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ags/tag1.xml" ContentType="application/vnd.openxmlformats-officedocument.presentationml.tags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4.xml" ContentType="application/vnd.openxmlformats-officedocument.theme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29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47" r:id="rId2"/>
    <p:sldMasterId id="2147483796" r:id="rId3"/>
  </p:sldMasterIdLst>
  <p:notesMasterIdLst>
    <p:notesMasterId r:id="rId14"/>
  </p:notesMasterIdLst>
  <p:sldIdLst>
    <p:sldId id="2141411741" r:id="rId4"/>
    <p:sldId id="2147483479" r:id="rId5"/>
    <p:sldId id="2147483480" r:id="rId6"/>
    <p:sldId id="2147483481" r:id="rId7"/>
    <p:sldId id="2145706907" r:id="rId8"/>
    <p:sldId id="2147483501" r:id="rId9"/>
    <p:sldId id="2145706828" r:id="rId10"/>
    <p:sldId id="2147483503" r:id="rId11"/>
    <p:sldId id="2147474832" r:id="rId12"/>
    <p:sldId id="21474834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0785ED7-4FF8-4684-ACE7-9960389226F6}" v="15" dt="2025-06-09T13:57:55.8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39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9538958717173813E-2"/>
          <c:y val="6.8569799556617961E-2"/>
          <c:w val="0.84092208256565237"/>
          <c:h val="0.9142067626019952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Financial Markets</c:v>
                </c:pt>
              </c:strCache>
            </c:strRef>
          </c:tx>
          <c:spPr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284010448811523"/>
                      <c:h val="0.1680171532250466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EBEC-4957-B7E4-D3A5AB56306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0%</c:formatCode>
                <c:ptCount val="1"/>
                <c:pt idx="0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93-4712-8EDF-38F68504847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Infra, oil and TMT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560929005928124"/>
                      <c:h val="0.1680171532250466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BEC-4957-B7E4-D3A5AB56306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0%</c:formatCode>
                <c:ptCount val="1"/>
                <c:pt idx="0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B93-4712-8EDF-38F68504847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Manufacturing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560929005928124"/>
                      <c:h val="0.1680171532250466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EBEC-4957-B7E4-D3A5AB56306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0%</c:formatCode>
                <c:ptCount val="1"/>
                <c:pt idx="0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B93-4712-8EDF-38F68504847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Toursim, Retail &amp; Property</c:v>
                </c:pt>
              </c:strCache>
            </c:strRef>
          </c:tx>
          <c:spPr>
            <a:solidFill>
              <a:sysClr val="window" lastClr="FFFFFF">
                <a:lumMod val="50000"/>
              </a:sys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0%</c:formatCode>
                <c:ptCount val="1"/>
                <c:pt idx="0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B93-4712-8EDF-38F685048472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Agribusiness &amp; Forestry</c:v>
                </c:pt>
              </c:strCache>
            </c:strRef>
          </c:tx>
          <c:spPr>
            <a:solidFill>
              <a:sysClr val="window" lastClr="FFFFFF">
                <a:lumMod val="85000"/>
              </a:sysClr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668603234394533"/>
                      <c:h val="0.1680171532250466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EBEC-4957-B7E4-D3A5AB56306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Sheet1!$F$2</c:f>
              <c:numCache>
                <c:formatCode>0%</c:formatCode>
                <c:ptCount val="1"/>
                <c:pt idx="0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B93-4712-8EDF-38F685048472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Trade</c:v>
                </c:pt>
              </c:strCache>
            </c:strRef>
          </c:tx>
          <c:spPr>
            <a:solidFill>
              <a:sysClr val="window" lastClr="FFFFFF">
                <a:lumMod val="50000"/>
              </a:sys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679341278499089"/>
                      <c:h val="8.66694685794349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BA9E-42F5-B5EF-DFFBFEB01CF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Sheet1!$G$2</c:f>
              <c:numCache>
                <c:formatCode>0%</c:formatCode>
                <c:ptCount val="1"/>
                <c:pt idx="0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9E-42F5-B5EF-DFFBFEB01CFE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ysClr val="window" lastClr="FFFFFF">
                <a:lumMod val="85000"/>
              </a:sys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Sheet1!$H$2</c:f>
              <c:numCache>
                <c:formatCode>0%</c:formatCode>
                <c:ptCount val="1"/>
                <c:pt idx="0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A9E-42F5-B5EF-DFFBFEB01CF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50424320"/>
        <c:axId val="228896912"/>
      </c:barChart>
      <c:catAx>
        <c:axId val="2504243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28896912"/>
        <c:crosses val="autoZero"/>
        <c:auto val="1"/>
        <c:lblAlgn val="ctr"/>
        <c:lblOffset val="100"/>
        <c:noMultiLvlLbl val="0"/>
      </c:catAx>
      <c:valAx>
        <c:axId val="22889691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5042432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0.71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DB-4DAC-B2FF-0B7C5B7AB3D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EDB-4DAC-B2FF-0B7C5B7AB3D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EDB-4DAC-B2FF-0B7C5B7AB3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36522080"/>
        <c:axId val="1619260064"/>
      </c:barChart>
      <c:catAx>
        <c:axId val="83652208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619260064"/>
        <c:crosses val="autoZero"/>
        <c:auto val="1"/>
        <c:lblAlgn val="ctr"/>
        <c:lblOffset val="100"/>
        <c:noMultiLvlLbl val="0"/>
      </c:catAx>
      <c:valAx>
        <c:axId val="1619260064"/>
        <c:scaling>
          <c:orientation val="minMax"/>
          <c:max val="1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6522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CF1C16-80E3-4A93-927D-355DBAC5AEBA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1D5B4CB-9413-4AD5-B267-2EC750BF6A1B}">
      <dgm:prSet phldrT="[Text]" custT="1"/>
      <dgm:spPr>
        <a:ln w="38100">
          <a:solidFill>
            <a:schemeClr val="tx2"/>
          </a:solidFill>
        </a:ln>
      </dgm:spPr>
      <dgm:t>
        <a:bodyPr/>
        <a:lstStyle/>
        <a:p>
          <a:endParaRPr lang="en-US" sz="1400" b="1"/>
        </a:p>
      </dgm:t>
    </dgm:pt>
    <dgm:pt modelId="{D88414D4-55E0-4C1E-809A-D58C914112B3}" type="parTrans" cxnId="{3F70794A-B3B7-4E9E-BA2C-CFBE21E0C058}">
      <dgm:prSet/>
      <dgm:spPr/>
      <dgm:t>
        <a:bodyPr/>
        <a:lstStyle/>
        <a:p>
          <a:endParaRPr lang="en-US" sz="1600"/>
        </a:p>
      </dgm:t>
    </dgm:pt>
    <dgm:pt modelId="{55C8C4AC-12FB-4D51-9FC6-7F961A6C64B2}" type="sibTrans" cxnId="{3F70794A-B3B7-4E9E-BA2C-CFBE21E0C058}">
      <dgm:prSet/>
      <dgm:spPr/>
      <dgm:t>
        <a:bodyPr/>
        <a:lstStyle/>
        <a:p>
          <a:endParaRPr lang="en-US" sz="1600"/>
        </a:p>
      </dgm:t>
    </dgm:pt>
    <dgm:pt modelId="{3437CBF2-6C8D-48CC-819A-89177A5DB13C}">
      <dgm:prSet phldrT="[Text]" custT="1"/>
      <dgm:spPr>
        <a:solidFill>
          <a:schemeClr val="bg2">
            <a:lumMod val="10000"/>
            <a:lumOff val="90000"/>
          </a:schemeClr>
        </a:solidFill>
        <a:ln w="38100">
          <a:solidFill>
            <a:srgbClr val="0070C0"/>
          </a:solidFill>
        </a:ln>
      </dgm:spPr>
      <dgm:t>
        <a:bodyPr/>
        <a:lstStyle/>
        <a:p>
          <a:r>
            <a:rPr lang="en-US" sz="1400">
              <a:solidFill>
                <a:srgbClr val="0070C0"/>
              </a:solidFill>
            </a:rPr>
            <a:t>1.1 </a:t>
          </a:r>
        </a:p>
        <a:p>
          <a:r>
            <a:rPr lang="en-US" sz="1400">
              <a:solidFill>
                <a:srgbClr val="0070C0"/>
              </a:solidFill>
            </a:rPr>
            <a:t>Aligned key terms and conditions</a:t>
          </a:r>
        </a:p>
      </dgm:t>
    </dgm:pt>
    <dgm:pt modelId="{1D593627-5F3A-4746-AC08-55C0DE8F5B3B}" type="parTrans" cxnId="{580E5A89-2B07-499A-B684-FB962A157431}">
      <dgm:prSet/>
      <dgm:spPr/>
      <dgm:t>
        <a:bodyPr/>
        <a:lstStyle/>
        <a:p>
          <a:endParaRPr lang="en-US" sz="1600"/>
        </a:p>
      </dgm:t>
    </dgm:pt>
    <dgm:pt modelId="{A78D7A9F-A9B3-4956-BA48-09AD885DF972}" type="sibTrans" cxnId="{580E5A89-2B07-499A-B684-FB962A157431}">
      <dgm:prSet/>
      <dgm:spPr>
        <a:solidFill>
          <a:schemeClr val="accent1">
            <a:tint val="60000"/>
            <a:hueOff val="0"/>
            <a:satOff val="0"/>
            <a:lumOff val="0"/>
            <a:alpha val="60000"/>
          </a:schemeClr>
        </a:solidFill>
        <a:ln>
          <a:solidFill>
            <a:srgbClr val="0070C0">
              <a:alpha val="73000"/>
            </a:srgbClr>
          </a:solidFill>
        </a:ln>
      </dgm:spPr>
      <dgm:t>
        <a:bodyPr/>
        <a:lstStyle/>
        <a:p>
          <a:endParaRPr lang="en-US" sz="1600"/>
        </a:p>
      </dgm:t>
    </dgm:pt>
    <dgm:pt modelId="{EF0CE40E-D9B6-46D1-B1E3-3BFB3B15DB1B}">
      <dgm:prSet phldrT="[Text]" custT="1"/>
      <dgm:spPr>
        <a:solidFill>
          <a:schemeClr val="bg2">
            <a:lumMod val="10000"/>
            <a:lumOff val="90000"/>
          </a:schemeClr>
        </a:solidFill>
        <a:ln w="38100">
          <a:solidFill>
            <a:srgbClr val="0070C0"/>
          </a:solidFill>
        </a:ln>
      </dgm:spPr>
      <dgm:t>
        <a:bodyPr/>
        <a:lstStyle/>
        <a:p>
          <a:r>
            <a:rPr lang="en-US" sz="1400">
              <a:solidFill>
                <a:srgbClr val="0070C0"/>
              </a:solidFill>
            </a:rPr>
            <a:t>1.3</a:t>
          </a:r>
        </a:p>
        <a:p>
          <a:r>
            <a:rPr lang="en-US" sz="1400">
              <a:solidFill>
                <a:srgbClr val="0070C0"/>
              </a:solidFill>
            </a:rPr>
            <a:t>Large financing tickets</a:t>
          </a:r>
        </a:p>
      </dgm:t>
    </dgm:pt>
    <dgm:pt modelId="{ED76A4CD-63A0-429F-B873-38F87796E990}" type="parTrans" cxnId="{91AC3A7B-5F65-43D7-84E3-A3724AC512AE}">
      <dgm:prSet/>
      <dgm:spPr/>
      <dgm:t>
        <a:bodyPr/>
        <a:lstStyle/>
        <a:p>
          <a:endParaRPr lang="en-US" sz="1600"/>
        </a:p>
      </dgm:t>
    </dgm:pt>
    <dgm:pt modelId="{99DA3F0F-F0FE-4857-BA77-708F25B9C114}" type="sibTrans" cxnId="{91AC3A7B-5F65-43D7-84E3-A3724AC512AE}">
      <dgm:prSet/>
      <dgm:spPr>
        <a:solidFill>
          <a:schemeClr val="accent1">
            <a:tint val="60000"/>
            <a:hueOff val="0"/>
            <a:satOff val="0"/>
            <a:lumOff val="0"/>
            <a:alpha val="60000"/>
          </a:schemeClr>
        </a:solidFill>
        <a:ln>
          <a:solidFill>
            <a:srgbClr val="0070C0">
              <a:alpha val="73000"/>
            </a:srgbClr>
          </a:solidFill>
        </a:ln>
      </dgm:spPr>
      <dgm:t>
        <a:bodyPr/>
        <a:lstStyle/>
        <a:p>
          <a:endParaRPr lang="en-US" sz="1600"/>
        </a:p>
      </dgm:t>
    </dgm:pt>
    <dgm:pt modelId="{FB67D43D-7920-4035-B3CF-CE3E7295AC9C}">
      <dgm:prSet phldrT="[Text]"/>
      <dgm:spPr/>
      <dgm:t>
        <a:bodyPr/>
        <a:lstStyle/>
        <a:p>
          <a:endParaRPr lang="en-US" sz="1600"/>
        </a:p>
      </dgm:t>
    </dgm:pt>
    <dgm:pt modelId="{5F0F321F-28E9-4509-A074-397535C762DA}" type="parTrans" cxnId="{A462D35D-F8AC-49A9-B375-AFDC034D06D3}">
      <dgm:prSet/>
      <dgm:spPr/>
      <dgm:t>
        <a:bodyPr/>
        <a:lstStyle/>
        <a:p>
          <a:endParaRPr lang="en-US" sz="1600"/>
        </a:p>
      </dgm:t>
    </dgm:pt>
    <dgm:pt modelId="{5740352D-55FF-4887-A04D-DF1138111B09}" type="sibTrans" cxnId="{A462D35D-F8AC-49A9-B375-AFDC034D06D3}">
      <dgm:prSet/>
      <dgm:spPr/>
      <dgm:t>
        <a:bodyPr/>
        <a:lstStyle/>
        <a:p>
          <a:endParaRPr lang="en-US" sz="1600"/>
        </a:p>
      </dgm:t>
    </dgm:pt>
    <dgm:pt modelId="{BCBBC511-3767-4E09-8EF8-597D9BD51107}">
      <dgm:prSet phldrT="[Text]" custT="1"/>
      <dgm:spPr>
        <a:solidFill>
          <a:srgbClr val="E7FFE7"/>
        </a:solidFill>
        <a:ln w="38100">
          <a:solidFill>
            <a:srgbClr val="008000"/>
          </a:solidFill>
        </a:ln>
      </dgm:spPr>
      <dgm:t>
        <a:bodyPr/>
        <a:lstStyle/>
        <a:p>
          <a:r>
            <a:rPr lang="en-US" sz="1400">
              <a:solidFill>
                <a:srgbClr val="0070C0"/>
              </a:solidFill>
            </a:rPr>
            <a:t>3.</a:t>
          </a:r>
        </a:p>
        <a:p>
          <a:r>
            <a:rPr lang="en-US" sz="1400">
              <a:solidFill>
                <a:srgbClr val="0070C0"/>
              </a:solidFill>
            </a:rPr>
            <a:t>Risk mitigation</a:t>
          </a:r>
        </a:p>
      </dgm:t>
    </dgm:pt>
    <dgm:pt modelId="{69133F58-B8F9-4F12-947C-A50369D7F966}" type="parTrans" cxnId="{503BAAFC-FEB4-4F7B-98D3-E7DE07C31830}">
      <dgm:prSet/>
      <dgm:spPr/>
      <dgm:t>
        <a:bodyPr/>
        <a:lstStyle/>
        <a:p>
          <a:endParaRPr lang="en-US" sz="1600"/>
        </a:p>
      </dgm:t>
    </dgm:pt>
    <dgm:pt modelId="{3B3D5C95-4569-48AC-94C9-C88D0AEA7500}" type="sibTrans" cxnId="{503BAAFC-FEB4-4F7B-98D3-E7DE07C31830}">
      <dgm:prSet/>
      <dgm:spPr>
        <a:solidFill>
          <a:schemeClr val="accent1">
            <a:tint val="60000"/>
            <a:hueOff val="0"/>
            <a:satOff val="0"/>
            <a:lumOff val="0"/>
            <a:alpha val="60000"/>
          </a:schemeClr>
        </a:solidFill>
        <a:ln>
          <a:solidFill>
            <a:srgbClr val="0070C0">
              <a:alpha val="73000"/>
            </a:srgbClr>
          </a:solidFill>
        </a:ln>
      </dgm:spPr>
      <dgm:t>
        <a:bodyPr/>
        <a:lstStyle/>
        <a:p>
          <a:endParaRPr lang="en-US" sz="1600"/>
        </a:p>
      </dgm:t>
    </dgm:pt>
    <dgm:pt modelId="{D3577843-44FA-4FDE-828A-F2EC0477BA09}">
      <dgm:prSet phldrT="[Text]" custT="1"/>
      <dgm:spPr>
        <a:solidFill>
          <a:srgbClr val="E7FFE7"/>
        </a:solidFill>
        <a:ln w="38100">
          <a:solidFill>
            <a:srgbClr val="008000"/>
          </a:solidFill>
        </a:ln>
      </dgm:spPr>
      <dgm:t>
        <a:bodyPr/>
        <a:lstStyle/>
        <a:p>
          <a:r>
            <a:rPr lang="en-US" sz="1400">
              <a:solidFill>
                <a:srgbClr val="0070C0"/>
              </a:solidFill>
            </a:rPr>
            <a:t>2.</a:t>
          </a:r>
        </a:p>
        <a:p>
          <a:r>
            <a:rPr lang="en-US" sz="1400">
              <a:solidFill>
                <a:srgbClr val="0070C0"/>
              </a:solidFill>
            </a:rPr>
            <a:t>Sustainable financing</a:t>
          </a:r>
        </a:p>
      </dgm:t>
    </dgm:pt>
    <dgm:pt modelId="{9A3D571F-8111-46F2-88A1-17835486BCC0}" type="parTrans" cxnId="{58F4AD8D-1891-4F66-99AD-16C4330B6F34}">
      <dgm:prSet/>
      <dgm:spPr/>
      <dgm:t>
        <a:bodyPr/>
        <a:lstStyle/>
        <a:p>
          <a:endParaRPr lang="en-US" sz="1600"/>
        </a:p>
      </dgm:t>
    </dgm:pt>
    <dgm:pt modelId="{4E860D2C-1045-4537-A1B5-B3336CACA0D0}" type="sibTrans" cxnId="{58F4AD8D-1891-4F66-99AD-16C4330B6F34}">
      <dgm:prSet/>
      <dgm:spPr>
        <a:solidFill>
          <a:schemeClr val="accent1">
            <a:tint val="60000"/>
            <a:hueOff val="0"/>
            <a:satOff val="0"/>
            <a:lumOff val="0"/>
            <a:alpha val="60000"/>
          </a:schemeClr>
        </a:solidFill>
        <a:ln>
          <a:solidFill>
            <a:srgbClr val="0070C0">
              <a:alpha val="73000"/>
            </a:srgbClr>
          </a:solidFill>
        </a:ln>
      </dgm:spPr>
      <dgm:t>
        <a:bodyPr/>
        <a:lstStyle/>
        <a:p>
          <a:endParaRPr lang="en-US" sz="1600"/>
        </a:p>
      </dgm:t>
    </dgm:pt>
    <dgm:pt modelId="{89B45918-4C0D-41F4-9B12-C1E3E88C3F25}">
      <dgm:prSet phldrT="[Text]" custT="1"/>
      <dgm:spPr>
        <a:solidFill>
          <a:schemeClr val="bg2">
            <a:lumMod val="10000"/>
            <a:lumOff val="90000"/>
          </a:schemeClr>
        </a:solidFill>
        <a:ln w="38100">
          <a:solidFill>
            <a:srgbClr val="0070C0"/>
          </a:solidFill>
        </a:ln>
      </dgm:spPr>
      <dgm:t>
        <a:bodyPr/>
        <a:lstStyle/>
        <a:p>
          <a:r>
            <a:rPr lang="en-US" sz="1400">
              <a:solidFill>
                <a:srgbClr val="0070C0"/>
              </a:solidFill>
            </a:rPr>
            <a:t>1.2</a:t>
          </a:r>
        </a:p>
        <a:p>
          <a:r>
            <a:rPr lang="en-US" sz="1400">
              <a:solidFill>
                <a:srgbClr val="0070C0"/>
              </a:solidFill>
            </a:rPr>
            <a:t>Aligned documents</a:t>
          </a:r>
          <a:endParaRPr lang="en-US" sz="1400"/>
        </a:p>
      </dgm:t>
    </dgm:pt>
    <dgm:pt modelId="{0D1EDC00-9313-42BA-B6FE-2EA68D1C1D17}" type="parTrans" cxnId="{A35481DF-E217-41CB-9ECE-65BE7919386C}">
      <dgm:prSet/>
      <dgm:spPr/>
      <dgm:t>
        <a:bodyPr/>
        <a:lstStyle/>
        <a:p>
          <a:endParaRPr lang="en-US" sz="1600"/>
        </a:p>
      </dgm:t>
    </dgm:pt>
    <dgm:pt modelId="{794237CE-5A02-4BEC-8B02-2E5BD678A9D1}" type="sibTrans" cxnId="{A35481DF-E217-41CB-9ECE-65BE7919386C}">
      <dgm:prSet/>
      <dgm:spPr>
        <a:ln>
          <a:solidFill>
            <a:srgbClr val="10384F"/>
          </a:solidFill>
        </a:ln>
      </dgm:spPr>
      <dgm:t>
        <a:bodyPr/>
        <a:lstStyle/>
        <a:p>
          <a:endParaRPr lang="en-US" sz="1600"/>
        </a:p>
      </dgm:t>
    </dgm:pt>
    <dgm:pt modelId="{0815FD29-2181-4C66-AEEB-33943CEDB2FD}">
      <dgm:prSet phldrT="[Text]" custScaleX="128444" custScaleY="128305"/>
      <dgm:spPr>
        <a:solidFill>
          <a:srgbClr val="D3E9FF"/>
        </a:solidFill>
        <a:ln w="38100">
          <a:solidFill>
            <a:srgbClr val="008000"/>
          </a:solidFill>
        </a:ln>
      </dgm:spPr>
      <dgm:t>
        <a:bodyPr/>
        <a:lstStyle/>
        <a:p>
          <a:endParaRPr lang="en-US" sz="1600"/>
        </a:p>
      </dgm:t>
    </dgm:pt>
    <dgm:pt modelId="{D6837180-001F-4992-ABF1-2C079814A5E1}" type="parTrans" cxnId="{2DEC3752-4FAF-454E-BAC4-22CB3A2B52EF}">
      <dgm:prSet/>
      <dgm:spPr/>
      <dgm:t>
        <a:bodyPr/>
        <a:lstStyle/>
        <a:p>
          <a:endParaRPr lang="en-US" sz="1600"/>
        </a:p>
      </dgm:t>
    </dgm:pt>
    <dgm:pt modelId="{33B40A52-4FE3-479C-8485-60C7D125870F}" type="sibTrans" cxnId="{2DEC3752-4FAF-454E-BAC4-22CB3A2B52EF}">
      <dgm:prSet/>
      <dgm:spPr/>
      <dgm:t>
        <a:bodyPr/>
        <a:lstStyle/>
        <a:p>
          <a:endParaRPr lang="en-US" sz="1600"/>
        </a:p>
      </dgm:t>
    </dgm:pt>
    <dgm:pt modelId="{E58EE11A-7F4A-48BA-9D7A-A0599AE6C5FA}">
      <dgm:prSet custT="1"/>
      <dgm:spPr>
        <a:solidFill>
          <a:srgbClr val="E7FFE7"/>
        </a:solidFill>
        <a:ln w="41275">
          <a:solidFill>
            <a:srgbClr val="008000"/>
          </a:solidFill>
        </a:ln>
      </dgm:spPr>
      <dgm:t>
        <a:bodyPr/>
        <a:lstStyle/>
        <a:p>
          <a:r>
            <a:rPr lang="en-US" sz="1400">
              <a:solidFill>
                <a:srgbClr val="0070C0"/>
              </a:solidFill>
            </a:rPr>
            <a:t>4.  </a:t>
          </a:r>
        </a:p>
        <a:p>
          <a:r>
            <a:rPr lang="en-US" sz="1400">
              <a:solidFill>
                <a:srgbClr val="0070C0"/>
              </a:solidFill>
            </a:rPr>
            <a:t>Value creation </a:t>
          </a:r>
        </a:p>
      </dgm:t>
    </dgm:pt>
    <dgm:pt modelId="{EEC5DD59-0FEE-469B-AA3F-30200D54DCB7}" type="parTrans" cxnId="{AA255307-ADCA-4A32-991C-B723AA64DABC}">
      <dgm:prSet/>
      <dgm:spPr/>
      <dgm:t>
        <a:bodyPr/>
        <a:lstStyle/>
        <a:p>
          <a:endParaRPr lang="en-US" sz="1600"/>
        </a:p>
      </dgm:t>
    </dgm:pt>
    <dgm:pt modelId="{46509ED2-ECF1-4AE5-90F4-85344AE0E5EC}" type="sibTrans" cxnId="{AA255307-ADCA-4A32-991C-B723AA64DABC}">
      <dgm:prSet/>
      <dgm:spPr>
        <a:solidFill>
          <a:srgbClr val="CCE5F5"/>
        </a:solidFill>
        <a:ln>
          <a:solidFill>
            <a:srgbClr val="0070C0"/>
          </a:solidFill>
        </a:ln>
      </dgm:spPr>
      <dgm:t>
        <a:bodyPr/>
        <a:lstStyle/>
        <a:p>
          <a:endParaRPr lang="en-US" sz="1600"/>
        </a:p>
      </dgm:t>
    </dgm:pt>
    <dgm:pt modelId="{747CD579-4D08-43A8-A86E-A580A620D5FF}" type="pres">
      <dgm:prSet presAssocID="{C1CF1C16-80E3-4A93-927D-355DBAC5AEBA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51C165C-6CAE-4769-A16B-C5E6052B7E53}" type="pres">
      <dgm:prSet presAssocID="{31D5B4CB-9413-4AD5-B267-2EC750BF6A1B}" presName="centerShape" presStyleLbl="node0" presStyleIdx="0" presStyleCnt="1"/>
      <dgm:spPr/>
    </dgm:pt>
    <dgm:pt modelId="{5778F6D9-D123-40B1-8830-DE3CCE3A57BF}" type="pres">
      <dgm:prSet presAssocID="{3437CBF2-6C8D-48CC-819A-89177A5DB13C}" presName="node" presStyleLbl="node1" presStyleIdx="0" presStyleCnt="6" custScaleX="128444" custScaleY="128305">
        <dgm:presLayoutVars>
          <dgm:bulletEnabled val="1"/>
        </dgm:presLayoutVars>
      </dgm:prSet>
      <dgm:spPr/>
    </dgm:pt>
    <dgm:pt modelId="{6BF947B4-18D1-4BB3-B9B3-46D61CE54CB2}" type="pres">
      <dgm:prSet presAssocID="{3437CBF2-6C8D-48CC-819A-89177A5DB13C}" presName="dummy" presStyleCnt="0"/>
      <dgm:spPr/>
    </dgm:pt>
    <dgm:pt modelId="{595AFB50-4852-4719-8F46-E4E28E949A4E}" type="pres">
      <dgm:prSet presAssocID="{A78D7A9F-A9B3-4956-BA48-09AD885DF972}" presName="sibTrans" presStyleLbl="sibTrans2D1" presStyleIdx="0" presStyleCnt="6"/>
      <dgm:spPr/>
    </dgm:pt>
    <dgm:pt modelId="{FB3BE1D0-FC42-4A28-81C0-B09E89E3BBBB}" type="pres">
      <dgm:prSet presAssocID="{89B45918-4C0D-41F4-9B12-C1E3E88C3F25}" presName="node" presStyleLbl="node1" presStyleIdx="1" presStyleCnt="6" custScaleX="128444" custScaleY="128305">
        <dgm:presLayoutVars>
          <dgm:bulletEnabled val="1"/>
        </dgm:presLayoutVars>
      </dgm:prSet>
      <dgm:spPr/>
    </dgm:pt>
    <dgm:pt modelId="{304E9BEC-599F-40E3-84E5-D43AFB74824F}" type="pres">
      <dgm:prSet presAssocID="{89B45918-4C0D-41F4-9B12-C1E3E88C3F25}" presName="dummy" presStyleCnt="0"/>
      <dgm:spPr/>
    </dgm:pt>
    <dgm:pt modelId="{636B4A62-D0C9-47CD-B8B1-D3F2B2DBD0D3}" type="pres">
      <dgm:prSet presAssocID="{794237CE-5A02-4BEC-8B02-2E5BD678A9D1}" presName="sibTrans" presStyleLbl="sibTrans2D1" presStyleIdx="1" presStyleCnt="6"/>
      <dgm:spPr/>
    </dgm:pt>
    <dgm:pt modelId="{D97D9CC6-DEA4-479E-874C-41B90DCA0B36}" type="pres">
      <dgm:prSet presAssocID="{EF0CE40E-D9B6-46D1-B1E3-3BFB3B15DB1B}" presName="node" presStyleLbl="node1" presStyleIdx="2" presStyleCnt="6" custScaleX="128444" custScaleY="128305">
        <dgm:presLayoutVars>
          <dgm:bulletEnabled val="1"/>
        </dgm:presLayoutVars>
      </dgm:prSet>
      <dgm:spPr/>
    </dgm:pt>
    <dgm:pt modelId="{0B6B0C5E-12E2-46FA-9534-B2CA1D824ADE}" type="pres">
      <dgm:prSet presAssocID="{EF0CE40E-D9B6-46D1-B1E3-3BFB3B15DB1B}" presName="dummy" presStyleCnt="0"/>
      <dgm:spPr/>
    </dgm:pt>
    <dgm:pt modelId="{DE372E35-E39A-459B-A624-655E023B769A}" type="pres">
      <dgm:prSet presAssocID="{99DA3F0F-F0FE-4857-BA77-708F25B9C114}" presName="sibTrans" presStyleLbl="sibTrans2D1" presStyleIdx="2" presStyleCnt="6"/>
      <dgm:spPr/>
    </dgm:pt>
    <dgm:pt modelId="{CE46813E-5FE0-4B7B-BB5B-6A21A72B97AD}" type="pres">
      <dgm:prSet presAssocID="{D3577843-44FA-4FDE-828A-F2EC0477BA09}" presName="node" presStyleLbl="node1" presStyleIdx="3" presStyleCnt="6" custScaleX="128444" custScaleY="128305">
        <dgm:presLayoutVars>
          <dgm:bulletEnabled val="1"/>
        </dgm:presLayoutVars>
      </dgm:prSet>
      <dgm:spPr/>
    </dgm:pt>
    <dgm:pt modelId="{B28F660E-ECFD-4E17-81DC-BCCCC9D828B1}" type="pres">
      <dgm:prSet presAssocID="{D3577843-44FA-4FDE-828A-F2EC0477BA09}" presName="dummy" presStyleCnt="0"/>
      <dgm:spPr/>
    </dgm:pt>
    <dgm:pt modelId="{8D776BE6-2E5B-4526-BC4B-6027726A49E2}" type="pres">
      <dgm:prSet presAssocID="{4E860D2C-1045-4537-A1B5-B3336CACA0D0}" presName="sibTrans" presStyleLbl="sibTrans2D1" presStyleIdx="3" presStyleCnt="6"/>
      <dgm:spPr/>
    </dgm:pt>
    <dgm:pt modelId="{0B5A6A9B-D45C-4A1B-AFF2-17A74C42815B}" type="pres">
      <dgm:prSet presAssocID="{BCBBC511-3767-4E09-8EF8-597D9BD51107}" presName="node" presStyleLbl="node1" presStyleIdx="4" presStyleCnt="6" custScaleX="128444" custScaleY="128305">
        <dgm:presLayoutVars>
          <dgm:bulletEnabled val="1"/>
        </dgm:presLayoutVars>
      </dgm:prSet>
      <dgm:spPr/>
    </dgm:pt>
    <dgm:pt modelId="{507A820D-27BD-4587-9803-77937EB89F1E}" type="pres">
      <dgm:prSet presAssocID="{BCBBC511-3767-4E09-8EF8-597D9BD51107}" presName="dummy" presStyleCnt="0"/>
      <dgm:spPr/>
    </dgm:pt>
    <dgm:pt modelId="{C8D1D7B3-55C7-4936-8DE8-9FF86D33D8A0}" type="pres">
      <dgm:prSet presAssocID="{3B3D5C95-4569-48AC-94C9-C88D0AEA7500}" presName="sibTrans" presStyleLbl="sibTrans2D1" presStyleIdx="4" presStyleCnt="6"/>
      <dgm:spPr/>
    </dgm:pt>
    <dgm:pt modelId="{C38FDC65-238F-480A-B1A3-C0DDDAB56CC0}" type="pres">
      <dgm:prSet presAssocID="{E58EE11A-7F4A-48BA-9D7A-A0599AE6C5FA}" presName="node" presStyleLbl="node1" presStyleIdx="5" presStyleCnt="6" custScaleX="131097" custScaleY="128532">
        <dgm:presLayoutVars>
          <dgm:bulletEnabled val="1"/>
        </dgm:presLayoutVars>
      </dgm:prSet>
      <dgm:spPr/>
    </dgm:pt>
    <dgm:pt modelId="{3D31FBD6-FC25-4637-97A3-758BA55EF711}" type="pres">
      <dgm:prSet presAssocID="{E58EE11A-7F4A-48BA-9D7A-A0599AE6C5FA}" presName="dummy" presStyleCnt="0"/>
      <dgm:spPr/>
    </dgm:pt>
    <dgm:pt modelId="{3FD448FE-E74B-4463-9E1F-127054168978}" type="pres">
      <dgm:prSet presAssocID="{46509ED2-ECF1-4AE5-90F4-85344AE0E5EC}" presName="sibTrans" presStyleLbl="sibTrans2D1" presStyleIdx="5" presStyleCnt="6"/>
      <dgm:spPr/>
    </dgm:pt>
  </dgm:ptLst>
  <dgm:cxnLst>
    <dgm:cxn modelId="{AA255307-ADCA-4A32-991C-B723AA64DABC}" srcId="{31D5B4CB-9413-4AD5-B267-2EC750BF6A1B}" destId="{E58EE11A-7F4A-48BA-9D7A-A0599AE6C5FA}" srcOrd="5" destOrd="0" parTransId="{EEC5DD59-0FEE-469B-AA3F-30200D54DCB7}" sibTransId="{46509ED2-ECF1-4AE5-90F4-85344AE0E5EC}"/>
    <dgm:cxn modelId="{C308E91F-B405-4530-83FA-9574F4BF2EF4}" type="presOf" srcId="{4E860D2C-1045-4537-A1B5-B3336CACA0D0}" destId="{8D776BE6-2E5B-4526-BC4B-6027726A49E2}" srcOrd="0" destOrd="0" presId="urn:microsoft.com/office/officeart/2005/8/layout/radial6"/>
    <dgm:cxn modelId="{BC929A23-21C2-47CB-B868-AE4349A3B385}" type="presOf" srcId="{46509ED2-ECF1-4AE5-90F4-85344AE0E5EC}" destId="{3FD448FE-E74B-4463-9E1F-127054168978}" srcOrd="0" destOrd="0" presId="urn:microsoft.com/office/officeart/2005/8/layout/radial6"/>
    <dgm:cxn modelId="{1E83C42F-F8A4-40A1-AEA0-602149D4C35A}" type="presOf" srcId="{A78D7A9F-A9B3-4956-BA48-09AD885DF972}" destId="{595AFB50-4852-4719-8F46-E4E28E949A4E}" srcOrd="0" destOrd="0" presId="urn:microsoft.com/office/officeart/2005/8/layout/radial6"/>
    <dgm:cxn modelId="{A462D35D-F8AC-49A9-B375-AFDC034D06D3}" srcId="{C1CF1C16-80E3-4A93-927D-355DBAC5AEBA}" destId="{FB67D43D-7920-4035-B3CF-CE3E7295AC9C}" srcOrd="1" destOrd="0" parTransId="{5F0F321F-28E9-4509-A074-397535C762DA}" sibTransId="{5740352D-55FF-4887-A04D-DF1138111B09}"/>
    <dgm:cxn modelId="{71068165-195F-4768-BC6D-88E43568E6E1}" type="presOf" srcId="{3B3D5C95-4569-48AC-94C9-C88D0AEA7500}" destId="{C8D1D7B3-55C7-4936-8DE8-9FF86D33D8A0}" srcOrd="0" destOrd="0" presId="urn:microsoft.com/office/officeart/2005/8/layout/radial6"/>
    <dgm:cxn modelId="{51966E6A-5753-4F80-990E-15F6A7B82975}" type="presOf" srcId="{99DA3F0F-F0FE-4857-BA77-708F25B9C114}" destId="{DE372E35-E39A-459B-A624-655E023B769A}" srcOrd="0" destOrd="0" presId="urn:microsoft.com/office/officeart/2005/8/layout/radial6"/>
    <dgm:cxn modelId="{3F70794A-B3B7-4E9E-BA2C-CFBE21E0C058}" srcId="{C1CF1C16-80E3-4A93-927D-355DBAC5AEBA}" destId="{31D5B4CB-9413-4AD5-B267-2EC750BF6A1B}" srcOrd="0" destOrd="0" parTransId="{D88414D4-55E0-4C1E-809A-D58C914112B3}" sibTransId="{55C8C4AC-12FB-4D51-9FC6-7F961A6C64B2}"/>
    <dgm:cxn modelId="{2DEC3752-4FAF-454E-BAC4-22CB3A2B52EF}" srcId="{C1CF1C16-80E3-4A93-927D-355DBAC5AEBA}" destId="{0815FD29-2181-4C66-AEEB-33943CEDB2FD}" srcOrd="2" destOrd="0" parTransId="{D6837180-001F-4992-ABF1-2C079814A5E1}" sibTransId="{33B40A52-4FE3-479C-8485-60C7D125870F}"/>
    <dgm:cxn modelId="{91AC3A7B-5F65-43D7-84E3-A3724AC512AE}" srcId="{31D5B4CB-9413-4AD5-B267-2EC750BF6A1B}" destId="{EF0CE40E-D9B6-46D1-B1E3-3BFB3B15DB1B}" srcOrd="2" destOrd="0" parTransId="{ED76A4CD-63A0-429F-B873-38F87796E990}" sibTransId="{99DA3F0F-F0FE-4857-BA77-708F25B9C114}"/>
    <dgm:cxn modelId="{8B54807F-8CC9-4B09-AC25-6A87883C96CB}" type="presOf" srcId="{3437CBF2-6C8D-48CC-819A-89177A5DB13C}" destId="{5778F6D9-D123-40B1-8830-DE3CCE3A57BF}" srcOrd="0" destOrd="0" presId="urn:microsoft.com/office/officeart/2005/8/layout/radial6"/>
    <dgm:cxn modelId="{580E5A89-2B07-499A-B684-FB962A157431}" srcId="{31D5B4CB-9413-4AD5-B267-2EC750BF6A1B}" destId="{3437CBF2-6C8D-48CC-819A-89177A5DB13C}" srcOrd="0" destOrd="0" parTransId="{1D593627-5F3A-4746-AC08-55C0DE8F5B3B}" sibTransId="{A78D7A9F-A9B3-4956-BA48-09AD885DF972}"/>
    <dgm:cxn modelId="{58F4AD8D-1891-4F66-99AD-16C4330B6F34}" srcId="{31D5B4CB-9413-4AD5-B267-2EC750BF6A1B}" destId="{D3577843-44FA-4FDE-828A-F2EC0477BA09}" srcOrd="3" destOrd="0" parTransId="{9A3D571F-8111-46F2-88A1-17835486BCC0}" sibTransId="{4E860D2C-1045-4537-A1B5-B3336CACA0D0}"/>
    <dgm:cxn modelId="{1B134DB4-DBA5-4BA6-8065-FC0CEB1BD95F}" type="presOf" srcId="{89B45918-4C0D-41F4-9B12-C1E3E88C3F25}" destId="{FB3BE1D0-FC42-4A28-81C0-B09E89E3BBBB}" srcOrd="0" destOrd="0" presId="urn:microsoft.com/office/officeart/2005/8/layout/radial6"/>
    <dgm:cxn modelId="{B39485BD-2958-40D7-A06C-EBB8E0F563C9}" type="presOf" srcId="{C1CF1C16-80E3-4A93-927D-355DBAC5AEBA}" destId="{747CD579-4D08-43A8-A86E-A580A620D5FF}" srcOrd="0" destOrd="0" presId="urn:microsoft.com/office/officeart/2005/8/layout/radial6"/>
    <dgm:cxn modelId="{77AB57BF-193F-4956-8E38-FC1A06B86006}" type="presOf" srcId="{D3577843-44FA-4FDE-828A-F2EC0477BA09}" destId="{CE46813E-5FE0-4B7B-BB5B-6A21A72B97AD}" srcOrd="0" destOrd="0" presId="urn:microsoft.com/office/officeart/2005/8/layout/radial6"/>
    <dgm:cxn modelId="{1B84E5C1-70FA-4581-8DFD-9699A2FB63CF}" type="presOf" srcId="{E58EE11A-7F4A-48BA-9D7A-A0599AE6C5FA}" destId="{C38FDC65-238F-480A-B1A3-C0DDDAB56CC0}" srcOrd="0" destOrd="0" presId="urn:microsoft.com/office/officeart/2005/8/layout/radial6"/>
    <dgm:cxn modelId="{E2DDD7CD-85E5-4C81-9064-F78DCD4C46D7}" type="presOf" srcId="{EF0CE40E-D9B6-46D1-B1E3-3BFB3B15DB1B}" destId="{D97D9CC6-DEA4-479E-874C-41B90DCA0B36}" srcOrd="0" destOrd="0" presId="urn:microsoft.com/office/officeart/2005/8/layout/radial6"/>
    <dgm:cxn modelId="{3E1156D8-5723-4518-8BA8-710D99B3562B}" type="presOf" srcId="{31D5B4CB-9413-4AD5-B267-2EC750BF6A1B}" destId="{551C165C-6CAE-4769-A16B-C5E6052B7E53}" srcOrd="0" destOrd="0" presId="urn:microsoft.com/office/officeart/2005/8/layout/radial6"/>
    <dgm:cxn modelId="{A35481DF-E217-41CB-9ECE-65BE7919386C}" srcId="{31D5B4CB-9413-4AD5-B267-2EC750BF6A1B}" destId="{89B45918-4C0D-41F4-9B12-C1E3E88C3F25}" srcOrd="1" destOrd="0" parTransId="{0D1EDC00-9313-42BA-B6FE-2EA68D1C1D17}" sibTransId="{794237CE-5A02-4BEC-8B02-2E5BD678A9D1}"/>
    <dgm:cxn modelId="{FB6680F6-BB6E-401E-9862-631131158F0F}" type="presOf" srcId="{794237CE-5A02-4BEC-8B02-2E5BD678A9D1}" destId="{636B4A62-D0C9-47CD-B8B1-D3F2B2DBD0D3}" srcOrd="0" destOrd="0" presId="urn:microsoft.com/office/officeart/2005/8/layout/radial6"/>
    <dgm:cxn modelId="{503BAAFC-FEB4-4F7B-98D3-E7DE07C31830}" srcId="{31D5B4CB-9413-4AD5-B267-2EC750BF6A1B}" destId="{BCBBC511-3767-4E09-8EF8-597D9BD51107}" srcOrd="4" destOrd="0" parTransId="{69133F58-B8F9-4F12-947C-A50369D7F966}" sibTransId="{3B3D5C95-4569-48AC-94C9-C88D0AEA7500}"/>
    <dgm:cxn modelId="{BF1ED6FD-EFA9-456D-A064-1674708420E6}" type="presOf" srcId="{BCBBC511-3767-4E09-8EF8-597D9BD51107}" destId="{0B5A6A9B-D45C-4A1B-AFF2-17A74C42815B}" srcOrd="0" destOrd="0" presId="urn:microsoft.com/office/officeart/2005/8/layout/radial6"/>
    <dgm:cxn modelId="{76DE0A62-D715-40D4-86AB-9CA0CBAD96A2}" type="presParOf" srcId="{747CD579-4D08-43A8-A86E-A580A620D5FF}" destId="{551C165C-6CAE-4769-A16B-C5E6052B7E53}" srcOrd="0" destOrd="0" presId="urn:microsoft.com/office/officeart/2005/8/layout/radial6"/>
    <dgm:cxn modelId="{06D66D1D-58BA-427E-91CA-283AE4D6B78C}" type="presParOf" srcId="{747CD579-4D08-43A8-A86E-A580A620D5FF}" destId="{5778F6D9-D123-40B1-8830-DE3CCE3A57BF}" srcOrd="1" destOrd="0" presId="urn:microsoft.com/office/officeart/2005/8/layout/radial6"/>
    <dgm:cxn modelId="{0241CCC4-6D42-4003-90BA-B3F8DB4ADF21}" type="presParOf" srcId="{747CD579-4D08-43A8-A86E-A580A620D5FF}" destId="{6BF947B4-18D1-4BB3-B9B3-46D61CE54CB2}" srcOrd="2" destOrd="0" presId="urn:microsoft.com/office/officeart/2005/8/layout/radial6"/>
    <dgm:cxn modelId="{8AF68763-CDA9-46CE-883A-D165066F9875}" type="presParOf" srcId="{747CD579-4D08-43A8-A86E-A580A620D5FF}" destId="{595AFB50-4852-4719-8F46-E4E28E949A4E}" srcOrd="3" destOrd="0" presId="urn:microsoft.com/office/officeart/2005/8/layout/radial6"/>
    <dgm:cxn modelId="{CED4EBF9-4DCD-45C4-8969-428BA303B665}" type="presParOf" srcId="{747CD579-4D08-43A8-A86E-A580A620D5FF}" destId="{FB3BE1D0-FC42-4A28-81C0-B09E89E3BBBB}" srcOrd="4" destOrd="0" presId="urn:microsoft.com/office/officeart/2005/8/layout/radial6"/>
    <dgm:cxn modelId="{0D93369A-C3CE-464E-8134-4FC26BAD6054}" type="presParOf" srcId="{747CD579-4D08-43A8-A86E-A580A620D5FF}" destId="{304E9BEC-599F-40E3-84E5-D43AFB74824F}" srcOrd="5" destOrd="0" presId="urn:microsoft.com/office/officeart/2005/8/layout/radial6"/>
    <dgm:cxn modelId="{92F4F487-BF8C-46E8-9901-FE6B1B30FB1B}" type="presParOf" srcId="{747CD579-4D08-43A8-A86E-A580A620D5FF}" destId="{636B4A62-D0C9-47CD-B8B1-D3F2B2DBD0D3}" srcOrd="6" destOrd="0" presId="urn:microsoft.com/office/officeart/2005/8/layout/radial6"/>
    <dgm:cxn modelId="{3F32C1A0-B84D-4CA6-B755-44B5A8DE5C4A}" type="presParOf" srcId="{747CD579-4D08-43A8-A86E-A580A620D5FF}" destId="{D97D9CC6-DEA4-479E-874C-41B90DCA0B36}" srcOrd="7" destOrd="0" presId="urn:microsoft.com/office/officeart/2005/8/layout/radial6"/>
    <dgm:cxn modelId="{E315CBD3-A28F-4AD3-B4EC-7C5CDD3B8848}" type="presParOf" srcId="{747CD579-4D08-43A8-A86E-A580A620D5FF}" destId="{0B6B0C5E-12E2-46FA-9534-B2CA1D824ADE}" srcOrd="8" destOrd="0" presId="urn:microsoft.com/office/officeart/2005/8/layout/radial6"/>
    <dgm:cxn modelId="{3EA98159-ED49-4437-B138-94D5F9A6F34D}" type="presParOf" srcId="{747CD579-4D08-43A8-A86E-A580A620D5FF}" destId="{DE372E35-E39A-459B-A624-655E023B769A}" srcOrd="9" destOrd="0" presId="urn:microsoft.com/office/officeart/2005/8/layout/radial6"/>
    <dgm:cxn modelId="{7398A8DE-6EC3-415B-96F9-83AB52D260FB}" type="presParOf" srcId="{747CD579-4D08-43A8-A86E-A580A620D5FF}" destId="{CE46813E-5FE0-4B7B-BB5B-6A21A72B97AD}" srcOrd="10" destOrd="0" presId="urn:microsoft.com/office/officeart/2005/8/layout/radial6"/>
    <dgm:cxn modelId="{7C1C2FDC-E06C-474B-BD3E-C8E576605037}" type="presParOf" srcId="{747CD579-4D08-43A8-A86E-A580A620D5FF}" destId="{B28F660E-ECFD-4E17-81DC-BCCCC9D828B1}" srcOrd="11" destOrd="0" presId="urn:microsoft.com/office/officeart/2005/8/layout/radial6"/>
    <dgm:cxn modelId="{6BB49CC3-CC0B-4928-9FA2-17B803ED81EB}" type="presParOf" srcId="{747CD579-4D08-43A8-A86E-A580A620D5FF}" destId="{8D776BE6-2E5B-4526-BC4B-6027726A49E2}" srcOrd="12" destOrd="0" presId="urn:microsoft.com/office/officeart/2005/8/layout/radial6"/>
    <dgm:cxn modelId="{7CE15F3F-F81E-4A1C-B0EA-355049840F5A}" type="presParOf" srcId="{747CD579-4D08-43A8-A86E-A580A620D5FF}" destId="{0B5A6A9B-D45C-4A1B-AFF2-17A74C42815B}" srcOrd="13" destOrd="0" presId="urn:microsoft.com/office/officeart/2005/8/layout/radial6"/>
    <dgm:cxn modelId="{02499D56-2E30-42CD-A497-D336DFB9CA26}" type="presParOf" srcId="{747CD579-4D08-43A8-A86E-A580A620D5FF}" destId="{507A820D-27BD-4587-9803-77937EB89F1E}" srcOrd="14" destOrd="0" presId="urn:microsoft.com/office/officeart/2005/8/layout/radial6"/>
    <dgm:cxn modelId="{B937235C-EBAB-4907-B506-87E814216B32}" type="presParOf" srcId="{747CD579-4D08-43A8-A86E-A580A620D5FF}" destId="{C8D1D7B3-55C7-4936-8DE8-9FF86D33D8A0}" srcOrd="15" destOrd="0" presId="urn:microsoft.com/office/officeart/2005/8/layout/radial6"/>
    <dgm:cxn modelId="{3E5349CA-9618-4069-9E24-1F9F274A7525}" type="presParOf" srcId="{747CD579-4D08-43A8-A86E-A580A620D5FF}" destId="{C38FDC65-238F-480A-B1A3-C0DDDAB56CC0}" srcOrd="16" destOrd="0" presId="urn:microsoft.com/office/officeart/2005/8/layout/radial6"/>
    <dgm:cxn modelId="{CDA67132-7FCC-4A3A-8A45-6CABF3C00369}" type="presParOf" srcId="{747CD579-4D08-43A8-A86E-A580A620D5FF}" destId="{3D31FBD6-FC25-4637-97A3-758BA55EF711}" srcOrd="17" destOrd="0" presId="urn:microsoft.com/office/officeart/2005/8/layout/radial6"/>
    <dgm:cxn modelId="{1904FCF1-6C36-4A80-8B37-D764A952E934}" type="presParOf" srcId="{747CD579-4D08-43A8-A86E-A580A620D5FF}" destId="{3FD448FE-E74B-4463-9E1F-127054168978}" srcOrd="18" destOrd="0" presId="urn:microsoft.com/office/officeart/2005/8/layout/radial6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D448FE-E74B-4463-9E1F-127054168978}">
      <dsp:nvSpPr>
        <dsp:cNvPr id="0" name=""/>
        <dsp:cNvSpPr/>
      </dsp:nvSpPr>
      <dsp:spPr>
        <a:xfrm>
          <a:off x="1153649" y="498623"/>
          <a:ext cx="3421925" cy="3421925"/>
        </a:xfrm>
        <a:prstGeom prst="blockArc">
          <a:avLst>
            <a:gd name="adj1" fmla="val 12600000"/>
            <a:gd name="adj2" fmla="val 16200000"/>
            <a:gd name="adj3" fmla="val 4513"/>
          </a:avLst>
        </a:prstGeom>
        <a:solidFill>
          <a:srgbClr val="CCE5F5"/>
        </a:solidFill>
        <a:ln>
          <a:solidFill>
            <a:srgbClr val="0070C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D1D7B3-55C7-4936-8DE8-9FF86D33D8A0}">
      <dsp:nvSpPr>
        <dsp:cNvPr id="0" name=""/>
        <dsp:cNvSpPr/>
      </dsp:nvSpPr>
      <dsp:spPr>
        <a:xfrm>
          <a:off x="1153649" y="498623"/>
          <a:ext cx="3421925" cy="3421925"/>
        </a:xfrm>
        <a:prstGeom prst="blockArc">
          <a:avLst>
            <a:gd name="adj1" fmla="val 9000000"/>
            <a:gd name="adj2" fmla="val 12600000"/>
            <a:gd name="adj3" fmla="val 4513"/>
          </a:avLst>
        </a:prstGeom>
        <a:solidFill>
          <a:schemeClr val="accent1">
            <a:tint val="60000"/>
            <a:hueOff val="0"/>
            <a:satOff val="0"/>
            <a:lumOff val="0"/>
            <a:alpha val="60000"/>
          </a:schemeClr>
        </a:solidFill>
        <a:ln>
          <a:solidFill>
            <a:srgbClr val="0070C0">
              <a:alpha val="73000"/>
            </a:srgb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776BE6-2E5B-4526-BC4B-6027726A49E2}">
      <dsp:nvSpPr>
        <dsp:cNvPr id="0" name=""/>
        <dsp:cNvSpPr/>
      </dsp:nvSpPr>
      <dsp:spPr>
        <a:xfrm>
          <a:off x="1153649" y="498623"/>
          <a:ext cx="3421925" cy="3421925"/>
        </a:xfrm>
        <a:prstGeom prst="blockArc">
          <a:avLst>
            <a:gd name="adj1" fmla="val 5400000"/>
            <a:gd name="adj2" fmla="val 9000000"/>
            <a:gd name="adj3" fmla="val 4513"/>
          </a:avLst>
        </a:prstGeom>
        <a:solidFill>
          <a:schemeClr val="accent1">
            <a:tint val="60000"/>
            <a:hueOff val="0"/>
            <a:satOff val="0"/>
            <a:lumOff val="0"/>
            <a:alpha val="60000"/>
          </a:schemeClr>
        </a:solidFill>
        <a:ln>
          <a:solidFill>
            <a:srgbClr val="0070C0">
              <a:alpha val="73000"/>
            </a:srgb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372E35-E39A-459B-A624-655E023B769A}">
      <dsp:nvSpPr>
        <dsp:cNvPr id="0" name=""/>
        <dsp:cNvSpPr/>
      </dsp:nvSpPr>
      <dsp:spPr>
        <a:xfrm>
          <a:off x="1153649" y="498623"/>
          <a:ext cx="3421925" cy="3421925"/>
        </a:xfrm>
        <a:prstGeom prst="blockArc">
          <a:avLst>
            <a:gd name="adj1" fmla="val 1800000"/>
            <a:gd name="adj2" fmla="val 5400000"/>
            <a:gd name="adj3" fmla="val 4513"/>
          </a:avLst>
        </a:prstGeom>
        <a:solidFill>
          <a:schemeClr val="accent1">
            <a:tint val="60000"/>
            <a:hueOff val="0"/>
            <a:satOff val="0"/>
            <a:lumOff val="0"/>
            <a:alpha val="60000"/>
          </a:schemeClr>
        </a:solidFill>
        <a:ln>
          <a:solidFill>
            <a:srgbClr val="0070C0">
              <a:alpha val="73000"/>
            </a:srgb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6B4A62-D0C9-47CD-B8B1-D3F2B2DBD0D3}">
      <dsp:nvSpPr>
        <dsp:cNvPr id="0" name=""/>
        <dsp:cNvSpPr/>
      </dsp:nvSpPr>
      <dsp:spPr>
        <a:xfrm>
          <a:off x="1153649" y="498623"/>
          <a:ext cx="3421925" cy="3421925"/>
        </a:xfrm>
        <a:prstGeom prst="blockArc">
          <a:avLst>
            <a:gd name="adj1" fmla="val 19800000"/>
            <a:gd name="adj2" fmla="val 1800000"/>
            <a:gd name="adj3" fmla="val 451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rgbClr val="10384F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5AFB50-4852-4719-8F46-E4E28E949A4E}">
      <dsp:nvSpPr>
        <dsp:cNvPr id="0" name=""/>
        <dsp:cNvSpPr/>
      </dsp:nvSpPr>
      <dsp:spPr>
        <a:xfrm>
          <a:off x="1153649" y="498623"/>
          <a:ext cx="3421925" cy="3421925"/>
        </a:xfrm>
        <a:prstGeom prst="blockArc">
          <a:avLst>
            <a:gd name="adj1" fmla="val 16200000"/>
            <a:gd name="adj2" fmla="val 19800000"/>
            <a:gd name="adj3" fmla="val 4513"/>
          </a:avLst>
        </a:prstGeom>
        <a:solidFill>
          <a:schemeClr val="accent1">
            <a:tint val="60000"/>
            <a:hueOff val="0"/>
            <a:satOff val="0"/>
            <a:lumOff val="0"/>
            <a:alpha val="60000"/>
          </a:schemeClr>
        </a:solidFill>
        <a:ln>
          <a:solidFill>
            <a:srgbClr val="0070C0">
              <a:alpha val="73000"/>
            </a:srgb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1C165C-6CAE-4769-A16B-C5E6052B7E53}">
      <dsp:nvSpPr>
        <dsp:cNvPr id="0" name=""/>
        <dsp:cNvSpPr/>
      </dsp:nvSpPr>
      <dsp:spPr>
        <a:xfrm>
          <a:off x="2098612" y="1443586"/>
          <a:ext cx="1531999" cy="15319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kern="1200"/>
        </a:p>
      </dsp:txBody>
      <dsp:txXfrm>
        <a:off x="2322968" y="1667942"/>
        <a:ext cx="1083287" cy="1083287"/>
      </dsp:txXfrm>
    </dsp:sp>
    <dsp:sp modelId="{5778F6D9-D123-40B1-8830-DE3CCE3A57BF}">
      <dsp:nvSpPr>
        <dsp:cNvPr id="0" name=""/>
        <dsp:cNvSpPr/>
      </dsp:nvSpPr>
      <dsp:spPr>
        <a:xfrm>
          <a:off x="2175896" y="-150741"/>
          <a:ext cx="1377433" cy="1375942"/>
        </a:xfrm>
        <a:prstGeom prst="ellipse">
          <a:avLst/>
        </a:prstGeom>
        <a:solidFill>
          <a:schemeClr val="bg2">
            <a:lumMod val="10000"/>
            <a:lumOff val="90000"/>
          </a:schemeClr>
        </a:solidFill>
        <a:ln w="381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solidFill>
                <a:srgbClr val="0070C0"/>
              </a:solidFill>
            </a:rPr>
            <a:t>1.1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solidFill>
                <a:srgbClr val="0070C0"/>
              </a:solidFill>
            </a:rPr>
            <a:t>Aligned key terms and conditions</a:t>
          </a:r>
        </a:p>
      </dsp:txBody>
      <dsp:txXfrm>
        <a:off x="2377616" y="50761"/>
        <a:ext cx="973993" cy="972938"/>
      </dsp:txXfrm>
    </dsp:sp>
    <dsp:sp modelId="{FB3BE1D0-FC42-4A28-81C0-B09E89E3BBBB}">
      <dsp:nvSpPr>
        <dsp:cNvPr id="0" name=""/>
        <dsp:cNvSpPr/>
      </dsp:nvSpPr>
      <dsp:spPr>
        <a:xfrm>
          <a:off x="3624199" y="685436"/>
          <a:ext cx="1377433" cy="1375942"/>
        </a:xfrm>
        <a:prstGeom prst="ellipse">
          <a:avLst/>
        </a:prstGeom>
        <a:solidFill>
          <a:schemeClr val="bg2">
            <a:lumMod val="10000"/>
            <a:lumOff val="90000"/>
          </a:schemeClr>
        </a:solidFill>
        <a:ln w="381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solidFill>
                <a:srgbClr val="0070C0"/>
              </a:solidFill>
            </a:rPr>
            <a:t>1.2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solidFill>
                <a:srgbClr val="0070C0"/>
              </a:solidFill>
            </a:rPr>
            <a:t>Aligned documents</a:t>
          </a:r>
          <a:endParaRPr lang="en-US" sz="1400" kern="1200"/>
        </a:p>
      </dsp:txBody>
      <dsp:txXfrm>
        <a:off x="3825919" y="886938"/>
        <a:ext cx="973993" cy="972938"/>
      </dsp:txXfrm>
    </dsp:sp>
    <dsp:sp modelId="{D97D9CC6-DEA4-479E-874C-41B90DCA0B36}">
      <dsp:nvSpPr>
        <dsp:cNvPr id="0" name=""/>
        <dsp:cNvSpPr/>
      </dsp:nvSpPr>
      <dsp:spPr>
        <a:xfrm>
          <a:off x="3624199" y="2357793"/>
          <a:ext cx="1377433" cy="1375942"/>
        </a:xfrm>
        <a:prstGeom prst="ellipse">
          <a:avLst/>
        </a:prstGeom>
        <a:solidFill>
          <a:schemeClr val="bg2">
            <a:lumMod val="10000"/>
            <a:lumOff val="90000"/>
          </a:schemeClr>
        </a:solidFill>
        <a:ln w="381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solidFill>
                <a:srgbClr val="0070C0"/>
              </a:solidFill>
            </a:rPr>
            <a:t>1.3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solidFill>
                <a:srgbClr val="0070C0"/>
              </a:solidFill>
            </a:rPr>
            <a:t>Large financing tickets</a:t>
          </a:r>
        </a:p>
      </dsp:txBody>
      <dsp:txXfrm>
        <a:off x="3825919" y="2559295"/>
        <a:ext cx="973993" cy="972938"/>
      </dsp:txXfrm>
    </dsp:sp>
    <dsp:sp modelId="{CE46813E-5FE0-4B7B-BB5B-6A21A72B97AD}">
      <dsp:nvSpPr>
        <dsp:cNvPr id="0" name=""/>
        <dsp:cNvSpPr/>
      </dsp:nvSpPr>
      <dsp:spPr>
        <a:xfrm>
          <a:off x="2175896" y="3193971"/>
          <a:ext cx="1377433" cy="1375942"/>
        </a:xfrm>
        <a:prstGeom prst="ellipse">
          <a:avLst/>
        </a:prstGeom>
        <a:solidFill>
          <a:srgbClr val="E7FFE7"/>
        </a:solidFill>
        <a:ln w="38100" cap="flat" cmpd="sng" algn="ctr">
          <a:solidFill>
            <a:srgbClr val="008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solidFill>
                <a:srgbClr val="0070C0"/>
              </a:solidFill>
            </a:rPr>
            <a:t>2.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solidFill>
                <a:srgbClr val="0070C0"/>
              </a:solidFill>
            </a:rPr>
            <a:t>Sustainable financing</a:t>
          </a:r>
        </a:p>
      </dsp:txBody>
      <dsp:txXfrm>
        <a:off x="2377616" y="3395473"/>
        <a:ext cx="973993" cy="972938"/>
      </dsp:txXfrm>
    </dsp:sp>
    <dsp:sp modelId="{0B5A6A9B-D45C-4A1B-AFF2-17A74C42815B}">
      <dsp:nvSpPr>
        <dsp:cNvPr id="0" name=""/>
        <dsp:cNvSpPr/>
      </dsp:nvSpPr>
      <dsp:spPr>
        <a:xfrm>
          <a:off x="727592" y="2357793"/>
          <a:ext cx="1377433" cy="1375942"/>
        </a:xfrm>
        <a:prstGeom prst="ellipse">
          <a:avLst/>
        </a:prstGeom>
        <a:solidFill>
          <a:srgbClr val="E7FFE7"/>
        </a:solidFill>
        <a:ln w="38100" cap="flat" cmpd="sng" algn="ctr">
          <a:solidFill>
            <a:srgbClr val="008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solidFill>
                <a:srgbClr val="0070C0"/>
              </a:solidFill>
            </a:rPr>
            <a:t>3.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solidFill>
                <a:srgbClr val="0070C0"/>
              </a:solidFill>
            </a:rPr>
            <a:t>Risk mitigation</a:t>
          </a:r>
        </a:p>
      </dsp:txBody>
      <dsp:txXfrm>
        <a:off x="929312" y="2559295"/>
        <a:ext cx="973993" cy="972938"/>
      </dsp:txXfrm>
    </dsp:sp>
    <dsp:sp modelId="{C38FDC65-238F-480A-B1A3-C0DDDAB56CC0}">
      <dsp:nvSpPr>
        <dsp:cNvPr id="0" name=""/>
        <dsp:cNvSpPr/>
      </dsp:nvSpPr>
      <dsp:spPr>
        <a:xfrm>
          <a:off x="713367" y="684219"/>
          <a:ext cx="1405883" cy="1378376"/>
        </a:xfrm>
        <a:prstGeom prst="ellipse">
          <a:avLst/>
        </a:prstGeom>
        <a:solidFill>
          <a:srgbClr val="E7FFE7"/>
        </a:solidFill>
        <a:ln w="41275" cap="flat" cmpd="sng" algn="ctr">
          <a:solidFill>
            <a:srgbClr val="008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solidFill>
                <a:srgbClr val="0070C0"/>
              </a:solidFill>
            </a:rPr>
            <a:t>4. 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solidFill>
                <a:srgbClr val="0070C0"/>
              </a:solidFill>
            </a:rPr>
            <a:t>Value creation </a:t>
          </a:r>
        </a:p>
      </dsp:txBody>
      <dsp:txXfrm>
        <a:off x="919254" y="886077"/>
        <a:ext cx="994109" cy="9746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8C5285-078B-4F8F-A884-BFAF69719235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3A7994-ABDF-408D-A6F2-EAC9E69BDA9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88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78088" y="873125"/>
            <a:ext cx="4187825" cy="2355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233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2BE3D54-731B-1B47-B5E8-D6CF9E4FCA8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233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201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62225" y="873125"/>
            <a:ext cx="4191000" cy="23574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IBRD and IDA … G</a:t>
            </a:r>
          </a:p>
          <a:p>
            <a:r>
              <a:rPr lang="en-US" err="1"/>
              <a:t>ov</a:t>
            </a:r>
            <a:endParaRPr lang="en-US"/>
          </a:p>
          <a:p>
            <a:r>
              <a:rPr lang="en-US"/>
              <a:t>MIGA private sector PRI</a:t>
            </a:r>
          </a:p>
          <a:p>
            <a:r>
              <a:rPr lang="en-US"/>
              <a:t>ICSID … arbitration</a:t>
            </a:r>
          </a:p>
          <a:p>
            <a:r>
              <a:rPr lang="en-US"/>
              <a:t>We can leverage each other’s competencies and mandates in support of our clients. </a:t>
            </a:r>
          </a:p>
        </p:txBody>
      </p:sp>
    </p:spTree>
    <p:extLst>
      <p:ext uri="{BB962C8B-B14F-4D97-AF65-F5344CB8AC3E}">
        <p14:creationId xmlns:p14="http://schemas.microsoft.com/office/powerpoint/2010/main" val="66411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5530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2BE3D54-731B-1B47-B5E8-D6CF9E4FCA81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pPr marL="0" marR="0" lvl="0" indent="0" algn="r" defTabSz="95530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7139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18519" indent="-218519">
              <a:buFont typeface="+mj-lt"/>
              <a:buAutoNum type="arabicPeriod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479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78088" y="873125"/>
            <a:ext cx="4187825" cy="2355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233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2BE3D54-731B-1B47-B5E8-D6CF9E4FCA8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233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7709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A0AA86-20C1-33B9-0C2C-755F58C135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35D007-8C68-5083-E86A-DA4A7B2082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478088" y="873125"/>
            <a:ext cx="4187825" cy="2355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7AAB1B7-A2A6-23DC-5F1C-57AC838F61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F65E09-6CF0-DB64-87C3-43AA828A33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233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2BE3D54-731B-1B47-B5E8-D6CF9E4FCA8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233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7287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CB26B6-7559-1AA9-BA73-A7194EF64C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45DBF85-529C-868A-EB36-E4DF2BE8F7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478088" y="873125"/>
            <a:ext cx="4187825" cy="2355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69F7950-3204-03DC-0C8A-5B04C9C68F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0DB2CE-B080-2C82-B2B6-216BC0BD90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BE3D54-731B-1B47-B5E8-D6CF9E4FCA8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97061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98738" y="857250"/>
            <a:ext cx="4116387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31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2BE3D54-731B-1B47-B5E8-D6CF9E4FCA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317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684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nscreen Cov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>
            <a:extLst>
              <a:ext uri="{FF2B5EF4-FFF2-40B4-BE49-F238E27FC236}">
                <a16:creationId xmlns:a16="http://schemas.microsoft.com/office/drawing/2014/main" id="{B5344803-4570-4697-85EE-399C2291914B}"/>
              </a:ext>
            </a:extLst>
          </p:cNvPr>
          <p:cNvGrpSpPr/>
          <p:nvPr/>
        </p:nvGrpSpPr>
        <p:grpSpPr>
          <a:xfrm>
            <a:off x="2765424" y="1588"/>
            <a:ext cx="9426575" cy="6856412"/>
            <a:chOff x="2765425" y="11113"/>
            <a:chExt cx="9394826" cy="6829426"/>
          </a:xfrm>
        </p:grpSpPr>
        <p:sp>
          <p:nvSpPr>
            <p:cNvPr id="78" name="Freeform 46">
              <a:extLst>
                <a:ext uri="{FF2B5EF4-FFF2-40B4-BE49-F238E27FC236}">
                  <a16:creationId xmlns:a16="http://schemas.microsoft.com/office/drawing/2014/main" id="{89E3E897-C479-4F88-9844-84F8E619BF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5425" y="11113"/>
              <a:ext cx="4800600" cy="5467350"/>
            </a:xfrm>
            <a:custGeom>
              <a:avLst/>
              <a:gdLst>
                <a:gd name="T0" fmla="*/ 1486 w 1519"/>
                <a:gd name="T1" fmla="*/ 1378 h 1729"/>
                <a:gd name="T2" fmla="*/ 1486 w 1519"/>
                <a:gd name="T3" fmla="*/ 1378 h 1729"/>
                <a:gd name="T4" fmla="*/ 1486 w 1519"/>
                <a:gd name="T5" fmla="*/ 1344 h 1729"/>
                <a:gd name="T6" fmla="*/ 1486 w 1519"/>
                <a:gd name="T7" fmla="*/ 1344 h 1729"/>
                <a:gd name="T8" fmla="*/ 821 w 1519"/>
                <a:gd name="T9" fmla="*/ 0 h 1729"/>
                <a:gd name="T10" fmla="*/ 0 w 1519"/>
                <a:gd name="T11" fmla="*/ 0 h 1729"/>
                <a:gd name="T12" fmla="*/ 1486 w 1519"/>
                <a:gd name="T13" fmla="*/ 1710 h 1729"/>
                <a:gd name="T14" fmla="*/ 1519 w 1519"/>
                <a:gd name="T15" fmla="*/ 1729 h 1729"/>
                <a:gd name="T16" fmla="*/ 1486 w 1519"/>
                <a:gd name="T17" fmla="*/ 1378 h 1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9" h="1729">
                  <a:moveTo>
                    <a:pt x="1486" y="1378"/>
                  </a:moveTo>
                  <a:cubicBezTo>
                    <a:pt x="1486" y="1378"/>
                    <a:pt x="1486" y="1378"/>
                    <a:pt x="1486" y="1378"/>
                  </a:cubicBezTo>
                  <a:cubicBezTo>
                    <a:pt x="1486" y="1366"/>
                    <a:pt x="1486" y="1355"/>
                    <a:pt x="1486" y="1344"/>
                  </a:cubicBezTo>
                  <a:cubicBezTo>
                    <a:pt x="1486" y="1344"/>
                    <a:pt x="1486" y="1344"/>
                    <a:pt x="1486" y="1344"/>
                  </a:cubicBezTo>
                  <a:cubicBezTo>
                    <a:pt x="1147" y="977"/>
                    <a:pt x="910" y="514"/>
                    <a:pt x="82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1" y="723"/>
                    <a:pt x="818" y="1324"/>
                    <a:pt x="1486" y="1710"/>
                  </a:cubicBezTo>
                  <a:cubicBezTo>
                    <a:pt x="1497" y="1716"/>
                    <a:pt x="1508" y="1723"/>
                    <a:pt x="1519" y="1729"/>
                  </a:cubicBezTo>
                  <a:cubicBezTo>
                    <a:pt x="1497" y="1615"/>
                    <a:pt x="1486" y="1498"/>
                    <a:pt x="1486" y="1378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Arial" panose="020B0604020202020204" pitchFamily="34" charset="0"/>
              </a:endParaRPr>
            </a:p>
          </p:txBody>
        </p:sp>
        <p:sp>
          <p:nvSpPr>
            <p:cNvPr id="79" name="Freeform 47">
              <a:extLst>
                <a:ext uri="{FF2B5EF4-FFF2-40B4-BE49-F238E27FC236}">
                  <a16:creationId xmlns:a16="http://schemas.microsoft.com/office/drawing/2014/main" id="{F22054DE-27F2-47A6-B4F6-D614377D51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9400" y="11113"/>
              <a:ext cx="4060825" cy="4249738"/>
            </a:xfrm>
            <a:custGeom>
              <a:avLst/>
              <a:gdLst>
                <a:gd name="T0" fmla="*/ 665 w 1285"/>
                <a:gd name="T1" fmla="*/ 0 h 1344"/>
                <a:gd name="T2" fmla="*/ 0 w 1285"/>
                <a:gd name="T3" fmla="*/ 0 h 1344"/>
                <a:gd name="T4" fmla="*/ 665 w 1285"/>
                <a:gd name="T5" fmla="*/ 1344 h 1344"/>
                <a:gd name="T6" fmla="*/ 665 w 1285"/>
                <a:gd name="T7" fmla="*/ 1344 h 1344"/>
                <a:gd name="T8" fmla="*/ 1285 w 1285"/>
                <a:gd name="T9" fmla="*/ 0 h 1344"/>
                <a:gd name="T10" fmla="*/ 665 w 1285"/>
                <a:gd name="T11" fmla="*/ 0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5" h="1344">
                  <a:moveTo>
                    <a:pt x="66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9" y="514"/>
                    <a:pt x="326" y="977"/>
                    <a:pt x="665" y="1344"/>
                  </a:cubicBezTo>
                  <a:cubicBezTo>
                    <a:pt x="665" y="1344"/>
                    <a:pt x="665" y="1344"/>
                    <a:pt x="665" y="1344"/>
                  </a:cubicBezTo>
                  <a:cubicBezTo>
                    <a:pt x="675" y="809"/>
                    <a:pt x="912" y="330"/>
                    <a:pt x="1285" y="0"/>
                  </a:cubicBezTo>
                  <a:lnTo>
                    <a:pt x="66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Arial" panose="020B0604020202020204" pitchFamily="34" charset="0"/>
              </a:endParaRPr>
            </a:p>
          </p:txBody>
        </p:sp>
        <p:sp>
          <p:nvSpPr>
            <p:cNvPr id="80" name="Freeform 48">
              <a:extLst>
                <a:ext uri="{FF2B5EF4-FFF2-40B4-BE49-F238E27FC236}">
                  <a16:creationId xmlns:a16="http://schemas.microsoft.com/office/drawing/2014/main" id="{67F1C9E5-15FC-4911-9A08-FC0EDFE4788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66026" y="5478463"/>
              <a:ext cx="4462463" cy="1362075"/>
            </a:xfrm>
            <a:custGeom>
              <a:avLst/>
              <a:gdLst>
                <a:gd name="T0" fmla="*/ 0 w 1412"/>
                <a:gd name="T1" fmla="*/ 0 h 431"/>
                <a:gd name="T2" fmla="*/ 141 w 1412"/>
                <a:gd name="T3" fmla="*/ 431 h 431"/>
                <a:gd name="T4" fmla="*/ 1412 w 1412"/>
                <a:gd name="T5" fmla="*/ 431 h 431"/>
                <a:gd name="T6" fmla="*/ 0 w 1412"/>
                <a:gd name="T7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12" h="431">
                  <a:moveTo>
                    <a:pt x="0" y="0"/>
                  </a:moveTo>
                  <a:cubicBezTo>
                    <a:pt x="29" y="151"/>
                    <a:pt x="77" y="296"/>
                    <a:pt x="141" y="431"/>
                  </a:cubicBezTo>
                  <a:cubicBezTo>
                    <a:pt x="1412" y="431"/>
                    <a:pt x="1412" y="431"/>
                    <a:pt x="1412" y="431"/>
                  </a:cubicBezTo>
                  <a:cubicBezTo>
                    <a:pt x="902" y="390"/>
                    <a:pt x="424" y="238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Arial" panose="020B0604020202020204" pitchFamily="34" charset="0"/>
              </a:endParaRPr>
            </a:p>
          </p:txBody>
        </p:sp>
        <p:sp>
          <p:nvSpPr>
            <p:cNvPr id="81" name="Freeform 49">
              <a:extLst>
                <a:ext uri="{FF2B5EF4-FFF2-40B4-BE49-F238E27FC236}">
                  <a16:creationId xmlns:a16="http://schemas.microsoft.com/office/drawing/2014/main" id="{7821DF6E-C7B3-46DB-A33F-4383CBEE0EFA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1251" y="4260851"/>
              <a:ext cx="4699000" cy="2579688"/>
            </a:xfrm>
            <a:custGeom>
              <a:avLst/>
              <a:gdLst>
                <a:gd name="T0" fmla="*/ 1487 w 1487"/>
                <a:gd name="T1" fmla="*/ 816 h 816"/>
                <a:gd name="T2" fmla="*/ 1487 w 1487"/>
                <a:gd name="T3" fmla="*/ 814 h 816"/>
                <a:gd name="T4" fmla="*/ 0 w 1487"/>
                <a:gd name="T5" fmla="*/ 0 h 816"/>
                <a:gd name="T6" fmla="*/ 0 w 1487"/>
                <a:gd name="T7" fmla="*/ 34 h 816"/>
                <a:gd name="T8" fmla="*/ 0 w 1487"/>
                <a:gd name="T9" fmla="*/ 34 h 816"/>
                <a:gd name="T10" fmla="*/ 33 w 1487"/>
                <a:gd name="T11" fmla="*/ 385 h 816"/>
                <a:gd name="T12" fmla="*/ 1445 w 1487"/>
                <a:gd name="T13" fmla="*/ 816 h 816"/>
                <a:gd name="T14" fmla="*/ 1487 w 1487"/>
                <a:gd name="T15" fmla="*/ 816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87" h="816">
                  <a:moveTo>
                    <a:pt x="1487" y="816"/>
                  </a:moveTo>
                  <a:cubicBezTo>
                    <a:pt x="1487" y="814"/>
                    <a:pt x="1487" y="814"/>
                    <a:pt x="1487" y="814"/>
                  </a:cubicBezTo>
                  <a:cubicBezTo>
                    <a:pt x="904" y="711"/>
                    <a:pt x="386" y="418"/>
                    <a:pt x="0" y="0"/>
                  </a:cubicBezTo>
                  <a:cubicBezTo>
                    <a:pt x="0" y="11"/>
                    <a:pt x="0" y="22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4"/>
                    <a:pt x="11" y="271"/>
                    <a:pt x="33" y="385"/>
                  </a:cubicBezTo>
                  <a:cubicBezTo>
                    <a:pt x="457" y="623"/>
                    <a:pt x="935" y="775"/>
                    <a:pt x="1445" y="816"/>
                  </a:cubicBezTo>
                  <a:lnTo>
                    <a:pt x="1487" y="816"/>
                  </a:lnTo>
                  <a:close/>
                </a:path>
              </a:pathLst>
            </a:custGeom>
            <a:solidFill>
              <a:schemeClr val="accent1">
                <a:lumMod val="75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Arial" panose="020B0604020202020204" pitchFamily="34" charset="0"/>
              </a:endParaRPr>
            </a:p>
          </p:txBody>
        </p:sp>
        <p:sp>
          <p:nvSpPr>
            <p:cNvPr id="82" name="Freeform 50">
              <a:extLst>
                <a:ext uri="{FF2B5EF4-FFF2-40B4-BE49-F238E27FC236}">
                  <a16:creationId xmlns:a16="http://schemas.microsoft.com/office/drawing/2014/main" id="{3DEFC86F-BED7-47C6-97D3-B668AFC4B437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1251" y="11113"/>
              <a:ext cx="4699000" cy="6823075"/>
            </a:xfrm>
            <a:custGeom>
              <a:avLst/>
              <a:gdLst>
                <a:gd name="T0" fmla="*/ 0 w 1487"/>
                <a:gd name="T1" fmla="*/ 1344 h 2158"/>
                <a:gd name="T2" fmla="*/ 1487 w 1487"/>
                <a:gd name="T3" fmla="*/ 2158 h 2158"/>
                <a:gd name="T4" fmla="*/ 1487 w 1487"/>
                <a:gd name="T5" fmla="*/ 0 h 2158"/>
                <a:gd name="T6" fmla="*/ 620 w 1487"/>
                <a:gd name="T7" fmla="*/ 0 h 2158"/>
                <a:gd name="T8" fmla="*/ 0 w 1487"/>
                <a:gd name="T9" fmla="*/ 1344 h 2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7" h="2158">
                  <a:moveTo>
                    <a:pt x="0" y="1344"/>
                  </a:moveTo>
                  <a:cubicBezTo>
                    <a:pt x="386" y="1762"/>
                    <a:pt x="904" y="2055"/>
                    <a:pt x="1487" y="2158"/>
                  </a:cubicBezTo>
                  <a:cubicBezTo>
                    <a:pt x="1487" y="0"/>
                    <a:pt x="1487" y="0"/>
                    <a:pt x="1487" y="0"/>
                  </a:cubicBezTo>
                  <a:cubicBezTo>
                    <a:pt x="620" y="0"/>
                    <a:pt x="620" y="0"/>
                    <a:pt x="620" y="0"/>
                  </a:cubicBezTo>
                  <a:cubicBezTo>
                    <a:pt x="247" y="330"/>
                    <a:pt x="10" y="809"/>
                    <a:pt x="0" y="1344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Arial" panose="020B0604020202020204" pitchFamily="34" charset="0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FCC0D218-5C62-41F9-BE5C-6E0696D0E199}"/>
              </a:ext>
            </a:extLst>
          </p:cNvPr>
          <p:cNvGrpSpPr/>
          <p:nvPr/>
        </p:nvGrpSpPr>
        <p:grpSpPr>
          <a:xfrm>
            <a:off x="2736849" y="1588"/>
            <a:ext cx="9483725" cy="6854825"/>
            <a:chOff x="2746375" y="1588"/>
            <a:chExt cx="9420226" cy="6854825"/>
          </a:xfrm>
        </p:grpSpPr>
        <p:sp>
          <p:nvSpPr>
            <p:cNvPr id="84" name="Freeform 51">
              <a:extLst>
                <a:ext uri="{FF2B5EF4-FFF2-40B4-BE49-F238E27FC236}">
                  <a16:creationId xmlns:a16="http://schemas.microsoft.com/office/drawing/2014/main" id="{664B4941-CE6B-4EDA-A21D-1A69757C64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62575" y="33338"/>
              <a:ext cx="6804026" cy="6810375"/>
            </a:xfrm>
            <a:custGeom>
              <a:avLst/>
              <a:gdLst>
                <a:gd name="T0" fmla="*/ 2117 w 2153"/>
                <a:gd name="T1" fmla="*/ 2145 h 2154"/>
                <a:gd name="T2" fmla="*/ 2061 w 2153"/>
                <a:gd name="T3" fmla="*/ 2132 h 2154"/>
                <a:gd name="T4" fmla="*/ 2004 w 2153"/>
                <a:gd name="T5" fmla="*/ 2119 h 2154"/>
                <a:gd name="T6" fmla="*/ 1948 w 2153"/>
                <a:gd name="T7" fmla="*/ 2107 h 2154"/>
                <a:gd name="T8" fmla="*/ 1896 w 2153"/>
                <a:gd name="T9" fmla="*/ 2096 h 2154"/>
                <a:gd name="T10" fmla="*/ 1846 w 2153"/>
                <a:gd name="T11" fmla="*/ 2081 h 2154"/>
                <a:gd name="T12" fmla="*/ 1794 w 2153"/>
                <a:gd name="T13" fmla="*/ 2065 h 2154"/>
                <a:gd name="T14" fmla="*/ 1759 w 2153"/>
                <a:gd name="T15" fmla="*/ 2053 h 2154"/>
                <a:gd name="T16" fmla="*/ 1709 w 2153"/>
                <a:gd name="T17" fmla="*/ 2033 h 2154"/>
                <a:gd name="T18" fmla="*/ 1656 w 2153"/>
                <a:gd name="T19" fmla="*/ 2010 h 2154"/>
                <a:gd name="T20" fmla="*/ 1602 w 2153"/>
                <a:gd name="T21" fmla="*/ 1989 h 2154"/>
                <a:gd name="T22" fmla="*/ 1548 w 2153"/>
                <a:gd name="T23" fmla="*/ 1968 h 2154"/>
                <a:gd name="T24" fmla="*/ 1499 w 2153"/>
                <a:gd name="T25" fmla="*/ 1949 h 2154"/>
                <a:gd name="T26" fmla="*/ 1452 w 2153"/>
                <a:gd name="T27" fmla="*/ 1926 h 2154"/>
                <a:gd name="T28" fmla="*/ 1403 w 2153"/>
                <a:gd name="T29" fmla="*/ 1902 h 2154"/>
                <a:gd name="T30" fmla="*/ 1371 w 2153"/>
                <a:gd name="T31" fmla="*/ 1884 h 2154"/>
                <a:gd name="T32" fmla="*/ 1324 w 2153"/>
                <a:gd name="T33" fmla="*/ 1857 h 2154"/>
                <a:gd name="T34" fmla="*/ 1276 w 2153"/>
                <a:gd name="T35" fmla="*/ 1826 h 2154"/>
                <a:gd name="T36" fmla="*/ 1226 w 2153"/>
                <a:gd name="T37" fmla="*/ 1796 h 2154"/>
                <a:gd name="T38" fmla="*/ 1176 w 2153"/>
                <a:gd name="T39" fmla="*/ 1767 h 2154"/>
                <a:gd name="T40" fmla="*/ 1131 w 2153"/>
                <a:gd name="T41" fmla="*/ 1740 h 2154"/>
                <a:gd name="T42" fmla="*/ 1088 w 2153"/>
                <a:gd name="T43" fmla="*/ 1711 h 2154"/>
                <a:gd name="T44" fmla="*/ 1044 w 2153"/>
                <a:gd name="T45" fmla="*/ 1679 h 2154"/>
                <a:gd name="T46" fmla="*/ 1015 w 2153"/>
                <a:gd name="T47" fmla="*/ 1657 h 2154"/>
                <a:gd name="T48" fmla="*/ 973 w 2153"/>
                <a:gd name="T49" fmla="*/ 1622 h 2154"/>
                <a:gd name="T50" fmla="*/ 930 w 2153"/>
                <a:gd name="T51" fmla="*/ 1584 h 2154"/>
                <a:gd name="T52" fmla="*/ 886 w 2153"/>
                <a:gd name="T53" fmla="*/ 1547 h 2154"/>
                <a:gd name="T54" fmla="*/ 841 w 2153"/>
                <a:gd name="T55" fmla="*/ 1510 h 2154"/>
                <a:gd name="T56" fmla="*/ 801 w 2153"/>
                <a:gd name="T57" fmla="*/ 1477 h 2154"/>
                <a:gd name="T58" fmla="*/ 763 w 2153"/>
                <a:gd name="T59" fmla="*/ 1441 h 2154"/>
                <a:gd name="T60" fmla="*/ 725 w 2153"/>
                <a:gd name="T61" fmla="*/ 1402 h 2154"/>
                <a:gd name="T62" fmla="*/ 700 w 2153"/>
                <a:gd name="T63" fmla="*/ 1376 h 2154"/>
                <a:gd name="T64" fmla="*/ 664 w 2153"/>
                <a:gd name="T65" fmla="*/ 1335 h 2154"/>
                <a:gd name="T66" fmla="*/ 627 w 2153"/>
                <a:gd name="T67" fmla="*/ 1291 h 2154"/>
                <a:gd name="T68" fmla="*/ 589 w 2153"/>
                <a:gd name="T69" fmla="*/ 1247 h 2154"/>
                <a:gd name="T70" fmla="*/ 551 w 2153"/>
                <a:gd name="T71" fmla="*/ 1204 h 2154"/>
                <a:gd name="T72" fmla="*/ 516 w 2153"/>
                <a:gd name="T73" fmla="*/ 1165 h 2154"/>
                <a:gd name="T74" fmla="*/ 485 w 2153"/>
                <a:gd name="T75" fmla="*/ 1123 h 2154"/>
                <a:gd name="T76" fmla="*/ 454 w 2153"/>
                <a:gd name="T77" fmla="*/ 1080 h 2154"/>
                <a:gd name="T78" fmla="*/ 433 w 2153"/>
                <a:gd name="T79" fmla="*/ 1050 h 2154"/>
                <a:gd name="T80" fmla="*/ 404 w 2153"/>
                <a:gd name="T81" fmla="*/ 1004 h 2154"/>
                <a:gd name="T82" fmla="*/ 374 w 2153"/>
                <a:gd name="T83" fmla="*/ 954 h 2154"/>
                <a:gd name="T84" fmla="*/ 344 w 2153"/>
                <a:gd name="T85" fmla="*/ 905 h 2154"/>
                <a:gd name="T86" fmla="*/ 313 w 2153"/>
                <a:gd name="T87" fmla="*/ 857 h 2154"/>
                <a:gd name="T88" fmla="*/ 285 w 2153"/>
                <a:gd name="T89" fmla="*/ 812 h 2154"/>
                <a:gd name="T90" fmla="*/ 261 w 2153"/>
                <a:gd name="T91" fmla="*/ 766 h 2154"/>
                <a:gd name="T92" fmla="*/ 238 w 2153"/>
                <a:gd name="T93" fmla="*/ 719 h 2154"/>
                <a:gd name="T94" fmla="*/ 222 w 2153"/>
                <a:gd name="T95" fmla="*/ 686 h 2154"/>
                <a:gd name="T96" fmla="*/ 199 w 2153"/>
                <a:gd name="T97" fmla="*/ 636 h 2154"/>
                <a:gd name="T98" fmla="*/ 178 w 2153"/>
                <a:gd name="T99" fmla="*/ 582 h 2154"/>
                <a:gd name="T100" fmla="*/ 156 w 2153"/>
                <a:gd name="T101" fmla="*/ 529 h 2154"/>
                <a:gd name="T102" fmla="*/ 133 w 2153"/>
                <a:gd name="T103" fmla="*/ 476 h 2154"/>
                <a:gd name="T104" fmla="*/ 113 w 2153"/>
                <a:gd name="T105" fmla="*/ 428 h 2154"/>
                <a:gd name="T106" fmla="*/ 96 w 2153"/>
                <a:gd name="T107" fmla="*/ 379 h 2154"/>
                <a:gd name="T108" fmla="*/ 81 w 2153"/>
                <a:gd name="T109" fmla="*/ 328 h 2154"/>
                <a:gd name="T110" fmla="*/ 71 w 2153"/>
                <a:gd name="T111" fmla="*/ 293 h 2154"/>
                <a:gd name="T112" fmla="*/ 56 w 2153"/>
                <a:gd name="T113" fmla="*/ 240 h 2154"/>
                <a:gd name="T114" fmla="*/ 44 w 2153"/>
                <a:gd name="T115" fmla="*/ 184 h 2154"/>
                <a:gd name="T116" fmla="*/ 30 w 2153"/>
                <a:gd name="T117" fmla="*/ 128 h 2154"/>
                <a:gd name="T118" fmla="*/ 16 w 2153"/>
                <a:gd name="T119" fmla="*/ 72 h 2154"/>
                <a:gd name="T120" fmla="*/ 3 w 2153"/>
                <a:gd name="T121" fmla="*/ 21 h 2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153" h="2154">
                  <a:moveTo>
                    <a:pt x="2151" y="2154"/>
                  </a:moveTo>
                  <a:cubicBezTo>
                    <a:pt x="2151" y="2154"/>
                    <a:pt x="2150" y="2154"/>
                    <a:pt x="2150" y="2154"/>
                  </a:cubicBezTo>
                  <a:cubicBezTo>
                    <a:pt x="2147" y="2153"/>
                    <a:pt x="2147" y="2153"/>
                    <a:pt x="2147" y="2153"/>
                  </a:cubicBezTo>
                  <a:cubicBezTo>
                    <a:pt x="2146" y="2153"/>
                    <a:pt x="2145" y="2152"/>
                    <a:pt x="2145" y="2151"/>
                  </a:cubicBezTo>
                  <a:cubicBezTo>
                    <a:pt x="2146" y="2149"/>
                    <a:pt x="2147" y="2149"/>
                    <a:pt x="2148" y="2149"/>
                  </a:cubicBezTo>
                  <a:cubicBezTo>
                    <a:pt x="2151" y="2149"/>
                    <a:pt x="2151" y="2149"/>
                    <a:pt x="2151" y="2149"/>
                  </a:cubicBezTo>
                  <a:cubicBezTo>
                    <a:pt x="2152" y="2149"/>
                    <a:pt x="2153" y="2151"/>
                    <a:pt x="2153" y="2152"/>
                  </a:cubicBezTo>
                  <a:cubicBezTo>
                    <a:pt x="2153" y="2153"/>
                    <a:pt x="2152" y="2154"/>
                    <a:pt x="2151" y="2154"/>
                  </a:cubicBezTo>
                  <a:close/>
                  <a:moveTo>
                    <a:pt x="2133" y="2151"/>
                  </a:moveTo>
                  <a:cubicBezTo>
                    <a:pt x="2133" y="2151"/>
                    <a:pt x="2132" y="2151"/>
                    <a:pt x="2132" y="2151"/>
                  </a:cubicBezTo>
                  <a:cubicBezTo>
                    <a:pt x="2129" y="2150"/>
                    <a:pt x="2129" y="2150"/>
                    <a:pt x="2129" y="2150"/>
                  </a:cubicBezTo>
                  <a:cubicBezTo>
                    <a:pt x="2128" y="2150"/>
                    <a:pt x="2127" y="2149"/>
                    <a:pt x="2127" y="2147"/>
                  </a:cubicBezTo>
                  <a:cubicBezTo>
                    <a:pt x="2128" y="2146"/>
                    <a:pt x="2129" y="2145"/>
                    <a:pt x="2130" y="2145"/>
                  </a:cubicBezTo>
                  <a:cubicBezTo>
                    <a:pt x="2133" y="2146"/>
                    <a:pt x="2133" y="2146"/>
                    <a:pt x="2133" y="2146"/>
                  </a:cubicBezTo>
                  <a:cubicBezTo>
                    <a:pt x="2134" y="2146"/>
                    <a:pt x="2135" y="2147"/>
                    <a:pt x="2135" y="2149"/>
                  </a:cubicBezTo>
                  <a:cubicBezTo>
                    <a:pt x="2135" y="2150"/>
                    <a:pt x="2134" y="2151"/>
                    <a:pt x="2133" y="2151"/>
                  </a:cubicBezTo>
                  <a:close/>
                  <a:moveTo>
                    <a:pt x="2115" y="2147"/>
                  </a:moveTo>
                  <a:cubicBezTo>
                    <a:pt x="2114" y="2147"/>
                    <a:pt x="2114" y="2147"/>
                    <a:pt x="2114" y="2147"/>
                  </a:cubicBezTo>
                  <a:cubicBezTo>
                    <a:pt x="2111" y="2147"/>
                    <a:pt x="2111" y="2147"/>
                    <a:pt x="2111" y="2147"/>
                  </a:cubicBezTo>
                  <a:cubicBezTo>
                    <a:pt x="2110" y="2146"/>
                    <a:pt x="2109" y="2145"/>
                    <a:pt x="2109" y="2144"/>
                  </a:cubicBezTo>
                  <a:cubicBezTo>
                    <a:pt x="2110" y="2143"/>
                    <a:pt x="2111" y="2142"/>
                    <a:pt x="2112" y="2142"/>
                  </a:cubicBezTo>
                  <a:cubicBezTo>
                    <a:pt x="2115" y="2143"/>
                    <a:pt x="2115" y="2143"/>
                    <a:pt x="2115" y="2143"/>
                  </a:cubicBezTo>
                  <a:cubicBezTo>
                    <a:pt x="2116" y="2143"/>
                    <a:pt x="2117" y="2144"/>
                    <a:pt x="2117" y="2145"/>
                  </a:cubicBezTo>
                  <a:cubicBezTo>
                    <a:pt x="2117" y="2147"/>
                    <a:pt x="2116" y="2147"/>
                    <a:pt x="2115" y="2147"/>
                  </a:cubicBezTo>
                  <a:close/>
                  <a:moveTo>
                    <a:pt x="2097" y="2144"/>
                  </a:moveTo>
                  <a:cubicBezTo>
                    <a:pt x="2096" y="2144"/>
                    <a:pt x="2096" y="2144"/>
                    <a:pt x="2096" y="2144"/>
                  </a:cubicBezTo>
                  <a:cubicBezTo>
                    <a:pt x="2093" y="2143"/>
                    <a:pt x="2093" y="2143"/>
                    <a:pt x="2093" y="2143"/>
                  </a:cubicBezTo>
                  <a:cubicBezTo>
                    <a:pt x="2092" y="2143"/>
                    <a:pt x="2091" y="2142"/>
                    <a:pt x="2091" y="2140"/>
                  </a:cubicBezTo>
                  <a:cubicBezTo>
                    <a:pt x="2092" y="2139"/>
                    <a:pt x="2093" y="2138"/>
                    <a:pt x="2094" y="2138"/>
                  </a:cubicBezTo>
                  <a:cubicBezTo>
                    <a:pt x="2097" y="2139"/>
                    <a:pt x="2097" y="2139"/>
                    <a:pt x="2097" y="2139"/>
                  </a:cubicBezTo>
                  <a:cubicBezTo>
                    <a:pt x="2098" y="2139"/>
                    <a:pt x="2099" y="2141"/>
                    <a:pt x="2099" y="2142"/>
                  </a:cubicBezTo>
                  <a:cubicBezTo>
                    <a:pt x="2099" y="2143"/>
                    <a:pt x="2098" y="2144"/>
                    <a:pt x="2097" y="2144"/>
                  </a:cubicBezTo>
                  <a:close/>
                  <a:moveTo>
                    <a:pt x="2079" y="2140"/>
                  </a:moveTo>
                  <a:cubicBezTo>
                    <a:pt x="2078" y="2140"/>
                    <a:pt x="2078" y="2140"/>
                    <a:pt x="2078" y="2140"/>
                  </a:cubicBezTo>
                  <a:cubicBezTo>
                    <a:pt x="2075" y="2139"/>
                    <a:pt x="2075" y="2139"/>
                    <a:pt x="2075" y="2139"/>
                  </a:cubicBezTo>
                  <a:cubicBezTo>
                    <a:pt x="2074" y="2139"/>
                    <a:pt x="2073" y="2138"/>
                    <a:pt x="2073" y="2137"/>
                  </a:cubicBezTo>
                  <a:cubicBezTo>
                    <a:pt x="2074" y="2135"/>
                    <a:pt x="2075" y="2135"/>
                    <a:pt x="2076" y="2135"/>
                  </a:cubicBezTo>
                  <a:cubicBezTo>
                    <a:pt x="2079" y="2135"/>
                    <a:pt x="2079" y="2135"/>
                    <a:pt x="2079" y="2135"/>
                  </a:cubicBezTo>
                  <a:cubicBezTo>
                    <a:pt x="2080" y="2136"/>
                    <a:pt x="2081" y="2137"/>
                    <a:pt x="2081" y="2138"/>
                  </a:cubicBezTo>
                  <a:cubicBezTo>
                    <a:pt x="2081" y="2139"/>
                    <a:pt x="2080" y="2140"/>
                    <a:pt x="2079" y="2140"/>
                  </a:cubicBezTo>
                  <a:close/>
                  <a:moveTo>
                    <a:pt x="2061" y="2136"/>
                  </a:moveTo>
                  <a:cubicBezTo>
                    <a:pt x="2060" y="2136"/>
                    <a:pt x="2060" y="2136"/>
                    <a:pt x="2060" y="2136"/>
                  </a:cubicBezTo>
                  <a:cubicBezTo>
                    <a:pt x="2057" y="2136"/>
                    <a:pt x="2057" y="2136"/>
                    <a:pt x="2057" y="2136"/>
                  </a:cubicBezTo>
                  <a:cubicBezTo>
                    <a:pt x="2056" y="2135"/>
                    <a:pt x="2055" y="2134"/>
                    <a:pt x="2055" y="2133"/>
                  </a:cubicBezTo>
                  <a:cubicBezTo>
                    <a:pt x="2056" y="2132"/>
                    <a:pt x="2057" y="2131"/>
                    <a:pt x="2058" y="2131"/>
                  </a:cubicBezTo>
                  <a:cubicBezTo>
                    <a:pt x="2061" y="2132"/>
                    <a:pt x="2061" y="2132"/>
                    <a:pt x="2061" y="2132"/>
                  </a:cubicBezTo>
                  <a:cubicBezTo>
                    <a:pt x="2062" y="2132"/>
                    <a:pt x="2063" y="2133"/>
                    <a:pt x="2063" y="2134"/>
                  </a:cubicBezTo>
                  <a:cubicBezTo>
                    <a:pt x="2063" y="2136"/>
                    <a:pt x="2062" y="2136"/>
                    <a:pt x="2061" y="2136"/>
                  </a:cubicBezTo>
                  <a:close/>
                  <a:moveTo>
                    <a:pt x="2043" y="2132"/>
                  </a:moveTo>
                  <a:cubicBezTo>
                    <a:pt x="2043" y="2132"/>
                    <a:pt x="2042" y="2132"/>
                    <a:pt x="2042" y="2132"/>
                  </a:cubicBezTo>
                  <a:cubicBezTo>
                    <a:pt x="2039" y="2132"/>
                    <a:pt x="2039" y="2132"/>
                    <a:pt x="2039" y="2132"/>
                  </a:cubicBezTo>
                  <a:cubicBezTo>
                    <a:pt x="2038" y="2131"/>
                    <a:pt x="2037" y="2130"/>
                    <a:pt x="2037" y="2129"/>
                  </a:cubicBezTo>
                  <a:cubicBezTo>
                    <a:pt x="2038" y="2128"/>
                    <a:pt x="2039" y="2127"/>
                    <a:pt x="2040" y="2127"/>
                  </a:cubicBezTo>
                  <a:cubicBezTo>
                    <a:pt x="2043" y="2128"/>
                    <a:pt x="2043" y="2128"/>
                    <a:pt x="2043" y="2128"/>
                  </a:cubicBezTo>
                  <a:cubicBezTo>
                    <a:pt x="2044" y="2128"/>
                    <a:pt x="2045" y="2129"/>
                    <a:pt x="2045" y="2131"/>
                  </a:cubicBezTo>
                  <a:cubicBezTo>
                    <a:pt x="2045" y="2132"/>
                    <a:pt x="2044" y="2132"/>
                    <a:pt x="2043" y="2132"/>
                  </a:cubicBezTo>
                  <a:close/>
                  <a:moveTo>
                    <a:pt x="2025" y="2128"/>
                  </a:moveTo>
                  <a:cubicBezTo>
                    <a:pt x="2025" y="2128"/>
                    <a:pt x="2024" y="2128"/>
                    <a:pt x="2024" y="2128"/>
                  </a:cubicBezTo>
                  <a:cubicBezTo>
                    <a:pt x="2021" y="2128"/>
                    <a:pt x="2021" y="2128"/>
                    <a:pt x="2021" y="2128"/>
                  </a:cubicBezTo>
                  <a:cubicBezTo>
                    <a:pt x="2020" y="2127"/>
                    <a:pt x="2019" y="2126"/>
                    <a:pt x="2019" y="2125"/>
                  </a:cubicBezTo>
                  <a:cubicBezTo>
                    <a:pt x="2020" y="2124"/>
                    <a:pt x="2021" y="2123"/>
                    <a:pt x="2022" y="2123"/>
                  </a:cubicBezTo>
                  <a:cubicBezTo>
                    <a:pt x="2025" y="2124"/>
                    <a:pt x="2025" y="2124"/>
                    <a:pt x="2025" y="2124"/>
                  </a:cubicBezTo>
                  <a:cubicBezTo>
                    <a:pt x="2027" y="2124"/>
                    <a:pt x="2027" y="2125"/>
                    <a:pt x="2027" y="2127"/>
                  </a:cubicBezTo>
                  <a:cubicBezTo>
                    <a:pt x="2027" y="2128"/>
                    <a:pt x="2026" y="2128"/>
                    <a:pt x="2025" y="2128"/>
                  </a:cubicBezTo>
                  <a:close/>
                  <a:moveTo>
                    <a:pt x="2007" y="2124"/>
                  </a:moveTo>
                  <a:cubicBezTo>
                    <a:pt x="2007" y="2124"/>
                    <a:pt x="2006" y="2124"/>
                    <a:pt x="2006" y="2124"/>
                  </a:cubicBezTo>
                  <a:cubicBezTo>
                    <a:pt x="2003" y="2123"/>
                    <a:pt x="2003" y="2123"/>
                    <a:pt x="2003" y="2123"/>
                  </a:cubicBezTo>
                  <a:cubicBezTo>
                    <a:pt x="2002" y="2123"/>
                    <a:pt x="2001" y="2122"/>
                    <a:pt x="2001" y="2121"/>
                  </a:cubicBezTo>
                  <a:cubicBezTo>
                    <a:pt x="2002" y="2119"/>
                    <a:pt x="2003" y="2119"/>
                    <a:pt x="2004" y="2119"/>
                  </a:cubicBezTo>
                  <a:cubicBezTo>
                    <a:pt x="2007" y="2120"/>
                    <a:pt x="2007" y="2120"/>
                    <a:pt x="2007" y="2120"/>
                  </a:cubicBezTo>
                  <a:cubicBezTo>
                    <a:pt x="2009" y="2120"/>
                    <a:pt x="2009" y="2121"/>
                    <a:pt x="2009" y="2122"/>
                  </a:cubicBezTo>
                  <a:cubicBezTo>
                    <a:pt x="2009" y="2124"/>
                    <a:pt x="2008" y="2124"/>
                    <a:pt x="2007" y="2124"/>
                  </a:cubicBezTo>
                  <a:close/>
                  <a:moveTo>
                    <a:pt x="1989" y="2120"/>
                  </a:moveTo>
                  <a:cubicBezTo>
                    <a:pt x="1989" y="2120"/>
                    <a:pt x="1988" y="2120"/>
                    <a:pt x="1988" y="2120"/>
                  </a:cubicBezTo>
                  <a:cubicBezTo>
                    <a:pt x="1985" y="2119"/>
                    <a:pt x="1985" y="2119"/>
                    <a:pt x="1985" y="2119"/>
                  </a:cubicBezTo>
                  <a:cubicBezTo>
                    <a:pt x="1984" y="2119"/>
                    <a:pt x="1983" y="2118"/>
                    <a:pt x="1984" y="2116"/>
                  </a:cubicBezTo>
                  <a:cubicBezTo>
                    <a:pt x="1984" y="2115"/>
                    <a:pt x="1985" y="2114"/>
                    <a:pt x="1986" y="2115"/>
                  </a:cubicBezTo>
                  <a:cubicBezTo>
                    <a:pt x="1989" y="2115"/>
                    <a:pt x="1989" y="2115"/>
                    <a:pt x="1989" y="2115"/>
                  </a:cubicBezTo>
                  <a:cubicBezTo>
                    <a:pt x="1991" y="2116"/>
                    <a:pt x="1991" y="2117"/>
                    <a:pt x="1991" y="2118"/>
                  </a:cubicBezTo>
                  <a:cubicBezTo>
                    <a:pt x="1991" y="2119"/>
                    <a:pt x="1990" y="2120"/>
                    <a:pt x="1989" y="2120"/>
                  </a:cubicBezTo>
                  <a:close/>
                  <a:moveTo>
                    <a:pt x="1971" y="2116"/>
                  </a:moveTo>
                  <a:cubicBezTo>
                    <a:pt x="1971" y="2116"/>
                    <a:pt x="1971" y="2116"/>
                    <a:pt x="1970" y="2115"/>
                  </a:cubicBezTo>
                  <a:cubicBezTo>
                    <a:pt x="1967" y="2115"/>
                    <a:pt x="1967" y="2115"/>
                    <a:pt x="1967" y="2115"/>
                  </a:cubicBezTo>
                  <a:cubicBezTo>
                    <a:pt x="1966" y="2114"/>
                    <a:pt x="1965" y="2113"/>
                    <a:pt x="1966" y="2112"/>
                  </a:cubicBezTo>
                  <a:cubicBezTo>
                    <a:pt x="1966" y="2111"/>
                    <a:pt x="1967" y="2110"/>
                    <a:pt x="1969" y="2110"/>
                  </a:cubicBezTo>
                  <a:cubicBezTo>
                    <a:pt x="1972" y="2111"/>
                    <a:pt x="1972" y="2111"/>
                    <a:pt x="1972" y="2111"/>
                  </a:cubicBezTo>
                  <a:cubicBezTo>
                    <a:pt x="1973" y="2111"/>
                    <a:pt x="1974" y="2112"/>
                    <a:pt x="1973" y="2114"/>
                  </a:cubicBezTo>
                  <a:cubicBezTo>
                    <a:pt x="1973" y="2115"/>
                    <a:pt x="1972" y="2116"/>
                    <a:pt x="1971" y="2116"/>
                  </a:cubicBezTo>
                  <a:close/>
                  <a:moveTo>
                    <a:pt x="1953" y="2111"/>
                  </a:moveTo>
                  <a:cubicBezTo>
                    <a:pt x="1953" y="2111"/>
                    <a:pt x="1953" y="2111"/>
                    <a:pt x="1952" y="2111"/>
                  </a:cubicBezTo>
                  <a:cubicBezTo>
                    <a:pt x="1950" y="2110"/>
                    <a:pt x="1950" y="2110"/>
                    <a:pt x="1950" y="2110"/>
                  </a:cubicBezTo>
                  <a:cubicBezTo>
                    <a:pt x="1948" y="2110"/>
                    <a:pt x="1947" y="2109"/>
                    <a:pt x="1948" y="2107"/>
                  </a:cubicBezTo>
                  <a:cubicBezTo>
                    <a:pt x="1948" y="2106"/>
                    <a:pt x="1949" y="2105"/>
                    <a:pt x="1951" y="2106"/>
                  </a:cubicBezTo>
                  <a:cubicBezTo>
                    <a:pt x="1954" y="2106"/>
                    <a:pt x="1954" y="2106"/>
                    <a:pt x="1954" y="2106"/>
                  </a:cubicBezTo>
                  <a:cubicBezTo>
                    <a:pt x="1955" y="2107"/>
                    <a:pt x="1956" y="2108"/>
                    <a:pt x="1955" y="2109"/>
                  </a:cubicBezTo>
                  <a:cubicBezTo>
                    <a:pt x="1955" y="2110"/>
                    <a:pt x="1954" y="2111"/>
                    <a:pt x="1953" y="2111"/>
                  </a:cubicBezTo>
                  <a:close/>
                  <a:moveTo>
                    <a:pt x="1935" y="2106"/>
                  </a:moveTo>
                  <a:cubicBezTo>
                    <a:pt x="1935" y="2106"/>
                    <a:pt x="1935" y="2106"/>
                    <a:pt x="1935" y="2106"/>
                  </a:cubicBezTo>
                  <a:cubicBezTo>
                    <a:pt x="1932" y="2105"/>
                    <a:pt x="1932" y="2105"/>
                    <a:pt x="1932" y="2105"/>
                  </a:cubicBezTo>
                  <a:cubicBezTo>
                    <a:pt x="1930" y="2105"/>
                    <a:pt x="1930" y="2104"/>
                    <a:pt x="1930" y="2103"/>
                  </a:cubicBezTo>
                  <a:cubicBezTo>
                    <a:pt x="1930" y="2101"/>
                    <a:pt x="1932" y="2101"/>
                    <a:pt x="1933" y="2101"/>
                  </a:cubicBezTo>
                  <a:cubicBezTo>
                    <a:pt x="1936" y="2102"/>
                    <a:pt x="1936" y="2102"/>
                    <a:pt x="1936" y="2102"/>
                  </a:cubicBezTo>
                  <a:cubicBezTo>
                    <a:pt x="1937" y="2102"/>
                    <a:pt x="1938" y="2103"/>
                    <a:pt x="1938" y="2105"/>
                  </a:cubicBezTo>
                  <a:cubicBezTo>
                    <a:pt x="1937" y="2106"/>
                    <a:pt x="1936" y="2106"/>
                    <a:pt x="1935" y="2106"/>
                  </a:cubicBezTo>
                  <a:close/>
                  <a:moveTo>
                    <a:pt x="1917" y="2102"/>
                  </a:moveTo>
                  <a:cubicBezTo>
                    <a:pt x="1917" y="2102"/>
                    <a:pt x="1917" y="2102"/>
                    <a:pt x="1917" y="2101"/>
                  </a:cubicBezTo>
                  <a:cubicBezTo>
                    <a:pt x="1914" y="2101"/>
                    <a:pt x="1914" y="2101"/>
                    <a:pt x="1914" y="2101"/>
                  </a:cubicBezTo>
                  <a:cubicBezTo>
                    <a:pt x="1913" y="2100"/>
                    <a:pt x="1912" y="2099"/>
                    <a:pt x="1912" y="2098"/>
                  </a:cubicBezTo>
                  <a:cubicBezTo>
                    <a:pt x="1913" y="2096"/>
                    <a:pt x="1914" y="2096"/>
                    <a:pt x="1915" y="2096"/>
                  </a:cubicBezTo>
                  <a:cubicBezTo>
                    <a:pt x="1918" y="2097"/>
                    <a:pt x="1918" y="2097"/>
                    <a:pt x="1918" y="2097"/>
                  </a:cubicBezTo>
                  <a:cubicBezTo>
                    <a:pt x="1919" y="2097"/>
                    <a:pt x="1920" y="2099"/>
                    <a:pt x="1920" y="2100"/>
                  </a:cubicBezTo>
                  <a:cubicBezTo>
                    <a:pt x="1919" y="2101"/>
                    <a:pt x="1918" y="2102"/>
                    <a:pt x="1917" y="2102"/>
                  </a:cubicBezTo>
                  <a:close/>
                  <a:moveTo>
                    <a:pt x="1900" y="2097"/>
                  </a:moveTo>
                  <a:cubicBezTo>
                    <a:pt x="1899" y="2097"/>
                    <a:pt x="1899" y="2097"/>
                    <a:pt x="1899" y="2097"/>
                  </a:cubicBezTo>
                  <a:cubicBezTo>
                    <a:pt x="1896" y="2096"/>
                    <a:pt x="1896" y="2096"/>
                    <a:pt x="1896" y="2096"/>
                  </a:cubicBezTo>
                  <a:cubicBezTo>
                    <a:pt x="1895" y="2095"/>
                    <a:pt x="1894" y="2094"/>
                    <a:pt x="1894" y="2093"/>
                  </a:cubicBezTo>
                  <a:cubicBezTo>
                    <a:pt x="1895" y="2092"/>
                    <a:pt x="1896" y="2091"/>
                    <a:pt x="1897" y="2091"/>
                  </a:cubicBezTo>
                  <a:cubicBezTo>
                    <a:pt x="1900" y="2092"/>
                    <a:pt x="1900" y="2092"/>
                    <a:pt x="1900" y="2092"/>
                  </a:cubicBezTo>
                  <a:cubicBezTo>
                    <a:pt x="1902" y="2092"/>
                    <a:pt x="1902" y="2094"/>
                    <a:pt x="1902" y="2095"/>
                  </a:cubicBezTo>
                  <a:cubicBezTo>
                    <a:pt x="1902" y="2096"/>
                    <a:pt x="1901" y="2097"/>
                    <a:pt x="1900" y="2097"/>
                  </a:cubicBezTo>
                  <a:close/>
                  <a:moveTo>
                    <a:pt x="1882" y="2092"/>
                  </a:moveTo>
                  <a:cubicBezTo>
                    <a:pt x="1882" y="2092"/>
                    <a:pt x="1881" y="2092"/>
                    <a:pt x="1881" y="2091"/>
                  </a:cubicBezTo>
                  <a:cubicBezTo>
                    <a:pt x="1878" y="2091"/>
                    <a:pt x="1878" y="2091"/>
                    <a:pt x="1878" y="2091"/>
                  </a:cubicBezTo>
                  <a:cubicBezTo>
                    <a:pt x="1877" y="2090"/>
                    <a:pt x="1876" y="2089"/>
                    <a:pt x="1877" y="2088"/>
                  </a:cubicBezTo>
                  <a:cubicBezTo>
                    <a:pt x="1877" y="2086"/>
                    <a:pt x="1878" y="2086"/>
                    <a:pt x="1880" y="2086"/>
                  </a:cubicBezTo>
                  <a:cubicBezTo>
                    <a:pt x="1883" y="2087"/>
                    <a:pt x="1883" y="2087"/>
                    <a:pt x="1883" y="2087"/>
                  </a:cubicBezTo>
                  <a:cubicBezTo>
                    <a:pt x="1884" y="2087"/>
                    <a:pt x="1885" y="2089"/>
                    <a:pt x="1884" y="2090"/>
                  </a:cubicBezTo>
                  <a:cubicBezTo>
                    <a:pt x="1884" y="2091"/>
                    <a:pt x="1883" y="2092"/>
                    <a:pt x="1882" y="2092"/>
                  </a:cubicBezTo>
                  <a:close/>
                  <a:moveTo>
                    <a:pt x="1864" y="2086"/>
                  </a:moveTo>
                  <a:cubicBezTo>
                    <a:pt x="1864" y="2086"/>
                    <a:pt x="1864" y="2086"/>
                    <a:pt x="1864" y="2086"/>
                  </a:cubicBezTo>
                  <a:cubicBezTo>
                    <a:pt x="1861" y="2085"/>
                    <a:pt x="1861" y="2085"/>
                    <a:pt x="1861" y="2085"/>
                  </a:cubicBezTo>
                  <a:cubicBezTo>
                    <a:pt x="1859" y="2085"/>
                    <a:pt x="1859" y="2084"/>
                    <a:pt x="1859" y="2082"/>
                  </a:cubicBezTo>
                  <a:cubicBezTo>
                    <a:pt x="1859" y="2081"/>
                    <a:pt x="1861" y="2081"/>
                    <a:pt x="1862" y="2081"/>
                  </a:cubicBezTo>
                  <a:cubicBezTo>
                    <a:pt x="1865" y="2082"/>
                    <a:pt x="1865" y="2082"/>
                    <a:pt x="1865" y="2082"/>
                  </a:cubicBezTo>
                  <a:cubicBezTo>
                    <a:pt x="1866" y="2082"/>
                    <a:pt x="1867" y="2083"/>
                    <a:pt x="1866" y="2085"/>
                  </a:cubicBezTo>
                  <a:cubicBezTo>
                    <a:pt x="1866" y="2086"/>
                    <a:pt x="1865" y="2086"/>
                    <a:pt x="1864" y="2086"/>
                  </a:cubicBezTo>
                  <a:close/>
                  <a:moveTo>
                    <a:pt x="1847" y="2081"/>
                  </a:moveTo>
                  <a:cubicBezTo>
                    <a:pt x="1846" y="2081"/>
                    <a:pt x="1846" y="2081"/>
                    <a:pt x="1846" y="2081"/>
                  </a:cubicBezTo>
                  <a:cubicBezTo>
                    <a:pt x="1843" y="2080"/>
                    <a:pt x="1843" y="2080"/>
                    <a:pt x="1843" y="2080"/>
                  </a:cubicBezTo>
                  <a:cubicBezTo>
                    <a:pt x="1842" y="2080"/>
                    <a:pt x="1841" y="2078"/>
                    <a:pt x="1841" y="2077"/>
                  </a:cubicBezTo>
                  <a:cubicBezTo>
                    <a:pt x="1842" y="2076"/>
                    <a:pt x="1843" y="2075"/>
                    <a:pt x="1844" y="2076"/>
                  </a:cubicBezTo>
                  <a:cubicBezTo>
                    <a:pt x="1847" y="2076"/>
                    <a:pt x="1847" y="2076"/>
                    <a:pt x="1847" y="2076"/>
                  </a:cubicBezTo>
                  <a:cubicBezTo>
                    <a:pt x="1848" y="2077"/>
                    <a:pt x="1849" y="2078"/>
                    <a:pt x="1849" y="2079"/>
                  </a:cubicBezTo>
                  <a:cubicBezTo>
                    <a:pt x="1849" y="2080"/>
                    <a:pt x="1848" y="2081"/>
                    <a:pt x="1847" y="2081"/>
                  </a:cubicBezTo>
                  <a:close/>
                  <a:moveTo>
                    <a:pt x="1829" y="2076"/>
                  </a:moveTo>
                  <a:cubicBezTo>
                    <a:pt x="1829" y="2076"/>
                    <a:pt x="1828" y="2076"/>
                    <a:pt x="1828" y="2076"/>
                  </a:cubicBezTo>
                  <a:cubicBezTo>
                    <a:pt x="1825" y="2075"/>
                    <a:pt x="1825" y="2075"/>
                    <a:pt x="1825" y="2075"/>
                  </a:cubicBezTo>
                  <a:cubicBezTo>
                    <a:pt x="1824" y="2074"/>
                    <a:pt x="1823" y="2073"/>
                    <a:pt x="1824" y="2072"/>
                  </a:cubicBezTo>
                  <a:cubicBezTo>
                    <a:pt x="1824" y="2070"/>
                    <a:pt x="1825" y="2070"/>
                    <a:pt x="1827" y="2070"/>
                  </a:cubicBezTo>
                  <a:cubicBezTo>
                    <a:pt x="1830" y="2071"/>
                    <a:pt x="1830" y="2071"/>
                    <a:pt x="1830" y="2071"/>
                  </a:cubicBezTo>
                  <a:cubicBezTo>
                    <a:pt x="1831" y="2071"/>
                    <a:pt x="1832" y="2073"/>
                    <a:pt x="1831" y="2074"/>
                  </a:cubicBezTo>
                  <a:cubicBezTo>
                    <a:pt x="1831" y="2075"/>
                    <a:pt x="1830" y="2076"/>
                    <a:pt x="1829" y="2076"/>
                  </a:cubicBezTo>
                  <a:close/>
                  <a:moveTo>
                    <a:pt x="1811" y="2070"/>
                  </a:moveTo>
                  <a:cubicBezTo>
                    <a:pt x="1811" y="2070"/>
                    <a:pt x="1811" y="2070"/>
                    <a:pt x="1811" y="2070"/>
                  </a:cubicBezTo>
                  <a:cubicBezTo>
                    <a:pt x="1808" y="2069"/>
                    <a:pt x="1808" y="2069"/>
                    <a:pt x="1808" y="2069"/>
                  </a:cubicBezTo>
                  <a:cubicBezTo>
                    <a:pt x="1806" y="2069"/>
                    <a:pt x="1806" y="2067"/>
                    <a:pt x="1806" y="2066"/>
                  </a:cubicBezTo>
                  <a:cubicBezTo>
                    <a:pt x="1807" y="2065"/>
                    <a:pt x="1808" y="2064"/>
                    <a:pt x="1809" y="2065"/>
                  </a:cubicBezTo>
                  <a:cubicBezTo>
                    <a:pt x="1812" y="2066"/>
                    <a:pt x="1812" y="2066"/>
                    <a:pt x="1812" y="2066"/>
                  </a:cubicBezTo>
                  <a:cubicBezTo>
                    <a:pt x="1813" y="2066"/>
                    <a:pt x="1814" y="2067"/>
                    <a:pt x="1814" y="2069"/>
                  </a:cubicBezTo>
                  <a:cubicBezTo>
                    <a:pt x="1813" y="2070"/>
                    <a:pt x="1812" y="2070"/>
                    <a:pt x="1811" y="2070"/>
                  </a:cubicBezTo>
                  <a:close/>
                  <a:moveTo>
                    <a:pt x="1794" y="2065"/>
                  </a:moveTo>
                  <a:cubicBezTo>
                    <a:pt x="1794" y="2065"/>
                    <a:pt x="1793" y="2065"/>
                    <a:pt x="1793" y="2064"/>
                  </a:cubicBezTo>
                  <a:cubicBezTo>
                    <a:pt x="1790" y="2063"/>
                    <a:pt x="1790" y="2063"/>
                    <a:pt x="1790" y="2063"/>
                  </a:cubicBezTo>
                  <a:cubicBezTo>
                    <a:pt x="1789" y="2063"/>
                    <a:pt x="1788" y="2062"/>
                    <a:pt x="1789" y="2060"/>
                  </a:cubicBezTo>
                  <a:cubicBezTo>
                    <a:pt x="1789" y="2059"/>
                    <a:pt x="1790" y="2059"/>
                    <a:pt x="1792" y="2059"/>
                  </a:cubicBezTo>
                  <a:cubicBezTo>
                    <a:pt x="1795" y="2060"/>
                    <a:pt x="1795" y="2060"/>
                    <a:pt x="1795" y="2060"/>
                  </a:cubicBezTo>
                  <a:cubicBezTo>
                    <a:pt x="1796" y="2060"/>
                    <a:pt x="1796" y="2062"/>
                    <a:pt x="1796" y="2063"/>
                  </a:cubicBezTo>
                  <a:cubicBezTo>
                    <a:pt x="1796" y="2064"/>
                    <a:pt x="1795" y="2065"/>
                    <a:pt x="1794" y="2065"/>
                  </a:cubicBezTo>
                  <a:close/>
                  <a:moveTo>
                    <a:pt x="1776" y="2059"/>
                  </a:moveTo>
                  <a:cubicBezTo>
                    <a:pt x="1776" y="2059"/>
                    <a:pt x="1776" y="2059"/>
                    <a:pt x="1776" y="2059"/>
                  </a:cubicBezTo>
                  <a:cubicBezTo>
                    <a:pt x="1773" y="2058"/>
                    <a:pt x="1773" y="2058"/>
                    <a:pt x="1773" y="2058"/>
                  </a:cubicBezTo>
                  <a:cubicBezTo>
                    <a:pt x="1771" y="2057"/>
                    <a:pt x="1771" y="2056"/>
                    <a:pt x="1771" y="2055"/>
                  </a:cubicBezTo>
                  <a:cubicBezTo>
                    <a:pt x="1772" y="2053"/>
                    <a:pt x="1773" y="2053"/>
                    <a:pt x="1774" y="2053"/>
                  </a:cubicBezTo>
                  <a:cubicBezTo>
                    <a:pt x="1777" y="2054"/>
                    <a:pt x="1777" y="2054"/>
                    <a:pt x="1777" y="2054"/>
                  </a:cubicBezTo>
                  <a:cubicBezTo>
                    <a:pt x="1778" y="2055"/>
                    <a:pt x="1779" y="2056"/>
                    <a:pt x="1779" y="2057"/>
                  </a:cubicBezTo>
                  <a:cubicBezTo>
                    <a:pt x="1778" y="2058"/>
                    <a:pt x="1777" y="2059"/>
                    <a:pt x="1776" y="2059"/>
                  </a:cubicBezTo>
                  <a:close/>
                  <a:moveTo>
                    <a:pt x="1759" y="2053"/>
                  </a:moveTo>
                  <a:cubicBezTo>
                    <a:pt x="1759" y="2053"/>
                    <a:pt x="1758" y="2053"/>
                    <a:pt x="1758" y="2053"/>
                  </a:cubicBezTo>
                  <a:cubicBezTo>
                    <a:pt x="1755" y="2052"/>
                    <a:pt x="1755" y="2052"/>
                    <a:pt x="1755" y="2052"/>
                  </a:cubicBezTo>
                  <a:cubicBezTo>
                    <a:pt x="1754" y="2051"/>
                    <a:pt x="1753" y="2050"/>
                    <a:pt x="1754" y="2049"/>
                  </a:cubicBezTo>
                  <a:cubicBezTo>
                    <a:pt x="1754" y="2047"/>
                    <a:pt x="1755" y="2047"/>
                    <a:pt x="1757" y="2047"/>
                  </a:cubicBezTo>
                  <a:cubicBezTo>
                    <a:pt x="1760" y="2048"/>
                    <a:pt x="1760" y="2048"/>
                    <a:pt x="1760" y="2048"/>
                  </a:cubicBezTo>
                  <a:cubicBezTo>
                    <a:pt x="1761" y="2049"/>
                    <a:pt x="1762" y="2050"/>
                    <a:pt x="1761" y="2051"/>
                  </a:cubicBezTo>
                  <a:cubicBezTo>
                    <a:pt x="1761" y="2052"/>
                    <a:pt x="1760" y="2053"/>
                    <a:pt x="1759" y="2053"/>
                  </a:cubicBezTo>
                  <a:close/>
                  <a:moveTo>
                    <a:pt x="1741" y="2047"/>
                  </a:moveTo>
                  <a:cubicBezTo>
                    <a:pt x="1741" y="2047"/>
                    <a:pt x="1741" y="2047"/>
                    <a:pt x="1741" y="2047"/>
                  </a:cubicBezTo>
                  <a:cubicBezTo>
                    <a:pt x="1738" y="2046"/>
                    <a:pt x="1738" y="2046"/>
                    <a:pt x="1738" y="2046"/>
                  </a:cubicBezTo>
                  <a:cubicBezTo>
                    <a:pt x="1737" y="2045"/>
                    <a:pt x="1736" y="2044"/>
                    <a:pt x="1736" y="2043"/>
                  </a:cubicBezTo>
                  <a:cubicBezTo>
                    <a:pt x="1737" y="2041"/>
                    <a:pt x="1738" y="2041"/>
                    <a:pt x="1739" y="2041"/>
                  </a:cubicBezTo>
                  <a:cubicBezTo>
                    <a:pt x="1742" y="2042"/>
                    <a:pt x="1742" y="2042"/>
                    <a:pt x="1742" y="2042"/>
                  </a:cubicBezTo>
                  <a:cubicBezTo>
                    <a:pt x="1743" y="2043"/>
                    <a:pt x="1744" y="2044"/>
                    <a:pt x="1744" y="2045"/>
                  </a:cubicBezTo>
                  <a:cubicBezTo>
                    <a:pt x="1743" y="2046"/>
                    <a:pt x="1742" y="2047"/>
                    <a:pt x="1741" y="2047"/>
                  </a:cubicBezTo>
                  <a:close/>
                  <a:moveTo>
                    <a:pt x="1724" y="2041"/>
                  </a:moveTo>
                  <a:cubicBezTo>
                    <a:pt x="1724" y="2041"/>
                    <a:pt x="1724" y="2041"/>
                    <a:pt x="1723" y="2041"/>
                  </a:cubicBezTo>
                  <a:cubicBezTo>
                    <a:pt x="1720" y="2040"/>
                    <a:pt x="1720" y="2040"/>
                    <a:pt x="1720" y="2040"/>
                  </a:cubicBezTo>
                  <a:cubicBezTo>
                    <a:pt x="1719" y="2039"/>
                    <a:pt x="1718" y="2038"/>
                    <a:pt x="1719" y="2036"/>
                  </a:cubicBezTo>
                  <a:cubicBezTo>
                    <a:pt x="1719" y="2035"/>
                    <a:pt x="1721" y="2035"/>
                    <a:pt x="1722" y="2035"/>
                  </a:cubicBezTo>
                  <a:cubicBezTo>
                    <a:pt x="1725" y="2036"/>
                    <a:pt x="1725" y="2036"/>
                    <a:pt x="1725" y="2036"/>
                  </a:cubicBezTo>
                  <a:cubicBezTo>
                    <a:pt x="1726" y="2037"/>
                    <a:pt x="1727" y="2038"/>
                    <a:pt x="1726" y="2039"/>
                  </a:cubicBezTo>
                  <a:cubicBezTo>
                    <a:pt x="1726" y="2040"/>
                    <a:pt x="1725" y="2041"/>
                    <a:pt x="1724" y="2041"/>
                  </a:cubicBezTo>
                  <a:close/>
                  <a:moveTo>
                    <a:pt x="1707" y="2034"/>
                  </a:moveTo>
                  <a:cubicBezTo>
                    <a:pt x="1706" y="2034"/>
                    <a:pt x="1706" y="2034"/>
                    <a:pt x="1706" y="2034"/>
                  </a:cubicBezTo>
                  <a:cubicBezTo>
                    <a:pt x="1703" y="2033"/>
                    <a:pt x="1703" y="2033"/>
                    <a:pt x="1703" y="2033"/>
                  </a:cubicBezTo>
                  <a:cubicBezTo>
                    <a:pt x="1702" y="2033"/>
                    <a:pt x="1701" y="2031"/>
                    <a:pt x="1702" y="2030"/>
                  </a:cubicBezTo>
                  <a:cubicBezTo>
                    <a:pt x="1702" y="2029"/>
                    <a:pt x="1703" y="2028"/>
                    <a:pt x="1705" y="2029"/>
                  </a:cubicBezTo>
                  <a:cubicBezTo>
                    <a:pt x="1708" y="2030"/>
                    <a:pt x="1708" y="2030"/>
                    <a:pt x="1708" y="2030"/>
                  </a:cubicBezTo>
                  <a:cubicBezTo>
                    <a:pt x="1709" y="2030"/>
                    <a:pt x="1709" y="2032"/>
                    <a:pt x="1709" y="2033"/>
                  </a:cubicBezTo>
                  <a:cubicBezTo>
                    <a:pt x="1709" y="2034"/>
                    <a:pt x="1708" y="2034"/>
                    <a:pt x="1707" y="2034"/>
                  </a:cubicBezTo>
                  <a:close/>
                  <a:moveTo>
                    <a:pt x="1689" y="2028"/>
                  </a:moveTo>
                  <a:cubicBezTo>
                    <a:pt x="1689" y="2028"/>
                    <a:pt x="1689" y="2028"/>
                    <a:pt x="1689" y="2028"/>
                  </a:cubicBezTo>
                  <a:cubicBezTo>
                    <a:pt x="1686" y="2027"/>
                    <a:pt x="1686" y="2027"/>
                    <a:pt x="1686" y="2027"/>
                  </a:cubicBezTo>
                  <a:cubicBezTo>
                    <a:pt x="1685" y="2026"/>
                    <a:pt x="1684" y="2025"/>
                    <a:pt x="1684" y="2024"/>
                  </a:cubicBezTo>
                  <a:cubicBezTo>
                    <a:pt x="1685" y="2023"/>
                    <a:pt x="1686" y="2022"/>
                    <a:pt x="1687" y="2022"/>
                  </a:cubicBezTo>
                  <a:cubicBezTo>
                    <a:pt x="1690" y="2023"/>
                    <a:pt x="1690" y="2023"/>
                    <a:pt x="1690" y="2023"/>
                  </a:cubicBezTo>
                  <a:cubicBezTo>
                    <a:pt x="1692" y="2024"/>
                    <a:pt x="1692" y="2025"/>
                    <a:pt x="1692" y="2027"/>
                  </a:cubicBezTo>
                  <a:cubicBezTo>
                    <a:pt x="1691" y="2027"/>
                    <a:pt x="1690" y="2028"/>
                    <a:pt x="1689" y="2028"/>
                  </a:cubicBezTo>
                  <a:close/>
                  <a:moveTo>
                    <a:pt x="1672" y="2022"/>
                  </a:moveTo>
                  <a:cubicBezTo>
                    <a:pt x="1672" y="2022"/>
                    <a:pt x="1672" y="2022"/>
                    <a:pt x="1671" y="2021"/>
                  </a:cubicBezTo>
                  <a:cubicBezTo>
                    <a:pt x="1669" y="2020"/>
                    <a:pt x="1669" y="2020"/>
                    <a:pt x="1669" y="2020"/>
                  </a:cubicBezTo>
                  <a:cubicBezTo>
                    <a:pt x="1667" y="2020"/>
                    <a:pt x="1667" y="2018"/>
                    <a:pt x="1667" y="2017"/>
                  </a:cubicBezTo>
                  <a:cubicBezTo>
                    <a:pt x="1668" y="2016"/>
                    <a:pt x="1669" y="2015"/>
                    <a:pt x="1670" y="2016"/>
                  </a:cubicBezTo>
                  <a:cubicBezTo>
                    <a:pt x="1673" y="2017"/>
                    <a:pt x="1673" y="2017"/>
                    <a:pt x="1673" y="2017"/>
                  </a:cubicBezTo>
                  <a:cubicBezTo>
                    <a:pt x="1674" y="2017"/>
                    <a:pt x="1675" y="2019"/>
                    <a:pt x="1674" y="2020"/>
                  </a:cubicBezTo>
                  <a:cubicBezTo>
                    <a:pt x="1674" y="2021"/>
                    <a:pt x="1673" y="2022"/>
                    <a:pt x="1672" y="2022"/>
                  </a:cubicBezTo>
                  <a:close/>
                  <a:moveTo>
                    <a:pt x="1655" y="2015"/>
                  </a:moveTo>
                  <a:cubicBezTo>
                    <a:pt x="1655" y="2015"/>
                    <a:pt x="1654" y="2015"/>
                    <a:pt x="1654" y="2015"/>
                  </a:cubicBezTo>
                  <a:cubicBezTo>
                    <a:pt x="1651" y="2014"/>
                    <a:pt x="1651" y="2014"/>
                    <a:pt x="1651" y="2014"/>
                  </a:cubicBezTo>
                  <a:cubicBezTo>
                    <a:pt x="1650" y="2013"/>
                    <a:pt x="1649" y="2012"/>
                    <a:pt x="1650" y="2011"/>
                  </a:cubicBezTo>
                  <a:cubicBezTo>
                    <a:pt x="1650" y="2009"/>
                    <a:pt x="1652" y="2009"/>
                    <a:pt x="1653" y="2009"/>
                  </a:cubicBezTo>
                  <a:cubicBezTo>
                    <a:pt x="1656" y="2010"/>
                    <a:pt x="1656" y="2010"/>
                    <a:pt x="1656" y="2010"/>
                  </a:cubicBezTo>
                  <a:cubicBezTo>
                    <a:pt x="1657" y="2011"/>
                    <a:pt x="1658" y="2012"/>
                    <a:pt x="1657" y="2013"/>
                  </a:cubicBezTo>
                  <a:cubicBezTo>
                    <a:pt x="1657" y="2014"/>
                    <a:pt x="1656" y="2015"/>
                    <a:pt x="1655" y="2015"/>
                  </a:cubicBezTo>
                  <a:close/>
                  <a:moveTo>
                    <a:pt x="1638" y="2008"/>
                  </a:moveTo>
                  <a:cubicBezTo>
                    <a:pt x="1638" y="2008"/>
                    <a:pt x="1637" y="2008"/>
                    <a:pt x="1637" y="2008"/>
                  </a:cubicBezTo>
                  <a:cubicBezTo>
                    <a:pt x="1634" y="2007"/>
                    <a:pt x="1634" y="2007"/>
                    <a:pt x="1634" y="2007"/>
                  </a:cubicBezTo>
                  <a:cubicBezTo>
                    <a:pt x="1633" y="2006"/>
                    <a:pt x="1632" y="2005"/>
                    <a:pt x="1633" y="2004"/>
                  </a:cubicBezTo>
                  <a:cubicBezTo>
                    <a:pt x="1633" y="2003"/>
                    <a:pt x="1635" y="2002"/>
                    <a:pt x="1636" y="2002"/>
                  </a:cubicBezTo>
                  <a:cubicBezTo>
                    <a:pt x="1639" y="2004"/>
                    <a:pt x="1639" y="2004"/>
                    <a:pt x="1639" y="2004"/>
                  </a:cubicBezTo>
                  <a:cubicBezTo>
                    <a:pt x="1640" y="2004"/>
                    <a:pt x="1641" y="2005"/>
                    <a:pt x="1640" y="2007"/>
                  </a:cubicBezTo>
                  <a:cubicBezTo>
                    <a:pt x="1640" y="2008"/>
                    <a:pt x="1639" y="2008"/>
                    <a:pt x="1638" y="2008"/>
                  </a:cubicBezTo>
                  <a:close/>
                  <a:moveTo>
                    <a:pt x="1621" y="2001"/>
                  </a:moveTo>
                  <a:cubicBezTo>
                    <a:pt x="1621" y="2001"/>
                    <a:pt x="1620" y="2001"/>
                    <a:pt x="1620" y="2001"/>
                  </a:cubicBezTo>
                  <a:cubicBezTo>
                    <a:pt x="1617" y="2000"/>
                    <a:pt x="1617" y="2000"/>
                    <a:pt x="1617" y="2000"/>
                  </a:cubicBezTo>
                  <a:cubicBezTo>
                    <a:pt x="1616" y="2000"/>
                    <a:pt x="1615" y="1998"/>
                    <a:pt x="1616" y="1997"/>
                  </a:cubicBezTo>
                  <a:cubicBezTo>
                    <a:pt x="1616" y="1996"/>
                    <a:pt x="1618" y="1995"/>
                    <a:pt x="1619" y="1996"/>
                  </a:cubicBezTo>
                  <a:cubicBezTo>
                    <a:pt x="1622" y="1997"/>
                    <a:pt x="1622" y="1997"/>
                    <a:pt x="1622" y="1997"/>
                  </a:cubicBezTo>
                  <a:cubicBezTo>
                    <a:pt x="1623" y="1997"/>
                    <a:pt x="1624" y="1999"/>
                    <a:pt x="1623" y="2000"/>
                  </a:cubicBezTo>
                  <a:cubicBezTo>
                    <a:pt x="1623" y="2001"/>
                    <a:pt x="1622" y="2001"/>
                    <a:pt x="1621" y="2001"/>
                  </a:cubicBezTo>
                  <a:close/>
                  <a:moveTo>
                    <a:pt x="1604" y="1994"/>
                  </a:moveTo>
                  <a:cubicBezTo>
                    <a:pt x="1603" y="1994"/>
                    <a:pt x="1603" y="1994"/>
                    <a:pt x="1603" y="1994"/>
                  </a:cubicBezTo>
                  <a:cubicBezTo>
                    <a:pt x="1600" y="1993"/>
                    <a:pt x="1600" y="1993"/>
                    <a:pt x="1600" y="1993"/>
                  </a:cubicBezTo>
                  <a:cubicBezTo>
                    <a:pt x="1599" y="1993"/>
                    <a:pt x="1598" y="1991"/>
                    <a:pt x="1599" y="1990"/>
                  </a:cubicBezTo>
                  <a:cubicBezTo>
                    <a:pt x="1599" y="1989"/>
                    <a:pt x="1601" y="1988"/>
                    <a:pt x="1602" y="1989"/>
                  </a:cubicBezTo>
                  <a:cubicBezTo>
                    <a:pt x="1605" y="1990"/>
                    <a:pt x="1605" y="1990"/>
                    <a:pt x="1605" y="1990"/>
                  </a:cubicBezTo>
                  <a:cubicBezTo>
                    <a:pt x="1606" y="1990"/>
                    <a:pt x="1606" y="1992"/>
                    <a:pt x="1606" y="1993"/>
                  </a:cubicBezTo>
                  <a:cubicBezTo>
                    <a:pt x="1606" y="1994"/>
                    <a:pt x="1605" y="1994"/>
                    <a:pt x="1604" y="1994"/>
                  </a:cubicBezTo>
                  <a:close/>
                  <a:moveTo>
                    <a:pt x="1587" y="1987"/>
                  </a:moveTo>
                  <a:cubicBezTo>
                    <a:pt x="1586" y="1987"/>
                    <a:pt x="1586" y="1987"/>
                    <a:pt x="1586" y="1987"/>
                  </a:cubicBezTo>
                  <a:cubicBezTo>
                    <a:pt x="1583" y="1986"/>
                    <a:pt x="1583" y="1986"/>
                    <a:pt x="1583" y="1986"/>
                  </a:cubicBezTo>
                  <a:cubicBezTo>
                    <a:pt x="1582" y="1985"/>
                    <a:pt x="1581" y="1984"/>
                    <a:pt x="1582" y="1983"/>
                  </a:cubicBezTo>
                  <a:cubicBezTo>
                    <a:pt x="1582" y="1982"/>
                    <a:pt x="1584" y="1981"/>
                    <a:pt x="1585" y="1982"/>
                  </a:cubicBezTo>
                  <a:cubicBezTo>
                    <a:pt x="1588" y="1983"/>
                    <a:pt x="1588" y="1983"/>
                    <a:pt x="1588" y="1983"/>
                  </a:cubicBezTo>
                  <a:cubicBezTo>
                    <a:pt x="1589" y="1983"/>
                    <a:pt x="1589" y="1985"/>
                    <a:pt x="1589" y="1986"/>
                  </a:cubicBezTo>
                  <a:cubicBezTo>
                    <a:pt x="1589" y="1987"/>
                    <a:pt x="1588" y="1987"/>
                    <a:pt x="1587" y="1987"/>
                  </a:cubicBezTo>
                  <a:close/>
                  <a:moveTo>
                    <a:pt x="1570" y="1980"/>
                  </a:moveTo>
                  <a:cubicBezTo>
                    <a:pt x="1570" y="1980"/>
                    <a:pt x="1569" y="1980"/>
                    <a:pt x="1569" y="1980"/>
                  </a:cubicBezTo>
                  <a:cubicBezTo>
                    <a:pt x="1566" y="1979"/>
                    <a:pt x="1566" y="1979"/>
                    <a:pt x="1566" y="1979"/>
                  </a:cubicBezTo>
                  <a:cubicBezTo>
                    <a:pt x="1565" y="1978"/>
                    <a:pt x="1564" y="1977"/>
                    <a:pt x="1565" y="1976"/>
                  </a:cubicBezTo>
                  <a:cubicBezTo>
                    <a:pt x="1565" y="1974"/>
                    <a:pt x="1567" y="1974"/>
                    <a:pt x="1568" y="1974"/>
                  </a:cubicBezTo>
                  <a:cubicBezTo>
                    <a:pt x="1571" y="1975"/>
                    <a:pt x="1571" y="1975"/>
                    <a:pt x="1571" y="1975"/>
                  </a:cubicBezTo>
                  <a:cubicBezTo>
                    <a:pt x="1572" y="1976"/>
                    <a:pt x="1573" y="1977"/>
                    <a:pt x="1572" y="1979"/>
                  </a:cubicBezTo>
                  <a:cubicBezTo>
                    <a:pt x="1572" y="1980"/>
                    <a:pt x="1571" y="1980"/>
                    <a:pt x="1570" y="1980"/>
                  </a:cubicBezTo>
                  <a:close/>
                  <a:moveTo>
                    <a:pt x="1553" y="1973"/>
                  </a:moveTo>
                  <a:cubicBezTo>
                    <a:pt x="1553" y="1973"/>
                    <a:pt x="1552" y="1973"/>
                    <a:pt x="1552" y="1973"/>
                  </a:cubicBezTo>
                  <a:cubicBezTo>
                    <a:pt x="1549" y="1971"/>
                    <a:pt x="1549" y="1971"/>
                    <a:pt x="1549" y="1971"/>
                  </a:cubicBezTo>
                  <a:cubicBezTo>
                    <a:pt x="1548" y="1971"/>
                    <a:pt x="1547" y="1969"/>
                    <a:pt x="1548" y="1968"/>
                  </a:cubicBezTo>
                  <a:cubicBezTo>
                    <a:pt x="1548" y="1967"/>
                    <a:pt x="1550" y="1966"/>
                    <a:pt x="1551" y="1967"/>
                  </a:cubicBezTo>
                  <a:cubicBezTo>
                    <a:pt x="1554" y="1968"/>
                    <a:pt x="1554" y="1968"/>
                    <a:pt x="1554" y="1968"/>
                  </a:cubicBezTo>
                  <a:cubicBezTo>
                    <a:pt x="1555" y="1969"/>
                    <a:pt x="1556" y="1970"/>
                    <a:pt x="1555" y="1971"/>
                  </a:cubicBezTo>
                  <a:cubicBezTo>
                    <a:pt x="1555" y="1972"/>
                    <a:pt x="1554" y="1973"/>
                    <a:pt x="1553" y="1973"/>
                  </a:cubicBezTo>
                  <a:close/>
                  <a:moveTo>
                    <a:pt x="1536" y="1965"/>
                  </a:moveTo>
                  <a:cubicBezTo>
                    <a:pt x="1536" y="1965"/>
                    <a:pt x="1535" y="1965"/>
                    <a:pt x="1535" y="1965"/>
                  </a:cubicBezTo>
                  <a:cubicBezTo>
                    <a:pt x="1532" y="1964"/>
                    <a:pt x="1532" y="1964"/>
                    <a:pt x="1532" y="1964"/>
                  </a:cubicBezTo>
                  <a:cubicBezTo>
                    <a:pt x="1531" y="1963"/>
                    <a:pt x="1531" y="1962"/>
                    <a:pt x="1531" y="1961"/>
                  </a:cubicBezTo>
                  <a:cubicBezTo>
                    <a:pt x="1532" y="1959"/>
                    <a:pt x="1533" y="1959"/>
                    <a:pt x="1534" y="1959"/>
                  </a:cubicBezTo>
                  <a:cubicBezTo>
                    <a:pt x="1537" y="1961"/>
                    <a:pt x="1537" y="1961"/>
                    <a:pt x="1537" y="1961"/>
                  </a:cubicBezTo>
                  <a:cubicBezTo>
                    <a:pt x="1538" y="1961"/>
                    <a:pt x="1539" y="1963"/>
                    <a:pt x="1538" y="1964"/>
                  </a:cubicBezTo>
                  <a:cubicBezTo>
                    <a:pt x="1538" y="1965"/>
                    <a:pt x="1537" y="1965"/>
                    <a:pt x="1536" y="1965"/>
                  </a:cubicBezTo>
                  <a:close/>
                  <a:moveTo>
                    <a:pt x="1519" y="1958"/>
                  </a:moveTo>
                  <a:cubicBezTo>
                    <a:pt x="1519" y="1958"/>
                    <a:pt x="1519" y="1958"/>
                    <a:pt x="1518" y="1957"/>
                  </a:cubicBezTo>
                  <a:cubicBezTo>
                    <a:pt x="1516" y="1956"/>
                    <a:pt x="1516" y="1956"/>
                    <a:pt x="1516" y="1956"/>
                  </a:cubicBezTo>
                  <a:cubicBezTo>
                    <a:pt x="1514" y="1956"/>
                    <a:pt x="1514" y="1954"/>
                    <a:pt x="1514" y="1953"/>
                  </a:cubicBezTo>
                  <a:cubicBezTo>
                    <a:pt x="1515" y="1952"/>
                    <a:pt x="1516" y="1951"/>
                    <a:pt x="1518" y="1952"/>
                  </a:cubicBezTo>
                  <a:cubicBezTo>
                    <a:pt x="1520" y="1953"/>
                    <a:pt x="1520" y="1953"/>
                    <a:pt x="1520" y="1953"/>
                  </a:cubicBezTo>
                  <a:cubicBezTo>
                    <a:pt x="1522" y="1954"/>
                    <a:pt x="1522" y="1955"/>
                    <a:pt x="1522" y="1956"/>
                  </a:cubicBezTo>
                  <a:cubicBezTo>
                    <a:pt x="1521" y="1957"/>
                    <a:pt x="1520" y="1958"/>
                    <a:pt x="1519" y="1958"/>
                  </a:cubicBezTo>
                  <a:close/>
                  <a:moveTo>
                    <a:pt x="1503" y="1950"/>
                  </a:moveTo>
                  <a:cubicBezTo>
                    <a:pt x="1502" y="1950"/>
                    <a:pt x="1502" y="1950"/>
                    <a:pt x="1502" y="1950"/>
                  </a:cubicBezTo>
                  <a:cubicBezTo>
                    <a:pt x="1499" y="1949"/>
                    <a:pt x="1499" y="1949"/>
                    <a:pt x="1499" y="1949"/>
                  </a:cubicBezTo>
                  <a:cubicBezTo>
                    <a:pt x="1498" y="1948"/>
                    <a:pt x="1497" y="1947"/>
                    <a:pt x="1498" y="1945"/>
                  </a:cubicBezTo>
                  <a:cubicBezTo>
                    <a:pt x="1498" y="1944"/>
                    <a:pt x="1500" y="1944"/>
                    <a:pt x="1501" y="1944"/>
                  </a:cubicBezTo>
                  <a:cubicBezTo>
                    <a:pt x="1504" y="1945"/>
                    <a:pt x="1504" y="1945"/>
                    <a:pt x="1504" y="1945"/>
                  </a:cubicBezTo>
                  <a:cubicBezTo>
                    <a:pt x="1505" y="1946"/>
                    <a:pt x="1505" y="1947"/>
                    <a:pt x="1505" y="1949"/>
                  </a:cubicBezTo>
                  <a:cubicBezTo>
                    <a:pt x="1504" y="1950"/>
                    <a:pt x="1504" y="1950"/>
                    <a:pt x="1503" y="1950"/>
                  </a:cubicBezTo>
                  <a:close/>
                  <a:moveTo>
                    <a:pt x="1486" y="1942"/>
                  </a:moveTo>
                  <a:cubicBezTo>
                    <a:pt x="1486" y="1942"/>
                    <a:pt x="1485" y="1942"/>
                    <a:pt x="1485" y="1942"/>
                  </a:cubicBezTo>
                  <a:cubicBezTo>
                    <a:pt x="1482" y="1941"/>
                    <a:pt x="1482" y="1941"/>
                    <a:pt x="1482" y="1941"/>
                  </a:cubicBezTo>
                  <a:cubicBezTo>
                    <a:pt x="1481" y="1940"/>
                    <a:pt x="1480" y="1939"/>
                    <a:pt x="1481" y="1938"/>
                  </a:cubicBezTo>
                  <a:cubicBezTo>
                    <a:pt x="1482" y="1936"/>
                    <a:pt x="1483" y="1936"/>
                    <a:pt x="1484" y="1936"/>
                  </a:cubicBezTo>
                  <a:cubicBezTo>
                    <a:pt x="1487" y="1938"/>
                    <a:pt x="1487" y="1938"/>
                    <a:pt x="1487" y="1938"/>
                  </a:cubicBezTo>
                  <a:cubicBezTo>
                    <a:pt x="1488" y="1938"/>
                    <a:pt x="1489" y="1940"/>
                    <a:pt x="1488" y="1941"/>
                  </a:cubicBezTo>
                  <a:cubicBezTo>
                    <a:pt x="1488" y="1942"/>
                    <a:pt x="1487" y="1942"/>
                    <a:pt x="1486" y="1942"/>
                  </a:cubicBezTo>
                  <a:close/>
                  <a:moveTo>
                    <a:pt x="1469" y="1934"/>
                  </a:moveTo>
                  <a:cubicBezTo>
                    <a:pt x="1469" y="1934"/>
                    <a:pt x="1469" y="1934"/>
                    <a:pt x="1468" y="1934"/>
                  </a:cubicBezTo>
                  <a:cubicBezTo>
                    <a:pt x="1466" y="1933"/>
                    <a:pt x="1466" y="1933"/>
                    <a:pt x="1466" y="1933"/>
                  </a:cubicBezTo>
                  <a:cubicBezTo>
                    <a:pt x="1464" y="1932"/>
                    <a:pt x="1464" y="1931"/>
                    <a:pt x="1464" y="1930"/>
                  </a:cubicBezTo>
                  <a:cubicBezTo>
                    <a:pt x="1465" y="1928"/>
                    <a:pt x="1466" y="1928"/>
                    <a:pt x="1468" y="1928"/>
                  </a:cubicBezTo>
                  <a:cubicBezTo>
                    <a:pt x="1470" y="1930"/>
                    <a:pt x="1470" y="1930"/>
                    <a:pt x="1470" y="1930"/>
                  </a:cubicBezTo>
                  <a:cubicBezTo>
                    <a:pt x="1472" y="1930"/>
                    <a:pt x="1472" y="1932"/>
                    <a:pt x="1471" y="1933"/>
                  </a:cubicBezTo>
                  <a:cubicBezTo>
                    <a:pt x="1471" y="1934"/>
                    <a:pt x="1470" y="1934"/>
                    <a:pt x="1469" y="1934"/>
                  </a:cubicBezTo>
                  <a:close/>
                  <a:moveTo>
                    <a:pt x="1453" y="1926"/>
                  </a:moveTo>
                  <a:cubicBezTo>
                    <a:pt x="1452" y="1926"/>
                    <a:pt x="1452" y="1926"/>
                    <a:pt x="1452" y="1926"/>
                  </a:cubicBezTo>
                  <a:cubicBezTo>
                    <a:pt x="1449" y="1925"/>
                    <a:pt x="1449" y="1925"/>
                    <a:pt x="1449" y="1925"/>
                  </a:cubicBezTo>
                  <a:cubicBezTo>
                    <a:pt x="1448" y="1924"/>
                    <a:pt x="1447" y="1923"/>
                    <a:pt x="1448" y="1922"/>
                  </a:cubicBezTo>
                  <a:cubicBezTo>
                    <a:pt x="1448" y="1920"/>
                    <a:pt x="1450" y="1920"/>
                    <a:pt x="1451" y="1920"/>
                  </a:cubicBezTo>
                  <a:cubicBezTo>
                    <a:pt x="1454" y="1922"/>
                    <a:pt x="1454" y="1922"/>
                    <a:pt x="1454" y="1922"/>
                  </a:cubicBezTo>
                  <a:cubicBezTo>
                    <a:pt x="1455" y="1922"/>
                    <a:pt x="1455" y="1924"/>
                    <a:pt x="1455" y="1925"/>
                  </a:cubicBezTo>
                  <a:cubicBezTo>
                    <a:pt x="1454" y="1926"/>
                    <a:pt x="1454" y="1926"/>
                    <a:pt x="1453" y="1926"/>
                  </a:cubicBezTo>
                  <a:close/>
                  <a:moveTo>
                    <a:pt x="1436" y="1918"/>
                  </a:moveTo>
                  <a:cubicBezTo>
                    <a:pt x="1436" y="1918"/>
                    <a:pt x="1436" y="1918"/>
                    <a:pt x="1435" y="1918"/>
                  </a:cubicBezTo>
                  <a:cubicBezTo>
                    <a:pt x="1432" y="1917"/>
                    <a:pt x="1432" y="1917"/>
                    <a:pt x="1432" y="1917"/>
                  </a:cubicBezTo>
                  <a:cubicBezTo>
                    <a:pt x="1431" y="1916"/>
                    <a:pt x="1431" y="1915"/>
                    <a:pt x="1431" y="1913"/>
                  </a:cubicBezTo>
                  <a:cubicBezTo>
                    <a:pt x="1432" y="1912"/>
                    <a:pt x="1433" y="1912"/>
                    <a:pt x="1435" y="1912"/>
                  </a:cubicBezTo>
                  <a:cubicBezTo>
                    <a:pt x="1437" y="1914"/>
                    <a:pt x="1437" y="1914"/>
                    <a:pt x="1437" y="1914"/>
                  </a:cubicBezTo>
                  <a:cubicBezTo>
                    <a:pt x="1438" y="1914"/>
                    <a:pt x="1439" y="1916"/>
                    <a:pt x="1438" y="1917"/>
                  </a:cubicBezTo>
                  <a:cubicBezTo>
                    <a:pt x="1438" y="1918"/>
                    <a:pt x="1437" y="1918"/>
                    <a:pt x="1436" y="1918"/>
                  </a:cubicBezTo>
                  <a:close/>
                  <a:moveTo>
                    <a:pt x="1420" y="1910"/>
                  </a:moveTo>
                  <a:cubicBezTo>
                    <a:pt x="1419" y="1910"/>
                    <a:pt x="1419" y="1910"/>
                    <a:pt x="1419" y="1910"/>
                  </a:cubicBezTo>
                  <a:cubicBezTo>
                    <a:pt x="1416" y="1908"/>
                    <a:pt x="1416" y="1908"/>
                    <a:pt x="1416" y="1908"/>
                  </a:cubicBezTo>
                  <a:cubicBezTo>
                    <a:pt x="1415" y="1908"/>
                    <a:pt x="1414" y="1906"/>
                    <a:pt x="1415" y="1905"/>
                  </a:cubicBezTo>
                  <a:cubicBezTo>
                    <a:pt x="1416" y="1904"/>
                    <a:pt x="1417" y="1903"/>
                    <a:pt x="1418" y="1904"/>
                  </a:cubicBezTo>
                  <a:cubicBezTo>
                    <a:pt x="1421" y="1905"/>
                    <a:pt x="1421" y="1905"/>
                    <a:pt x="1421" y="1905"/>
                  </a:cubicBezTo>
                  <a:cubicBezTo>
                    <a:pt x="1422" y="1906"/>
                    <a:pt x="1423" y="1907"/>
                    <a:pt x="1422" y="1909"/>
                  </a:cubicBezTo>
                  <a:cubicBezTo>
                    <a:pt x="1422" y="1909"/>
                    <a:pt x="1421" y="1910"/>
                    <a:pt x="1420" y="1910"/>
                  </a:cubicBezTo>
                  <a:close/>
                  <a:moveTo>
                    <a:pt x="1403" y="1902"/>
                  </a:moveTo>
                  <a:cubicBezTo>
                    <a:pt x="1403" y="1902"/>
                    <a:pt x="1403" y="1901"/>
                    <a:pt x="1402" y="1901"/>
                  </a:cubicBezTo>
                  <a:cubicBezTo>
                    <a:pt x="1400" y="1900"/>
                    <a:pt x="1400" y="1900"/>
                    <a:pt x="1400" y="1900"/>
                  </a:cubicBezTo>
                  <a:cubicBezTo>
                    <a:pt x="1398" y="1899"/>
                    <a:pt x="1398" y="1898"/>
                    <a:pt x="1399" y="1897"/>
                  </a:cubicBezTo>
                  <a:cubicBezTo>
                    <a:pt x="1399" y="1895"/>
                    <a:pt x="1401" y="1895"/>
                    <a:pt x="1402" y="1896"/>
                  </a:cubicBezTo>
                  <a:cubicBezTo>
                    <a:pt x="1405" y="1897"/>
                    <a:pt x="1405" y="1897"/>
                    <a:pt x="1405" y="1897"/>
                  </a:cubicBezTo>
                  <a:cubicBezTo>
                    <a:pt x="1406" y="1898"/>
                    <a:pt x="1406" y="1899"/>
                    <a:pt x="1406" y="1900"/>
                  </a:cubicBezTo>
                  <a:cubicBezTo>
                    <a:pt x="1405" y="1901"/>
                    <a:pt x="1404" y="1902"/>
                    <a:pt x="1403" y="1902"/>
                  </a:cubicBezTo>
                  <a:close/>
                  <a:moveTo>
                    <a:pt x="1387" y="1893"/>
                  </a:moveTo>
                  <a:cubicBezTo>
                    <a:pt x="1387" y="1893"/>
                    <a:pt x="1386" y="1893"/>
                    <a:pt x="1386" y="1893"/>
                  </a:cubicBezTo>
                  <a:cubicBezTo>
                    <a:pt x="1383" y="1891"/>
                    <a:pt x="1383" y="1891"/>
                    <a:pt x="1383" y="1891"/>
                  </a:cubicBezTo>
                  <a:cubicBezTo>
                    <a:pt x="1382" y="1891"/>
                    <a:pt x="1382" y="1889"/>
                    <a:pt x="1382" y="1888"/>
                  </a:cubicBezTo>
                  <a:cubicBezTo>
                    <a:pt x="1383" y="1887"/>
                    <a:pt x="1384" y="1887"/>
                    <a:pt x="1385" y="1887"/>
                  </a:cubicBezTo>
                  <a:cubicBezTo>
                    <a:pt x="1388" y="1889"/>
                    <a:pt x="1388" y="1889"/>
                    <a:pt x="1388" y="1889"/>
                  </a:cubicBezTo>
                  <a:cubicBezTo>
                    <a:pt x="1389" y="1889"/>
                    <a:pt x="1390" y="1891"/>
                    <a:pt x="1389" y="1892"/>
                  </a:cubicBezTo>
                  <a:cubicBezTo>
                    <a:pt x="1389" y="1893"/>
                    <a:pt x="1388" y="1893"/>
                    <a:pt x="1387" y="1893"/>
                  </a:cubicBezTo>
                  <a:close/>
                  <a:moveTo>
                    <a:pt x="1371" y="1884"/>
                  </a:moveTo>
                  <a:cubicBezTo>
                    <a:pt x="1370" y="1884"/>
                    <a:pt x="1370" y="1884"/>
                    <a:pt x="1370" y="1884"/>
                  </a:cubicBezTo>
                  <a:cubicBezTo>
                    <a:pt x="1367" y="1883"/>
                    <a:pt x="1367" y="1883"/>
                    <a:pt x="1367" y="1883"/>
                  </a:cubicBezTo>
                  <a:cubicBezTo>
                    <a:pt x="1366" y="1882"/>
                    <a:pt x="1365" y="1881"/>
                    <a:pt x="1366" y="1879"/>
                  </a:cubicBezTo>
                  <a:cubicBezTo>
                    <a:pt x="1367" y="1878"/>
                    <a:pt x="1368" y="1878"/>
                    <a:pt x="1369" y="1879"/>
                  </a:cubicBezTo>
                  <a:cubicBezTo>
                    <a:pt x="1372" y="1880"/>
                    <a:pt x="1372" y="1880"/>
                    <a:pt x="1372" y="1880"/>
                  </a:cubicBezTo>
                  <a:cubicBezTo>
                    <a:pt x="1373" y="1881"/>
                    <a:pt x="1374" y="1882"/>
                    <a:pt x="1373" y="1883"/>
                  </a:cubicBezTo>
                  <a:cubicBezTo>
                    <a:pt x="1373" y="1884"/>
                    <a:pt x="1372" y="1884"/>
                    <a:pt x="1371" y="1884"/>
                  </a:cubicBezTo>
                  <a:close/>
                  <a:moveTo>
                    <a:pt x="1355" y="1876"/>
                  </a:moveTo>
                  <a:cubicBezTo>
                    <a:pt x="1354" y="1876"/>
                    <a:pt x="1354" y="1876"/>
                    <a:pt x="1353" y="1875"/>
                  </a:cubicBezTo>
                  <a:cubicBezTo>
                    <a:pt x="1351" y="1874"/>
                    <a:pt x="1351" y="1874"/>
                    <a:pt x="1351" y="1874"/>
                  </a:cubicBezTo>
                  <a:cubicBezTo>
                    <a:pt x="1350" y="1873"/>
                    <a:pt x="1349" y="1872"/>
                    <a:pt x="1350" y="1871"/>
                  </a:cubicBezTo>
                  <a:cubicBezTo>
                    <a:pt x="1350" y="1870"/>
                    <a:pt x="1352" y="1869"/>
                    <a:pt x="1353" y="1870"/>
                  </a:cubicBezTo>
                  <a:cubicBezTo>
                    <a:pt x="1356" y="1871"/>
                    <a:pt x="1356" y="1871"/>
                    <a:pt x="1356" y="1871"/>
                  </a:cubicBezTo>
                  <a:cubicBezTo>
                    <a:pt x="1357" y="1872"/>
                    <a:pt x="1357" y="1873"/>
                    <a:pt x="1357" y="1874"/>
                  </a:cubicBezTo>
                  <a:cubicBezTo>
                    <a:pt x="1356" y="1875"/>
                    <a:pt x="1355" y="1876"/>
                    <a:pt x="1355" y="1876"/>
                  </a:cubicBezTo>
                  <a:close/>
                  <a:moveTo>
                    <a:pt x="1338" y="1867"/>
                  </a:moveTo>
                  <a:cubicBezTo>
                    <a:pt x="1338" y="1867"/>
                    <a:pt x="1338" y="1867"/>
                    <a:pt x="1337" y="1867"/>
                  </a:cubicBezTo>
                  <a:cubicBezTo>
                    <a:pt x="1335" y="1865"/>
                    <a:pt x="1335" y="1865"/>
                    <a:pt x="1335" y="1865"/>
                  </a:cubicBezTo>
                  <a:cubicBezTo>
                    <a:pt x="1333" y="1864"/>
                    <a:pt x="1333" y="1863"/>
                    <a:pt x="1334" y="1862"/>
                  </a:cubicBezTo>
                  <a:cubicBezTo>
                    <a:pt x="1334" y="1861"/>
                    <a:pt x="1336" y="1860"/>
                    <a:pt x="1337" y="1861"/>
                  </a:cubicBezTo>
                  <a:cubicBezTo>
                    <a:pt x="1340" y="1862"/>
                    <a:pt x="1340" y="1862"/>
                    <a:pt x="1340" y="1862"/>
                  </a:cubicBezTo>
                  <a:cubicBezTo>
                    <a:pt x="1341" y="1863"/>
                    <a:pt x="1341" y="1865"/>
                    <a:pt x="1341" y="1866"/>
                  </a:cubicBezTo>
                  <a:cubicBezTo>
                    <a:pt x="1340" y="1866"/>
                    <a:pt x="1339" y="1867"/>
                    <a:pt x="1338" y="1867"/>
                  </a:cubicBezTo>
                  <a:close/>
                  <a:moveTo>
                    <a:pt x="1322" y="1858"/>
                  </a:moveTo>
                  <a:cubicBezTo>
                    <a:pt x="1322" y="1858"/>
                    <a:pt x="1322" y="1858"/>
                    <a:pt x="1321" y="1858"/>
                  </a:cubicBezTo>
                  <a:cubicBezTo>
                    <a:pt x="1319" y="1856"/>
                    <a:pt x="1319" y="1856"/>
                    <a:pt x="1319" y="1856"/>
                  </a:cubicBezTo>
                  <a:cubicBezTo>
                    <a:pt x="1317" y="1856"/>
                    <a:pt x="1317" y="1854"/>
                    <a:pt x="1318" y="1853"/>
                  </a:cubicBezTo>
                  <a:cubicBezTo>
                    <a:pt x="1318" y="1852"/>
                    <a:pt x="1320" y="1851"/>
                    <a:pt x="1321" y="1852"/>
                  </a:cubicBezTo>
                  <a:cubicBezTo>
                    <a:pt x="1324" y="1854"/>
                    <a:pt x="1324" y="1854"/>
                    <a:pt x="1324" y="1854"/>
                  </a:cubicBezTo>
                  <a:cubicBezTo>
                    <a:pt x="1325" y="1854"/>
                    <a:pt x="1325" y="1856"/>
                    <a:pt x="1324" y="1857"/>
                  </a:cubicBezTo>
                  <a:cubicBezTo>
                    <a:pt x="1324" y="1858"/>
                    <a:pt x="1323" y="1858"/>
                    <a:pt x="1322" y="1858"/>
                  </a:cubicBezTo>
                  <a:close/>
                  <a:moveTo>
                    <a:pt x="1306" y="1849"/>
                  </a:moveTo>
                  <a:cubicBezTo>
                    <a:pt x="1306" y="1849"/>
                    <a:pt x="1306" y="1849"/>
                    <a:pt x="1305" y="1849"/>
                  </a:cubicBezTo>
                  <a:cubicBezTo>
                    <a:pt x="1303" y="1847"/>
                    <a:pt x="1303" y="1847"/>
                    <a:pt x="1303" y="1847"/>
                  </a:cubicBezTo>
                  <a:cubicBezTo>
                    <a:pt x="1301" y="1846"/>
                    <a:pt x="1301" y="1845"/>
                    <a:pt x="1302" y="1844"/>
                  </a:cubicBezTo>
                  <a:cubicBezTo>
                    <a:pt x="1302" y="1843"/>
                    <a:pt x="1304" y="1842"/>
                    <a:pt x="1305" y="1843"/>
                  </a:cubicBezTo>
                  <a:cubicBezTo>
                    <a:pt x="1308" y="1844"/>
                    <a:pt x="1308" y="1844"/>
                    <a:pt x="1308" y="1844"/>
                  </a:cubicBezTo>
                  <a:cubicBezTo>
                    <a:pt x="1309" y="1845"/>
                    <a:pt x="1309" y="1847"/>
                    <a:pt x="1308" y="1848"/>
                  </a:cubicBezTo>
                  <a:cubicBezTo>
                    <a:pt x="1308" y="1848"/>
                    <a:pt x="1307" y="1849"/>
                    <a:pt x="1306" y="1849"/>
                  </a:cubicBezTo>
                  <a:close/>
                  <a:moveTo>
                    <a:pt x="1290" y="1840"/>
                  </a:moveTo>
                  <a:cubicBezTo>
                    <a:pt x="1290" y="1840"/>
                    <a:pt x="1290" y="1840"/>
                    <a:pt x="1289" y="1839"/>
                  </a:cubicBezTo>
                  <a:cubicBezTo>
                    <a:pt x="1287" y="1838"/>
                    <a:pt x="1287" y="1838"/>
                    <a:pt x="1287" y="1838"/>
                  </a:cubicBezTo>
                  <a:cubicBezTo>
                    <a:pt x="1285" y="1837"/>
                    <a:pt x="1285" y="1836"/>
                    <a:pt x="1286" y="1835"/>
                  </a:cubicBezTo>
                  <a:cubicBezTo>
                    <a:pt x="1286" y="1834"/>
                    <a:pt x="1288" y="1833"/>
                    <a:pt x="1289" y="1834"/>
                  </a:cubicBezTo>
                  <a:cubicBezTo>
                    <a:pt x="1292" y="1835"/>
                    <a:pt x="1292" y="1835"/>
                    <a:pt x="1292" y="1835"/>
                  </a:cubicBezTo>
                  <a:cubicBezTo>
                    <a:pt x="1293" y="1836"/>
                    <a:pt x="1293" y="1837"/>
                    <a:pt x="1292" y="1839"/>
                  </a:cubicBezTo>
                  <a:cubicBezTo>
                    <a:pt x="1292" y="1839"/>
                    <a:pt x="1291" y="1840"/>
                    <a:pt x="1290" y="1840"/>
                  </a:cubicBezTo>
                  <a:close/>
                  <a:moveTo>
                    <a:pt x="1275" y="1831"/>
                  </a:moveTo>
                  <a:cubicBezTo>
                    <a:pt x="1274" y="1831"/>
                    <a:pt x="1274" y="1830"/>
                    <a:pt x="1273" y="1830"/>
                  </a:cubicBezTo>
                  <a:cubicBezTo>
                    <a:pt x="1271" y="1829"/>
                    <a:pt x="1271" y="1829"/>
                    <a:pt x="1271" y="1829"/>
                  </a:cubicBezTo>
                  <a:cubicBezTo>
                    <a:pt x="1270" y="1828"/>
                    <a:pt x="1269" y="1827"/>
                    <a:pt x="1270" y="1825"/>
                  </a:cubicBezTo>
                  <a:cubicBezTo>
                    <a:pt x="1271" y="1824"/>
                    <a:pt x="1272" y="1824"/>
                    <a:pt x="1273" y="1825"/>
                  </a:cubicBezTo>
                  <a:cubicBezTo>
                    <a:pt x="1276" y="1826"/>
                    <a:pt x="1276" y="1826"/>
                    <a:pt x="1276" y="1826"/>
                  </a:cubicBezTo>
                  <a:cubicBezTo>
                    <a:pt x="1277" y="1827"/>
                    <a:pt x="1277" y="1828"/>
                    <a:pt x="1277" y="1829"/>
                  </a:cubicBezTo>
                  <a:cubicBezTo>
                    <a:pt x="1276" y="1830"/>
                    <a:pt x="1275" y="1831"/>
                    <a:pt x="1275" y="1831"/>
                  </a:cubicBezTo>
                  <a:close/>
                  <a:moveTo>
                    <a:pt x="1259" y="1821"/>
                  </a:moveTo>
                  <a:cubicBezTo>
                    <a:pt x="1258" y="1821"/>
                    <a:pt x="1258" y="1821"/>
                    <a:pt x="1257" y="1821"/>
                  </a:cubicBezTo>
                  <a:cubicBezTo>
                    <a:pt x="1255" y="1819"/>
                    <a:pt x="1255" y="1819"/>
                    <a:pt x="1255" y="1819"/>
                  </a:cubicBezTo>
                  <a:cubicBezTo>
                    <a:pt x="1254" y="1819"/>
                    <a:pt x="1253" y="1817"/>
                    <a:pt x="1254" y="1816"/>
                  </a:cubicBezTo>
                  <a:cubicBezTo>
                    <a:pt x="1255" y="1815"/>
                    <a:pt x="1256" y="1814"/>
                    <a:pt x="1257" y="1815"/>
                  </a:cubicBezTo>
                  <a:cubicBezTo>
                    <a:pt x="1260" y="1817"/>
                    <a:pt x="1260" y="1817"/>
                    <a:pt x="1260" y="1817"/>
                  </a:cubicBezTo>
                  <a:cubicBezTo>
                    <a:pt x="1261" y="1817"/>
                    <a:pt x="1261" y="1819"/>
                    <a:pt x="1261" y="1820"/>
                  </a:cubicBezTo>
                  <a:cubicBezTo>
                    <a:pt x="1260" y="1821"/>
                    <a:pt x="1260" y="1821"/>
                    <a:pt x="1259" y="1821"/>
                  </a:cubicBezTo>
                  <a:close/>
                  <a:moveTo>
                    <a:pt x="1243" y="1812"/>
                  </a:moveTo>
                  <a:cubicBezTo>
                    <a:pt x="1243" y="1812"/>
                    <a:pt x="1242" y="1812"/>
                    <a:pt x="1242" y="1811"/>
                  </a:cubicBezTo>
                  <a:cubicBezTo>
                    <a:pt x="1239" y="1810"/>
                    <a:pt x="1239" y="1810"/>
                    <a:pt x="1239" y="1810"/>
                  </a:cubicBezTo>
                  <a:cubicBezTo>
                    <a:pt x="1238" y="1809"/>
                    <a:pt x="1238" y="1808"/>
                    <a:pt x="1238" y="1806"/>
                  </a:cubicBezTo>
                  <a:cubicBezTo>
                    <a:pt x="1239" y="1805"/>
                    <a:pt x="1240" y="1805"/>
                    <a:pt x="1242" y="1806"/>
                  </a:cubicBezTo>
                  <a:cubicBezTo>
                    <a:pt x="1244" y="1807"/>
                    <a:pt x="1244" y="1807"/>
                    <a:pt x="1244" y="1807"/>
                  </a:cubicBezTo>
                  <a:cubicBezTo>
                    <a:pt x="1245" y="1808"/>
                    <a:pt x="1246" y="1809"/>
                    <a:pt x="1245" y="1811"/>
                  </a:cubicBezTo>
                  <a:cubicBezTo>
                    <a:pt x="1245" y="1811"/>
                    <a:pt x="1244" y="1812"/>
                    <a:pt x="1243" y="1812"/>
                  </a:cubicBezTo>
                  <a:close/>
                  <a:moveTo>
                    <a:pt x="1227" y="1802"/>
                  </a:moveTo>
                  <a:cubicBezTo>
                    <a:pt x="1227" y="1802"/>
                    <a:pt x="1226" y="1802"/>
                    <a:pt x="1226" y="1802"/>
                  </a:cubicBezTo>
                  <a:cubicBezTo>
                    <a:pt x="1223" y="1800"/>
                    <a:pt x="1223" y="1800"/>
                    <a:pt x="1223" y="1800"/>
                  </a:cubicBezTo>
                  <a:cubicBezTo>
                    <a:pt x="1222" y="1799"/>
                    <a:pt x="1222" y="1798"/>
                    <a:pt x="1223" y="1797"/>
                  </a:cubicBezTo>
                  <a:cubicBezTo>
                    <a:pt x="1223" y="1796"/>
                    <a:pt x="1225" y="1795"/>
                    <a:pt x="1226" y="1796"/>
                  </a:cubicBezTo>
                  <a:cubicBezTo>
                    <a:pt x="1229" y="1798"/>
                    <a:pt x="1229" y="1798"/>
                    <a:pt x="1229" y="1798"/>
                  </a:cubicBezTo>
                  <a:cubicBezTo>
                    <a:pt x="1230" y="1798"/>
                    <a:pt x="1230" y="1800"/>
                    <a:pt x="1229" y="1801"/>
                  </a:cubicBezTo>
                  <a:cubicBezTo>
                    <a:pt x="1229" y="1802"/>
                    <a:pt x="1228" y="1802"/>
                    <a:pt x="1227" y="1802"/>
                  </a:cubicBezTo>
                  <a:close/>
                  <a:moveTo>
                    <a:pt x="1212" y="1792"/>
                  </a:moveTo>
                  <a:cubicBezTo>
                    <a:pt x="1211" y="1792"/>
                    <a:pt x="1211" y="1792"/>
                    <a:pt x="1210" y="1792"/>
                  </a:cubicBezTo>
                  <a:cubicBezTo>
                    <a:pt x="1208" y="1790"/>
                    <a:pt x="1208" y="1790"/>
                    <a:pt x="1208" y="1790"/>
                  </a:cubicBezTo>
                  <a:cubicBezTo>
                    <a:pt x="1207" y="1790"/>
                    <a:pt x="1206" y="1788"/>
                    <a:pt x="1207" y="1787"/>
                  </a:cubicBezTo>
                  <a:cubicBezTo>
                    <a:pt x="1208" y="1786"/>
                    <a:pt x="1209" y="1786"/>
                    <a:pt x="1210" y="1786"/>
                  </a:cubicBezTo>
                  <a:cubicBezTo>
                    <a:pt x="1213" y="1788"/>
                    <a:pt x="1213" y="1788"/>
                    <a:pt x="1213" y="1788"/>
                  </a:cubicBezTo>
                  <a:cubicBezTo>
                    <a:pt x="1214" y="1789"/>
                    <a:pt x="1214" y="1790"/>
                    <a:pt x="1214" y="1791"/>
                  </a:cubicBezTo>
                  <a:cubicBezTo>
                    <a:pt x="1213" y="1792"/>
                    <a:pt x="1212" y="1792"/>
                    <a:pt x="1212" y="1792"/>
                  </a:cubicBezTo>
                  <a:close/>
                  <a:moveTo>
                    <a:pt x="1196" y="1783"/>
                  </a:moveTo>
                  <a:cubicBezTo>
                    <a:pt x="1196" y="1783"/>
                    <a:pt x="1195" y="1782"/>
                    <a:pt x="1195" y="1782"/>
                  </a:cubicBezTo>
                  <a:cubicBezTo>
                    <a:pt x="1192" y="1781"/>
                    <a:pt x="1192" y="1781"/>
                    <a:pt x="1192" y="1781"/>
                  </a:cubicBezTo>
                  <a:cubicBezTo>
                    <a:pt x="1191" y="1780"/>
                    <a:pt x="1191" y="1778"/>
                    <a:pt x="1191" y="1777"/>
                  </a:cubicBezTo>
                  <a:cubicBezTo>
                    <a:pt x="1192" y="1776"/>
                    <a:pt x="1194" y="1776"/>
                    <a:pt x="1195" y="1777"/>
                  </a:cubicBezTo>
                  <a:cubicBezTo>
                    <a:pt x="1197" y="1778"/>
                    <a:pt x="1197" y="1778"/>
                    <a:pt x="1197" y="1778"/>
                  </a:cubicBezTo>
                  <a:cubicBezTo>
                    <a:pt x="1198" y="1779"/>
                    <a:pt x="1199" y="1780"/>
                    <a:pt x="1198" y="1781"/>
                  </a:cubicBezTo>
                  <a:cubicBezTo>
                    <a:pt x="1198" y="1782"/>
                    <a:pt x="1197" y="1783"/>
                    <a:pt x="1196" y="1783"/>
                  </a:cubicBezTo>
                  <a:close/>
                  <a:moveTo>
                    <a:pt x="1181" y="1773"/>
                  </a:moveTo>
                  <a:cubicBezTo>
                    <a:pt x="1180" y="1773"/>
                    <a:pt x="1180" y="1773"/>
                    <a:pt x="1179" y="1772"/>
                  </a:cubicBezTo>
                  <a:cubicBezTo>
                    <a:pt x="1177" y="1771"/>
                    <a:pt x="1177" y="1771"/>
                    <a:pt x="1177" y="1771"/>
                  </a:cubicBezTo>
                  <a:cubicBezTo>
                    <a:pt x="1176" y="1770"/>
                    <a:pt x="1175" y="1768"/>
                    <a:pt x="1176" y="1767"/>
                  </a:cubicBezTo>
                  <a:cubicBezTo>
                    <a:pt x="1177" y="1766"/>
                    <a:pt x="1178" y="1766"/>
                    <a:pt x="1179" y="1767"/>
                  </a:cubicBezTo>
                  <a:cubicBezTo>
                    <a:pt x="1182" y="1768"/>
                    <a:pt x="1182" y="1768"/>
                    <a:pt x="1182" y="1768"/>
                  </a:cubicBezTo>
                  <a:cubicBezTo>
                    <a:pt x="1183" y="1769"/>
                    <a:pt x="1183" y="1770"/>
                    <a:pt x="1183" y="1772"/>
                  </a:cubicBezTo>
                  <a:cubicBezTo>
                    <a:pt x="1182" y="1772"/>
                    <a:pt x="1181" y="1773"/>
                    <a:pt x="1181" y="1773"/>
                  </a:cubicBezTo>
                  <a:close/>
                  <a:moveTo>
                    <a:pt x="1165" y="1763"/>
                  </a:moveTo>
                  <a:cubicBezTo>
                    <a:pt x="1165" y="1763"/>
                    <a:pt x="1164" y="1763"/>
                    <a:pt x="1164" y="1762"/>
                  </a:cubicBezTo>
                  <a:cubicBezTo>
                    <a:pt x="1161" y="1761"/>
                    <a:pt x="1161" y="1761"/>
                    <a:pt x="1161" y="1761"/>
                  </a:cubicBezTo>
                  <a:cubicBezTo>
                    <a:pt x="1160" y="1760"/>
                    <a:pt x="1160" y="1758"/>
                    <a:pt x="1161" y="1757"/>
                  </a:cubicBezTo>
                  <a:cubicBezTo>
                    <a:pt x="1161" y="1756"/>
                    <a:pt x="1163" y="1756"/>
                    <a:pt x="1164" y="1757"/>
                  </a:cubicBezTo>
                  <a:cubicBezTo>
                    <a:pt x="1166" y="1758"/>
                    <a:pt x="1166" y="1758"/>
                    <a:pt x="1166" y="1758"/>
                  </a:cubicBezTo>
                  <a:cubicBezTo>
                    <a:pt x="1168" y="1759"/>
                    <a:pt x="1168" y="1760"/>
                    <a:pt x="1167" y="1762"/>
                  </a:cubicBezTo>
                  <a:cubicBezTo>
                    <a:pt x="1167" y="1762"/>
                    <a:pt x="1166" y="1763"/>
                    <a:pt x="1165" y="1763"/>
                  </a:cubicBezTo>
                  <a:close/>
                  <a:moveTo>
                    <a:pt x="1150" y="1753"/>
                  </a:moveTo>
                  <a:cubicBezTo>
                    <a:pt x="1149" y="1753"/>
                    <a:pt x="1149" y="1752"/>
                    <a:pt x="1149" y="1752"/>
                  </a:cubicBezTo>
                  <a:cubicBezTo>
                    <a:pt x="1146" y="1750"/>
                    <a:pt x="1146" y="1750"/>
                    <a:pt x="1146" y="1750"/>
                  </a:cubicBezTo>
                  <a:cubicBezTo>
                    <a:pt x="1145" y="1750"/>
                    <a:pt x="1145" y="1748"/>
                    <a:pt x="1145" y="1747"/>
                  </a:cubicBezTo>
                  <a:cubicBezTo>
                    <a:pt x="1146" y="1746"/>
                    <a:pt x="1147" y="1746"/>
                    <a:pt x="1149" y="1746"/>
                  </a:cubicBezTo>
                  <a:cubicBezTo>
                    <a:pt x="1151" y="1748"/>
                    <a:pt x="1151" y="1748"/>
                    <a:pt x="1151" y="1748"/>
                  </a:cubicBezTo>
                  <a:cubicBezTo>
                    <a:pt x="1152" y="1749"/>
                    <a:pt x="1153" y="1750"/>
                    <a:pt x="1152" y="1751"/>
                  </a:cubicBezTo>
                  <a:cubicBezTo>
                    <a:pt x="1151" y="1752"/>
                    <a:pt x="1151" y="1753"/>
                    <a:pt x="1150" y="1753"/>
                  </a:cubicBezTo>
                  <a:close/>
                  <a:moveTo>
                    <a:pt x="1135" y="1742"/>
                  </a:moveTo>
                  <a:cubicBezTo>
                    <a:pt x="1134" y="1742"/>
                    <a:pt x="1134" y="1742"/>
                    <a:pt x="1133" y="1742"/>
                  </a:cubicBezTo>
                  <a:cubicBezTo>
                    <a:pt x="1131" y="1740"/>
                    <a:pt x="1131" y="1740"/>
                    <a:pt x="1131" y="1740"/>
                  </a:cubicBezTo>
                  <a:cubicBezTo>
                    <a:pt x="1130" y="1739"/>
                    <a:pt x="1129" y="1738"/>
                    <a:pt x="1130" y="1737"/>
                  </a:cubicBezTo>
                  <a:cubicBezTo>
                    <a:pt x="1131" y="1736"/>
                    <a:pt x="1132" y="1735"/>
                    <a:pt x="1133" y="1736"/>
                  </a:cubicBezTo>
                  <a:cubicBezTo>
                    <a:pt x="1136" y="1738"/>
                    <a:pt x="1136" y="1738"/>
                    <a:pt x="1136" y="1738"/>
                  </a:cubicBezTo>
                  <a:cubicBezTo>
                    <a:pt x="1137" y="1739"/>
                    <a:pt x="1137" y="1740"/>
                    <a:pt x="1137" y="1741"/>
                  </a:cubicBezTo>
                  <a:cubicBezTo>
                    <a:pt x="1136" y="1742"/>
                    <a:pt x="1135" y="1742"/>
                    <a:pt x="1135" y="1742"/>
                  </a:cubicBezTo>
                  <a:close/>
                  <a:moveTo>
                    <a:pt x="1119" y="1732"/>
                  </a:moveTo>
                  <a:cubicBezTo>
                    <a:pt x="1119" y="1732"/>
                    <a:pt x="1118" y="1732"/>
                    <a:pt x="1118" y="1732"/>
                  </a:cubicBezTo>
                  <a:cubicBezTo>
                    <a:pt x="1115" y="1730"/>
                    <a:pt x="1115" y="1730"/>
                    <a:pt x="1115" y="1730"/>
                  </a:cubicBezTo>
                  <a:cubicBezTo>
                    <a:pt x="1114" y="1729"/>
                    <a:pt x="1114" y="1728"/>
                    <a:pt x="1115" y="1727"/>
                  </a:cubicBezTo>
                  <a:cubicBezTo>
                    <a:pt x="1116" y="1725"/>
                    <a:pt x="1117" y="1725"/>
                    <a:pt x="1118" y="1726"/>
                  </a:cubicBezTo>
                  <a:cubicBezTo>
                    <a:pt x="1121" y="1728"/>
                    <a:pt x="1121" y="1728"/>
                    <a:pt x="1121" y="1728"/>
                  </a:cubicBezTo>
                  <a:cubicBezTo>
                    <a:pt x="1122" y="1728"/>
                    <a:pt x="1122" y="1730"/>
                    <a:pt x="1121" y="1731"/>
                  </a:cubicBezTo>
                  <a:cubicBezTo>
                    <a:pt x="1121" y="1732"/>
                    <a:pt x="1120" y="1732"/>
                    <a:pt x="1119" y="1732"/>
                  </a:cubicBezTo>
                  <a:close/>
                  <a:moveTo>
                    <a:pt x="1104" y="1722"/>
                  </a:moveTo>
                  <a:cubicBezTo>
                    <a:pt x="1104" y="1722"/>
                    <a:pt x="1103" y="1721"/>
                    <a:pt x="1103" y="1721"/>
                  </a:cubicBezTo>
                  <a:cubicBezTo>
                    <a:pt x="1100" y="1719"/>
                    <a:pt x="1100" y="1719"/>
                    <a:pt x="1100" y="1719"/>
                  </a:cubicBezTo>
                  <a:cubicBezTo>
                    <a:pt x="1099" y="1719"/>
                    <a:pt x="1099" y="1717"/>
                    <a:pt x="1100" y="1716"/>
                  </a:cubicBezTo>
                  <a:cubicBezTo>
                    <a:pt x="1101" y="1715"/>
                    <a:pt x="1102" y="1715"/>
                    <a:pt x="1103" y="1715"/>
                  </a:cubicBezTo>
                  <a:cubicBezTo>
                    <a:pt x="1106" y="1717"/>
                    <a:pt x="1106" y="1717"/>
                    <a:pt x="1106" y="1717"/>
                  </a:cubicBezTo>
                  <a:cubicBezTo>
                    <a:pt x="1107" y="1718"/>
                    <a:pt x="1107" y="1719"/>
                    <a:pt x="1106" y="1721"/>
                  </a:cubicBezTo>
                  <a:cubicBezTo>
                    <a:pt x="1106" y="1721"/>
                    <a:pt x="1105" y="1722"/>
                    <a:pt x="1104" y="1722"/>
                  </a:cubicBezTo>
                  <a:close/>
                  <a:moveTo>
                    <a:pt x="1089" y="1711"/>
                  </a:moveTo>
                  <a:cubicBezTo>
                    <a:pt x="1089" y="1711"/>
                    <a:pt x="1088" y="1711"/>
                    <a:pt x="1088" y="1711"/>
                  </a:cubicBezTo>
                  <a:cubicBezTo>
                    <a:pt x="1085" y="1709"/>
                    <a:pt x="1085" y="1709"/>
                    <a:pt x="1085" y="1709"/>
                  </a:cubicBezTo>
                  <a:cubicBezTo>
                    <a:pt x="1084" y="1708"/>
                    <a:pt x="1084" y="1707"/>
                    <a:pt x="1085" y="1705"/>
                  </a:cubicBezTo>
                  <a:cubicBezTo>
                    <a:pt x="1085" y="1704"/>
                    <a:pt x="1087" y="1704"/>
                    <a:pt x="1088" y="1705"/>
                  </a:cubicBezTo>
                  <a:cubicBezTo>
                    <a:pt x="1091" y="1707"/>
                    <a:pt x="1091" y="1707"/>
                    <a:pt x="1091" y="1707"/>
                  </a:cubicBezTo>
                  <a:cubicBezTo>
                    <a:pt x="1092" y="1707"/>
                    <a:pt x="1092" y="1709"/>
                    <a:pt x="1091" y="1710"/>
                  </a:cubicBezTo>
                  <a:cubicBezTo>
                    <a:pt x="1091" y="1711"/>
                    <a:pt x="1090" y="1711"/>
                    <a:pt x="1089" y="1711"/>
                  </a:cubicBezTo>
                  <a:close/>
                  <a:moveTo>
                    <a:pt x="1074" y="1700"/>
                  </a:moveTo>
                  <a:cubicBezTo>
                    <a:pt x="1074" y="1700"/>
                    <a:pt x="1073" y="1700"/>
                    <a:pt x="1073" y="1700"/>
                  </a:cubicBezTo>
                  <a:cubicBezTo>
                    <a:pt x="1070" y="1698"/>
                    <a:pt x="1070" y="1698"/>
                    <a:pt x="1070" y="1698"/>
                  </a:cubicBezTo>
                  <a:cubicBezTo>
                    <a:pt x="1069" y="1697"/>
                    <a:pt x="1069" y="1696"/>
                    <a:pt x="1070" y="1695"/>
                  </a:cubicBezTo>
                  <a:cubicBezTo>
                    <a:pt x="1071" y="1694"/>
                    <a:pt x="1072" y="1693"/>
                    <a:pt x="1073" y="1694"/>
                  </a:cubicBezTo>
                  <a:cubicBezTo>
                    <a:pt x="1076" y="1696"/>
                    <a:pt x="1076" y="1696"/>
                    <a:pt x="1076" y="1696"/>
                  </a:cubicBezTo>
                  <a:cubicBezTo>
                    <a:pt x="1077" y="1697"/>
                    <a:pt x="1077" y="1698"/>
                    <a:pt x="1076" y="1699"/>
                  </a:cubicBezTo>
                  <a:cubicBezTo>
                    <a:pt x="1076" y="1700"/>
                    <a:pt x="1075" y="1700"/>
                    <a:pt x="1074" y="1700"/>
                  </a:cubicBezTo>
                  <a:close/>
                  <a:moveTo>
                    <a:pt x="1059" y="1690"/>
                  </a:moveTo>
                  <a:cubicBezTo>
                    <a:pt x="1059" y="1690"/>
                    <a:pt x="1058" y="1689"/>
                    <a:pt x="1058" y="1689"/>
                  </a:cubicBezTo>
                  <a:cubicBezTo>
                    <a:pt x="1055" y="1687"/>
                    <a:pt x="1055" y="1687"/>
                    <a:pt x="1055" y="1687"/>
                  </a:cubicBezTo>
                  <a:cubicBezTo>
                    <a:pt x="1054" y="1687"/>
                    <a:pt x="1054" y="1685"/>
                    <a:pt x="1055" y="1684"/>
                  </a:cubicBezTo>
                  <a:cubicBezTo>
                    <a:pt x="1056" y="1683"/>
                    <a:pt x="1057" y="1683"/>
                    <a:pt x="1058" y="1683"/>
                  </a:cubicBezTo>
                  <a:cubicBezTo>
                    <a:pt x="1061" y="1685"/>
                    <a:pt x="1061" y="1685"/>
                    <a:pt x="1061" y="1685"/>
                  </a:cubicBezTo>
                  <a:cubicBezTo>
                    <a:pt x="1062" y="1686"/>
                    <a:pt x="1062" y="1688"/>
                    <a:pt x="1061" y="1689"/>
                  </a:cubicBezTo>
                  <a:cubicBezTo>
                    <a:pt x="1061" y="1689"/>
                    <a:pt x="1060" y="1690"/>
                    <a:pt x="1059" y="1690"/>
                  </a:cubicBezTo>
                  <a:close/>
                  <a:moveTo>
                    <a:pt x="1044" y="1679"/>
                  </a:moveTo>
                  <a:cubicBezTo>
                    <a:pt x="1044" y="1679"/>
                    <a:pt x="1043" y="1679"/>
                    <a:pt x="1043" y="1678"/>
                  </a:cubicBezTo>
                  <a:cubicBezTo>
                    <a:pt x="1041" y="1676"/>
                    <a:pt x="1041" y="1676"/>
                    <a:pt x="1041" y="1676"/>
                  </a:cubicBezTo>
                  <a:cubicBezTo>
                    <a:pt x="1040" y="1676"/>
                    <a:pt x="1039" y="1674"/>
                    <a:pt x="1040" y="1673"/>
                  </a:cubicBezTo>
                  <a:cubicBezTo>
                    <a:pt x="1041" y="1672"/>
                    <a:pt x="1042" y="1672"/>
                    <a:pt x="1043" y="1673"/>
                  </a:cubicBezTo>
                  <a:cubicBezTo>
                    <a:pt x="1046" y="1674"/>
                    <a:pt x="1046" y="1674"/>
                    <a:pt x="1046" y="1674"/>
                  </a:cubicBezTo>
                  <a:cubicBezTo>
                    <a:pt x="1047" y="1675"/>
                    <a:pt x="1047" y="1677"/>
                    <a:pt x="1046" y="1678"/>
                  </a:cubicBezTo>
                  <a:cubicBezTo>
                    <a:pt x="1046" y="1678"/>
                    <a:pt x="1045" y="1679"/>
                    <a:pt x="1044" y="1679"/>
                  </a:cubicBezTo>
                  <a:close/>
                  <a:moveTo>
                    <a:pt x="1030" y="1668"/>
                  </a:moveTo>
                  <a:cubicBezTo>
                    <a:pt x="1029" y="1668"/>
                    <a:pt x="1029" y="1668"/>
                    <a:pt x="1028" y="1667"/>
                  </a:cubicBezTo>
                  <a:cubicBezTo>
                    <a:pt x="1026" y="1665"/>
                    <a:pt x="1026" y="1665"/>
                    <a:pt x="1026" y="1665"/>
                  </a:cubicBezTo>
                  <a:cubicBezTo>
                    <a:pt x="1025" y="1665"/>
                    <a:pt x="1025" y="1663"/>
                    <a:pt x="1025" y="1662"/>
                  </a:cubicBezTo>
                  <a:cubicBezTo>
                    <a:pt x="1026" y="1661"/>
                    <a:pt x="1028" y="1661"/>
                    <a:pt x="1029" y="1662"/>
                  </a:cubicBezTo>
                  <a:cubicBezTo>
                    <a:pt x="1031" y="1664"/>
                    <a:pt x="1031" y="1664"/>
                    <a:pt x="1031" y="1664"/>
                  </a:cubicBezTo>
                  <a:cubicBezTo>
                    <a:pt x="1032" y="1664"/>
                    <a:pt x="1032" y="1666"/>
                    <a:pt x="1032" y="1667"/>
                  </a:cubicBezTo>
                  <a:cubicBezTo>
                    <a:pt x="1031" y="1667"/>
                    <a:pt x="1030" y="1668"/>
                    <a:pt x="1030" y="1668"/>
                  </a:cubicBezTo>
                  <a:close/>
                  <a:moveTo>
                    <a:pt x="1015" y="1657"/>
                  </a:moveTo>
                  <a:cubicBezTo>
                    <a:pt x="1014" y="1657"/>
                    <a:pt x="1014" y="1657"/>
                    <a:pt x="1014" y="1656"/>
                  </a:cubicBezTo>
                  <a:cubicBezTo>
                    <a:pt x="1011" y="1654"/>
                    <a:pt x="1011" y="1654"/>
                    <a:pt x="1011" y="1654"/>
                  </a:cubicBezTo>
                  <a:cubicBezTo>
                    <a:pt x="1010" y="1654"/>
                    <a:pt x="1010" y="1652"/>
                    <a:pt x="1011" y="1651"/>
                  </a:cubicBezTo>
                  <a:cubicBezTo>
                    <a:pt x="1011" y="1650"/>
                    <a:pt x="1013" y="1650"/>
                    <a:pt x="1014" y="1651"/>
                  </a:cubicBezTo>
                  <a:cubicBezTo>
                    <a:pt x="1016" y="1652"/>
                    <a:pt x="1016" y="1652"/>
                    <a:pt x="1016" y="1652"/>
                  </a:cubicBezTo>
                  <a:cubicBezTo>
                    <a:pt x="1017" y="1653"/>
                    <a:pt x="1018" y="1655"/>
                    <a:pt x="1017" y="1656"/>
                  </a:cubicBezTo>
                  <a:cubicBezTo>
                    <a:pt x="1016" y="1656"/>
                    <a:pt x="1016" y="1657"/>
                    <a:pt x="1015" y="1657"/>
                  </a:cubicBezTo>
                  <a:close/>
                  <a:moveTo>
                    <a:pt x="1000" y="1646"/>
                  </a:moveTo>
                  <a:cubicBezTo>
                    <a:pt x="1000" y="1646"/>
                    <a:pt x="999" y="1645"/>
                    <a:pt x="999" y="1645"/>
                  </a:cubicBezTo>
                  <a:cubicBezTo>
                    <a:pt x="997" y="1643"/>
                    <a:pt x="997" y="1643"/>
                    <a:pt x="997" y="1643"/>
                  </a:cubicBezTo>
                  <a:cubicBezTo>
                    <a:pt x="995" y="1642"/>
                    <a:pt x="995" y="1641"/>
                    <a:pt x="996" y="1640"/>
                  </a:cubicBezTo>
                  <a:cubicBezTo>
                    <a:pt x="997" y="1639"/>
                    <a:pt x="998" y="1639"/>
                    <a:pt x="999" y="1639"/>
                  </a:cubicBezTo>
                  <a:cubicBezTo>
                    <a:pt x="1002" y="1641"/>
                    <a:pt x="1002" y="1641"/>
                    <a:pt x="1002" y="1641"/>
                  </a:cubicBezTo>
                  <a:cubicBezTo>
                    <a:pt x="1003" y="1642"/>
                    <a:pt x="1003" y="1644"/>
                    <a:pt x="1002" y="1645"/>
                  </a:cubicBezTo>
                  <a:cubicBezTo>
                    <a:pt x="1002" y="1645"/>
                    <a:pt x="1001" y="1646"/>
                    <a:pt x="1000" y="1646"/>
                  </a:cubicBezTo>
                  <a:close/>
                  <a:moveTo>
                    <a:pt x="986" y="1634"/>
                  </a:moveTo>
                  <a:cubicBezTo>
                    <a:pt x="985" y="1634"/>
                    <a:pt x="985" y="1634"/>
                    <a:pt x="984" y="1634"/>
                  </a:cubicBezTo>
                  <a:cubicBezTo>
                    <a:pt x="982" y="1632"/>
                    <a:pt x="982" y="1632"/>
                    <a:pt x="982" y="1632"/>
                  </a:cubicBezTo>
                  <a:cubicBezTo>
                    <a:pt x="981" y="1631"/>
                    <a:pt x="981" y="1630"/>
                    <a:pt x="982" y="1629"/>
                  </a:cubicBezTo>
                  <a:cubicBezTo>
                    <a:pt x="982" y="1628"/>
                    <a:pt x="984" y="1627"/>
                    <a:pt x="985" y="1628"/>
                  </a:cubicBezTo>
                  <a:cubicBezTo>
                    <a:pt x="987" y="1630"/>
                    <a:pt x="987" y="1630"/>
                    <a:pt x="987" y="1630"/>
                  </a:cubicBezTo>
                  <a:cubicBezTo>
                    <a:pt x="988" y="1631"/>
                    <a:pt x="989" y="1632"/>
                    <a:pt x="988" y="1633"/>
                  </a:cubicBezTo>
                  <a:cubicBezTo>
                    <a:pt x="987" y="1634"/>
                    <a:pt x="987" y="1634"/>
                    <a:pt x="986" y="1634"/>
                  </a:cubicBezTo>
                  <a:close/>
                  <a:moveTo>
                    <a:pt x="971" y="1623"/>
                  </a:moveTo>
                  <a:cubicBezTo>
                    <a:pt x="971" y="1623"/>
                    <a:pt x="970" y="1623"/>
                    <a:pt x="970" y="1622"/>
                  </a:cubicBezTo>
                  <a:cubicBezTo>
                    <a:pt x="968" y="1621"/>
                    <a:pt x="968" y="1621"/>
                    <a:pt x="968" y="1621"/>
                  </a:cubicBezTo>
                  <a:cubicBezTo>
                    <a:pt x="967" y="1620"/>
                    <a:pt x="966" y="1618"/>
                    <a:pt x="967" y="1617"/>
                  </a:cubicBezTo>
                  <a:cubicBezTo>
                    <a:pt x="968" y="1616"/>
                    <a:pt x="969" y="1616"/>
                    <a:pt x="970" y="1617"/>
                  </a:cubicBezTo>
                  <a:cubicBezTo>
                    <a:pt x="973" y="1619"/>
                    <a:pt x="973" y="1619"/>
                    <a:pt x="973" y="1619"/>
                  </a:cubicBezTo>
                  <a:cubicBezTo>
                    <a:pt x="974" y="1620"/>
                    <a:pt x="974" y="1621"/>
                    <a:pt x="973" y="1622"/>
                  </a:cubicBezTo>
                  <a:cubicBezTo>
                    <a:pt x="973" y="1623"/>
                    <a:pt x="972" y="1623"/>
                    <a:pt x="971" y="1623"/>
                  </a:cubicBezTo>
                  <a:close/>
                  <a:moveTo>
                    <a:pt x="957" y="1612"/>
                  </a:moveTo>
                  <a:cubicBezTo>
                    <a:pt x="957" y="1612"/>
                    <a:pt x="956" y="1611"/>
                    <a:pt x="956" y="1611"/>
                  </a:cubicBezTo>
                  <a:cubicBezTo>
                    <a:pt x="953" y="1609"/>
                    <a:pt x="953" y="1609"/>
                    <a:pt x="953" y="1609"/>
                  </a:cubicBezTo>
                  <a:cubicBezTo>
                    <a:pt x="952" y="1608"/>
                    <a:pt x="952" y="1607"/>
                    <a:pt x="953" y="1606"/>
                  </a:cubicBezTo>
                  <a:cubicBezTo>
                    <a:pt x="954" y="1605"/>
                    <a:pt x="955" y="1605"/>
                    <a:pt x="956" y="1605"/>
                  </a:cubicBezTo>
                  <a:cubicBezTo>
                    <a:pt x="959" y="1607"/>
                    <a:pt x="959" y="1607"/>
                    <a:pt x="959" y="1607"/>
                  </a:cubicBezTo>
                  <a:cubicBezTo>
                    <a:pt x="960" y="1608"/>
                    <a:pt x="960" y="1610"/>
                    <a:pt x="959" y="1611"/>
                  </a:cubicBezTo>
                  <a:cubicBezTo>
                    <a:pt x="958" y="1611"/>
                    <a:pt x="958" y="1612"/>
                    <a:pt x="957" y="1612"/>
                  </a:cubicBezTo>
                  <a:close/>
                  <a:moveTo>
                    <a:pt x="943" y="1600"/>
                  </a:moveTo>
                  <a:cubicBezTo>
                    <a:pt x="942" y="1600"/>
                    <a:pt x="942" y="1600"/>
                    <a:pt x="941" y="1599"/>
                  </a:cubicBezTo>
                  <a:cubicBezTo>
                    <a:pt x="939" y="1598"/>
                    <a:pt x="939" y="1598"/>
                    <a:pt x="939" y="1598"/>
                  </a:cubicBezTo>
                  <a:cubicBezTo>
                    <a:pt x="938" y="1597"/>
                    <a:pt x="938" y="1595"/>
                    <a:pt x="939" y="1594"/>
                  </a:cubicBezTo>
                  <a:cubicBezTo>
                    <a:pt x="939" y="1593"/>
                    <a:pt x="941" y="1593"/>
                    <a:pt x="942" y="1594"/>
                  </a:cubicBezTo>
                  <a:cubicBezTo>
                    <a:pt x="944" y="1596"/>
                    <a:pt x="944" y="1596"/>
                    <a:pt x="944" y="1596"/>
                  </a:cubicBezTo>
                  <a:cubicBezTo>
                    <a:pt x="945" y="1597"/>
                    <a:pt x="945" y="1598"/>
                    <a:pt x="945" y="1599"/>
                  </a:cubicBezTo>
                  <a:cubicBezTo>
                    <a:pt x="944" y="1600"/>
                    <a:pt x="943" y="1600"/>
                    <a:pt x="943" y="1600"/>
                  </a:cubicBezTo>
                  <a:close/>
                  <a:moveTo>
                    <a:pt x="929" y="1588"/>
                  </a:moveTo>
                  <a:cubicBezTo>
                    <a:pt x="928" y="1588"/>
                    <a:pt x="927" y="1588"/>
                    <a:pt x="927" y="1588"/>
                  </a:cubicBezTo>
                  <a:cubicBezTo>
                    <a:pt x="925" y="1586"/>
                    <a:pt x="925" y="1586"/>
                    <a:pt x="925" y="1586"/>
                  </a:cubicBezTo>
                  <a:cubicBezTo>
                    <a:pt x="924" y="1585"/>
                    <a:pt x="924" y="1584"/>
                    <a:pt x="924" y="1583"/>
                  </a:cubicBezTo>
                  <a:cubicBezTo>
                    <a:pt x="925" y="1582"/>
                    <a:pt x="927" y="1581"/>
                    <a:pt x="928" y="1582"/>
                  </a:cubicBezTo>
                  <a:cubicBezTo>
                    <a:pt x="930" y="1584"/>
                    <a:pt x="930" y="1584"/>
                    <a:pt x="930" y="1584"/>
                  </a:cubicBezTo>
                  <a:cubicBezTo>
                    <a:pt x="931" y="1585"/>
                    <a:pt x="931" y="1586"/>
                    <a:pt x="930" y="1587"/>
                  </a:cubicBezTo>
                  <a:cubicBezTo>
                    <a:pt x="930" y="1588"/>
                    <a:pt x="929" y="1588"/>
                    <a:pt x="929" y="1588"/>
                  </a:cubicBezTo>
                  <a:close/>
                  <a:moveTo>
                    <a:pt x="914" y="1577"/>
                  </a:moveTo>
                  <a:cubicBezTo>
                    <a:pt x="914" y="1577"/>
                    <a:pt x="913" y="1576"/>
                    <a:pt x="913" y="1576"/>
                  </a:cubicBezTo>
                  <a:cubicBezTo>
                    <a:pt x="911" y="1574"/>
                    <a:pt x="911" y="1574"/>
                    <a:pt x="911" y="1574"/>
                  </a:cubicBezTo>
                  <a:cubicBezTo>
                    <a:pt x="910" y="1573"/>
                    <a:pt x="909" y="1572"/>
                    <a:pt x="910" y="1571"/>
                  </a:cubicBezTo>
                  <a:cubicBezTo>
                    <a:pt x="911" y="1570"/>
                    <a:pt x="913" y="1570"/>
                    <a:pt x="914" y="1570"/>
                  </a:cubicBezTo>
                  <a:cubicBezTo>
                    <a:pt x="916" y="1572"/>
                    <a:pt x="916" y="1572"/>
                    <a:pt x="916" y="1572"/>
                  </a:cubicBezTo>
                  <a:cubicBezTo>
                    <a:pt x="917" y="1573"/>
                    <a:pt x="917" y="1575"/>
                    <a:pt x="916" y="1576"/>
                  </a:cubicBezTo>
                  <a:cubicBezTo>
                    <a:pt x="916" y="1576"/>
                    <a:pt x="915" y="1577"/>
                    <a:pt x="914" y="1577"/>
                  </a:cubicBezTo>
                  <a:close/>
                  <a:moveTo>
                    <a:pt x="900" y="1565"/>
                  </a:moveTo>
                  <a:cubicBezTo>
                    <a:pt x="900" y="1565"/>
                    <a:pt x="899" y="1565"/>
                    <a:pt x="899" y="1564"/>
                  </a:cubicBezTo>
                  <a:cubicBezTo>
                    <a:pt x="897" y="1562"/>
                    <a:pt x="897" y="1562"/>
                    <a:pt x="897" y="1562"/>
                  </a:cubicBezTo>
                  <a:cubicBezTo>
                    <a:pt x="896" y="1561"/>
                    <a:pt x="895" y="1560"/>
                    <a:pt x="896" y="1559"/>
                  </a:cubicBezTo>
                  <a:cubicBezTo>
                    <a:pt x="897" y="1558"/>
                    <a:pt x="899" y="1558"/>
                    <a:pt x="900" y="1559"/>
                  </a:cubicBezTo>
                  <a:cubicBezTo>
                    <a:pt x="902" y="1561"/>
                    <a:pt x="902" y="1561"/>
                    <a:pt x="902" y="1561"/>
                  </a:cubicBezTo>
                  <a:cubicBezTo>
                    <a:pt x="903" y="1561"/>
                    <a:pt x="903" y="1563"/>
                    <a:pt x="902" y="1564"/>
                  </a:cubicBezTo>
                  <a:cubicBezTo>
                    <a:pt x="902" y="1564"/>
                    <a:pt x="901" y="1565"/>
                    <a:pt x="900" y="1565"/>
                  </a:cubicBezTo>
                  <a:close/>
                  <a:moveTo>
                    <a:pt x="886" y="1553"/>
                  </a:moveTo>
                  <a:cubicBezTo>
                    <a:pt x="886" y="1553"/>
                    <a:pt x="885" y="1553"/>
                    <a:pt x="885" y="1552"/>
                  </a:cubicBezTo>
                  <a:cubicBezTo>
                    <a:pt x="883" y="1550"/>
                    <a:pt x="883" y="1550"/>
                    <a:pt x="883" y="1550"/>
                  </a:cubicBezTo>
                  <a:cubicBezTo>
                    <a:pt x="882" y="1549"/>
                    <a:pt x="881" y="1548"/>
                    <a:pt x="882" y="1547"/>
                  </a:cubicBezTo>
                  <a:cubicBezTo>
                    <a:pt x="883" y="1546"/>
                    <a:pt x="885" y="1546"/>
                    <a:pt x="886" y="1547"/>
                  </a:cubicBezTo>
                  <a:cubicBezTo>
                    <a:pt x="888" y="1549"/>
                    <a:pt x="888" y="1549"/>
                    <a:pt x="888" y="1549"/>
                  </a:cubicBezTo>
                  <a:cubicBezTo>
                    <a:pt x="889" y="1550"/>
                    <a:pt x="889" y="1551"/>
                    <a:pt x="888" y="1552"/>
                  </a:cubicBezTo>
                  <a:cubicBezTo>
                    <a:pt x="888" y="1553"/>
                    <a:pt x="887" y="1553"/>
                    <a:pt x="886" y="1553"/>
                  </a:cubicBezTo>
                  <a:close/>
                  <a:moveTo>
                    <a:pt x="873" y="1541"/>
                  </a:moveTo>
                  <a:cubicBezTo>
                    <a:pt x="872" y="1541"/>
                    <a:pt x="871" y="1541"/>
                    <a:pt x="871" y="1540"/>
                  </a:cubicBezTo>
                  <a:cubicBezTo>
                    <a:pt x="869" y="1538"/>
                    <a:pt x="869" y="1538"/>
                    <a:pt x="869" y="1538"/>
                  </a:cubicBezTo>
                  <a:cubicBezTo>
                    <a:pt x="868" y="1537"/>
                    <a:pt x="868" y="1536"/>
                    <a:pt x="868" y="1535"/>
                  </a:cubicBezTo>
                  <a:cubicBezTo>
                    <a:pt x="869" y="1534"/>
                    <a:pt x="871" y="1534"/>
                    <a:pt x="872" y="1535"/>
                  </a:cubicBezTo>
                  <a:cubicBezTo>
                    <a:pt x="874" y="1537"/>
                    <a:pt x="874" y="1537"/>
                    <a:pt x="874" y="1537"/>
                  </a:cubicBezTo>
                  <a:cubicBezTo>
                    <a:pt x="875" y="1538"/>
                    <a:pt x="875" y="1539"/>
                    <a:pt x="874" y="1540"/>
                  </a:cubicBezTo>
                  <a:cubicBezTo>
                    <a:pt x="874" y="1541"/>
                    <a:pt x="873" y="1541"/>
                    <a:pt x="873" y="1541"/>
                  </a:cubicBezTo>
                  <a:close/>
                  <a:moveTo>
                    <a:pt x="859" y="1529"/>
                  </a:moveTo>
                  <a:cubicBezTo>
                    <a:pt x="858" y="1529"/>
                    <a:pt x="858" y="1528"/>
                    <a:pt x="857" y="1528"/>
                  </a:cubicBezTo>
                  <a:cubicBezTo>
                    <a:pt x="855" y="1526"/>
                    <a:pt x="855" y="1526"/>
                    <a:pt x="855" y="1526"/>
                  </a:cubicBezTo>
                  <a:cubicBezTo>
                    <a:pt x="854" y="1525"/>
                    <a:pt x="854" y="1524"/>
                    <a:pt x="855" y="1523"/>
                  </a:cubicBezTo>
                  <a:cubicBezTo>
                    <a:pt x="856" y="1522"/>
                    <a:pt x="857" y="1522"/>
                    <a:pt x="858" y="1522"/>
                  </a:cubicBezTo>
                  <a:cubicBezTo>
                    <a:pt x="860" y="1525"/>
                    <a:pt x="860" y="1525"/>
                    <a:pt x="860" y="1525"/>
                  </a:cubicBezTo>
                  <a:cubicBezTo>
                    <a:pt x="861" y="1525"/>
                    <a:pt x="861" y="1527"/>
                    <a:pt x="861" y="1528"/>
                  </a:cubicBezTo>
                  <a:cubicBezTo>
                    <a:pt x="860" y="1528"/>
                    <a:pt x="859" y="1529"/>
                    <a:pt x="859" y="1529"/>
                  </a:cubicBezTo>
                  <a:close/>
                  <a:moveTo>
                    <a:pt x="845" y="1516"/>
                  </a:moveTo>
                  <a:cubicBezTo>
                    <a:pt x="844" y="1516"/>
                    <a:pt x="844" y="1516"/>
                    <a:pt x="843" y="1516"/>
                  </a:cubicBezTo>
                  <a:cubicBezTo>
                    <a:pt x="841" y="1514"/>
                    <a:pt x="841" y="1514"/>
                    <a:pt x="841" y="1514"/>
                  </a:cubicBezTo>
                  <a:cubicBezTo>
                    <a:pt x="840" y="1513"/>
                    <a:pt x="840" y="1511"/>
                    <a:pt x="841" y="1510"/>
                  </a:cubicBezTo>
                  <a:cubicBezTo>
                    <a:pt x="842" y="1509"/>
                    <a:pt x="843" y="1509"/>
                    <a:pt x="844" y="1510"/>
                  </a:cubicBezTo>
                  <a:cubicBezTo>
                    <a:pt x="847" y="1512"/>
                    <a:pt x="847" y="1512"/>
                    <a:pt x="847" y="1512"/>
                  </a:cubicBezTo>
                  <a:cubicBezTo>
                    <a:pt x="848" y="1513"/>
                    <a:pt x="848" y="1515"/>
                    <a:pt x="847" y="1516"/>
                  </a:cubicBezTo>
                  <a:cubicBezTo>
                    <a:pt x="846" y="1516"/>
                    <a:pt x="846" y="1516"/>
                    <a:pt x="845" y="1516"/>
                  </a:cubicBezTo>
                  <a:close/>
                  <a:moveTo>
                    <a:pt x="831" y="1504"/>
                  </a:moveTo>
                  <a:cubicBezTo>
                    <a:pt x="831" y="1504"/>
                    <a:pt x="830" y="1504"/>
                    <a:pt x="830" y="1504"/>
                  </a:cubicBezTo>
                  <a:cubicBezTo>
                    <a:pt x="828" y="1501"/>
                    <a:pt x="828" y="1501"/>
                    <a:pt x="828" y="1501"/>
                  </a:cubicBezTo>
                  <a:cubicBezTo>
                    <a:pt x="827" y="1501"/>
                    <a:pt x="826" y="1499"/>
                    <a:pt x="827" y="1498"/>
                  </a:cubicBezTo>
                  <a:cubicBezTo>
                    <a:pt x="828" y="1497"/>
                    <a:pt x="830" y="1497"/>
                    <a:pt x="831" y="1498"/>
                  </a:cubicBezTo>
                  <a:cubicBezTo>
                    <a:pt x="833" y="1500"/>
                    <a:pt x="833" y="1500"/>
                    <a:pt x="833" y="1500"/>
                  </a:cubicBezTo>
                  <a:cubicBezTo>
                    <a:pt x="834" y="1501"/>
                    <a:pt x="834" y="1502"/>
                    <a:pt x="833" y="1503"/>
                  </a:cubicBezTo>
                  <a:cubicBezTo>
                    <a:pt x="833" y="1504"/>
                    <a:pt x="832" y="1504"/>
                    <a:pt x="831" y="1504"/>
                  </a:cubicBezTo>
                  <a:close/>
                  <a:moveTo>
                    <a:pt x="818" y="1492"/>
                  </a:moveTo>
                  <a:cubicBezTo>
                    <a:pt x="817" y="1492"/>
                    <a:pt x="817" y="1492"/>
                    <a:pt x="816" y="1491"/>
                  </a:cubicBezTo>
                  <a:cubicBezTo>
                    <a:pt x="814" y="1489"/>
                    <a:pt x="814" y="1489"/>
                    <a:pt x="814" y="1489"/>
                  </a:cubicBezTo>
                  <a:cubicBezTo>
                    <a:pt x="813" y="1488"/>
                    <a:pt x="813" y="1487"/>
                    <a:pt x="814" y="1486"/>
                  </a:cubicBezTo>
                  <a:cubicBezTo>
                    <a:pt x="815" y="1485"/>
                    <a:pt x="816" y="1485"/>
                    <a:pt x="817" y="1486"/>
                  </a:cubicBezTo>
                  <a:cubicBezTo>
                    <a:pt x="819" y="1488"/>
                    <a:pt x="819" y="1488"/>
                    <a:pt x="819" y="1488"/>
                  </a:cubicBezTo>
                  <a:cubicBezTo>
                    <a:pt x="820" y="1489"/>
                    <a:pt x="820" y="1490"/>
                    <a:pt x="820" y="1491"/>
                  </a:cubicBezTo>
                  <a:cubicBezTo>
                    <a:pt x="819" y="1491"/>
                    <a:pt x="818" y="1492"/>
                    <a:pt x="818" y="1492"/>
                  </a:cubicBezTo>
                  <a:close/>
                  <a:moveTo>
                    <a:pt x="804" y="1479"/>
                  </a:moveTo>
                  <a:cubicBezTo>
                    <a:pt x="804" y="1479"/>
                    <a:pt x="803" y="1479"/>
                    <a:pt x="803" y="1479"/>
                  </a:cubicBezTo>
                  <a:cubicBezTo>
                    <a:pt x="801" y="1477"/>
                    <a:pt x="801" y="1477"/>
                    <a:pt x="801" y="1477"/>
                  </a:cubicBezTo>
                  <a:cubicBezTo>
                    <a:pt x="800" y="1476"/>
                    <a:pt x="800" y="1474"/>
                    <a:pt x="800" y="1473"/>
                  </a:cubicBezTo>
                  <a:cubicBezTo>
                    <a:pt x="801" y="1472"/>
                    <a:pt x="803" y="1472"/>
                    <a:pt x="804" y="1473"/>
                  </a:cubicBezTo>
                  <a:cubicBezTo>
                    <a:pt x="806" y="1475"/>
                    <a:pt x="806" y="1475"/>
                    <a:pt x="806" y="1475"/>
                  </a:cubicBezTo>
                  <a:cubicBezTo>
                    <a:pt x="807" y="1476"/>
                    <a:pt x="807" y="1478"/>
                    <a:pt x="806" y="1479"/>
                  </a:cubicBezTo>
                  <a:cubicBezTo>
                    <a:pt x="806" y="1479"/>
                    <a:pt x="805" y="1479"/>
                    <a:pt x="804" y="1479"/>
                  </a:cubicBezTo>
                  <a:close/>
                  <a:moveTo>
                    <a:pt x="791" y="1467"/>
                  </a:moveTo>
                  <a:cubicBezTo>
                    <a:pt x="790" y="1467"/>
                    <a:pt x="790" y="1466"/>
                    <a:pt x="789" y="1466"/>
                  </a:cubicBezTo>
                  <a:cubicBezTo>
                    <a:pt x="787" y="1464"/>
                    <a:pt x="787" y="1464"/>
                    <a:pt x="787" y="1464"/>
                  </a:cubicBezTo>
                  <a:cubicBezTo>
                    <a:pt x="786" y="1463"/>
                    <a:pt x="786" y="1462"/>
                    <a:pt x="787" y="1461"/>
                  </a:cubicBezTo>
                  <a:cubicBezTo>
                    <a:pt x="788" y="1460"/>
                    <a:pt x="789" y="1460"/>
                    <a:pt x="790" y="1460"/>
                  </a:cubicBezTo>
                  <a:cubicBezTo>
                    <a:pt x="793" y="1463"/>
                    <a:pt x="793" y="1463"/>
                    <a:pt x="793" y="1463"/>
                  </a:cubicBezTo>
                  <a:cubicBezTo>
                    <a:pt x="794" y="1463"/>
                    <a:pt x="794" y="1465"/>
                    <a:pt x="793" y="1466"/>
                  </a:cubicBezTo>
                  <a:cubicBezTo>
                    <a:pt x="792" y="1466"/>
                    <a:pt x="792" y="1467"/>
                    <a:pt x="791" y="1467"/>
                  </a:cubicBezTo>
                  <a:close/>
                  <a:moveTo>
                    <a:pt x="778" y="1454"/>
                  </a:moveTo>
                  <a:cubicBezTo>
                    <a:pt x="777" y="1454"/>
                    <a:pt x="777" y="1454"/>
                    <a:pt x="776" y="1453"/>
                  </a:cubicBezTo>
                  <a:cubicBezTo>
                    <a:pt x="774" y="1451"/>
                    <a:pt x="774" y="1451"/>
                    <a:pt x="774" y="1451"/>
                  </a:cubicBezTo>
                  <a:cubicBezTo>
                    <a:pt x="773" y="1450"/>
                    <a:pt x="773" y="1449"/>
                    <a:pt x="774" y="1448"/>
                  </a:cubicBezTo>
                  <a:cubicBezTo>
                    <a:pt x="775" y="1447"/>
                    <a:pt x="776" y="1447"/>
                    <a:pt x="777" y="1448"/>
                  </a:cubicBezTo>
                  <a:cubicBezTo>
                    <a:pt x="779" y="1450"/>
                    <a:pt x="779" y="1450"/>
                    <a:pt x="779" y="1450"/>
                  </a:cubicBezTo>
                  <a:cubicBezTo>
                    <a:pt x="780" y="1451"/>
                    <a:pt x="780" y="1452"/>
                    <a:pt x="779" y="1453"/>
                  </a:cubicBezTo>
                  <a:cubicBezTo>
                    <a:pt x="779" y="1454"/>
                    <a:pt x="778" y="1454"/>
                    <a:pt x="778" y="1454"/>
                  </a:cubicBezTo>
                  <a:close/>
                  <a:moveTo>
                    <a:pt x="765" y="1441"/>
                  </a:moveTo>
                  <a:cubicBezTo>
                    <a:pt x="764" y="1441"/>
                    <a:pt x="763" y="1441"/>
                    <a:pt x="763" y="1441"/>
                  </a:cubicBezTo>
                  <a:cubicBezTo>
                    <a:pt x="761" y="1438"/>
                    <a:pt x="761" y="1438"/>
                    <a:pt x="761" y="1438"/>
                  </a:cubicBezTo>
                  <a:cubicBezTo>
                    <a:pt x="760" y="1437"/>
                    <a:pt x="760" y="1436"/>
                    <a:pt x="761" y="1435"/>
                  </a:cubicBezTo>
                  <a:cubicBezTo>
                    <a:pt x="762" y="1434"/>
                    <a:pt x="763" y="1434"/>
                    <a:pt x="764" y="1435"/>
                  </a:cubicBezTo>
                  <a:cubicBezTo>
                    <a:pt x="766" y="1437"/>
                    <a:pt x="766" y="1437"/>
                    <a:pt x="766" y="1437"/>
                  </a:cubicBezTo>
                  <a:cubicBezTo>
                    <a:pt x="767" y="1438"/>
                    <a:pt x="767" y="1440"/>
                    <a:pt x="766" y="1441"/>
                  </a:cubicBezTo>
                  <a:cubicBezTo>
                    <a:pt x="766" y="1441"/>
                    <a:pt x="765" y="1441"/>
                    <a:pt x="765" y="1441"/>
                  </a:cubicBezTo>
                  <a:close/>
                  <a:moveTo>
                    <a:pt x="751" y="1428"/>
                  </a:moveTo>
                  <a:cubicBezTo>
                    <a:pt x="751" y="1428"/>
                    <a:pt x="750" y="1428"/>
                    <a:pt x="750" y="1428"/>
                  </a:cubicBezTo>
                  <a:cubicBezTo>
                    <a:pt x="748" y="1426"/>
                    <a:pt x="748" y="1426"/>
                    <a:pt x="748" y="1426"/>
                  </a:cubicBezTo>
                  <a:cubicBezTo>
                    <a:pt x="747" y="1425"/>
                    <a:pt x="747" y="1423"/>
                    <a:pt x="748" y="1422"/>
                  </a:cubicBezTo>
                  <a:cubicBezTo>
                    <a:pt x="749" y="1421"/>
                    <a:pt x="750" y="1421"/>
                    <a:pt x="751" y="1422"/>
                  </a:cubicBezTo>
                  <a:cubicBezTo>
                    <a:pt x="753" y="1424"/>
                    <a:pt x="753" y="1424"/>
                    <a:pt x="753" y="1424"/>
                  </a:cubicBezTo>
                  <a:cubicBezTo>
                    <a:pt x="754" y="1425"/>
                    <a:pt x="754" y="1427"/>
                    <a:pt x="753" y="1428"/>
                  </a:cubicBezTo>
                  <a:cubicBezTo>
                    <a:pt x="753" y="1428"/>
                    <a:pt x="752" y="1428"/>
                    <a:pt x="751" y="1428"/>
                  </a:cubicBezTo>
                  <a:close/>
                  <a:moveTo>
                    <a:pt x="738" y="1415"/>
                  </a:moveTo>
                  <a:cubicBezTo>
                    <a:pt x="738" y="1415"/>
                    <a:pt x="737" y="1415"/>
                    <a:pt x="737" y="1415"/>
                  </a:cubicBezTo>
                  <a:cubicBezTo>
                    <a:pt x="735" y="1413"/>
                    <a:pt x="735" y="1413"/>
                    <a:pt x="735" y="1413"/>
                  </a:cubicBezTo>
                  <a:cubicBezTo>
                    <a:pt x="734" y="1412"/>
                    <a:pt x="734" y="1410"/>
                    <a:pt x="735" y="1409"/>
                  </a:cubicBezTo>
                  <a:cubicBezTo>
                    <a:pt x="736" y="1408"/>
                    <a:pt x="737" y="1408"/>
                    <a:pt x="738" y="1409"/>
                  </a:cubicBezTo>
                  <a:cubicBezTo>
                    <a:pt x="740" y="1411"/>
                    <a:pt x="740" y="1411"/>
                    <a:pt x="740" y="1411"/>
                  </a:cubicBezTo>
                  <a:cubicBezTo>
                    <a:pt x="741" y="1412"/>
                    <a:pt x="741" y="1414"/>
                    <a:pt x="740" y="1415"/>
                  </a:cubicBezTo>
                  <a:cubicBezTo>
                    <a:pt x="740" y="1415"/>
                    <a:pt x="739" y="1415"/>
                    <a:pt x="738" y="1415"/>
                  </a:cubicBezTo>
                  <a:close/>
                  <a:moveTo>
                    <a:pt x="725" y="1402"/>
                  </a:moveTo>
                  <a:cubicBezTo>
                    <a:pt x="725" y="1402"/>
                    <a:pt x="724" y="1402"/>
                    <a:pt x="724" y="1402"/>
                  </a:cubicBezTo>
                  <a:cubicBezTo>
                    <a:pt x="722" y="1399"/>
                    <a:pt x="722" y="1399"/>
                    <a:pt x="722" y="1399"/>
                  </a:cubicBezTo>
                  <a:cubicBezTo>
                    <a:pt x="721" y="1399"/>
                    <a:pt x="721" y="1397"/>
                    <a:pt x="722" y="1396"/>
                  </a:cubicBezTo>
                  <a:cubicBezTo>
                    <a:pt x="723" y="1395"/>
                    <a:pt x="724" y="1395"/>
                    <a:pt x="725" y="1396"/>
                  </a:cubicBezTo>
                  <a:cubicBezTo>
                    <a:pt x="727" y="1398"/>
                    <a:pt x="727" y="1398"/>
                    <a:pt x="727" y="1398"/>
                  </a:cubicBezTo>
                  <a:cubicBezTo>
                    <a:pt x="728" y="1399"/>
                    <a:pt x="728" y="1401"/>
                    <a:pt x="727" y="1402"/>
                  </a:cubicBezTo>
                  <a:cubicBezTo>
                    <a:pt x="727" y="1402"/>
                    <a:pt x="726" y="1402"/>
                    <a:pt x="725" y="1402"/>
                  </a:cubicBezTo>
                  <a:close/>
                  <a:moveTo>
                    <a:pt x="713" y="1389"/>
                  </a:moveTo>
                  <a:cubicBezTo>
                    <a:pt x="712" y="1389"/>
                    <a:pt x="711" y="1389"/>
                    <a:pt x="711" y="1389"/>
                  </a:cubicBezTo>
                  <a:cubicBezTo>
                    <a:pt x="709" y="1386"/>
                    <a:pt x="709" y="1386"/>
                    <a:pt x="709" y="1386"/>
                  </a:cubicBezTo>
                  <a:cubicBezTo>
                    <a:pt x="708" y="1385"/>
                    <a:pt x="708" y="1384"/>
                    <a:pt x="709" y="1383"/>
                  </a:cubicBezTo>
                  <a:cubicBezTo>
                    <a:pt x="710" y="1382"/>
                    <a:pt x="711" y="1382"/>
                    <a:pt x="712" y="1383"/>
                  </a:cubicBezTo>
                  <a:cubicBezTo>
                    <a:pt x="714" y="1385"/>
                    <a:pt x="714" y="1385"/>
                    <a:pt x="714" y="1385"/>
                  </a:cubicBezTo>
                  <a:cubicBezTo>
                    <a:pt x="715" y="1386"/>
                    <a:pt x="715" y="1388"/>
                    <a:pt x="714" y="1389"/>
                  </a:cubicBezTo>
                  <a:cubicBezTo>
                    <a:pt x="714" y="1389"/>
                    <a:pt x="713" y="1389"/>
                    <a:pt x="713" y="1389"/>
                  </a:cubicBezTo>
                  <a:close/>
                  <a:moveTo>
                    <a:pt x="700" y="1376"/>
                  </a:moveTo>
                  <a:cubicBezTo>
                    <a:pt x="699" y="1376"/>
                    <a:pt x="699" y="1376"/>
                    <a:pt x="698" y="1375"/>
                  </a:cubicBezTo>
                  <a:cubicBezTo>
                    <a:pt x="696" y="1373"/>
                    <a:pt x="696" y="1373"/>
                    <a:pt x="696" y="1373"/>
                  </a:cubicBezTo>
                  <a:cubicBezTo>
                    <a:pt x="695" y="1372"/>
                    <a:pt x="695" y="1371"/>
                    <a:pt x="696" y="1370"/>
                  </a:cubicBezTo>
                  <a:cubicBezTo>
                    <a:pt x="697" y="1369"/>
                    <a:pt x="699" y="1369"/>
                    <a:pt x="700" y="1370"/>
                  </a:cubicBezTo>
                  <a:cubicBezTo>
                    <a:pt x="702" y="1372"/>
                    <a:pt x="702" y="1372"/>
                    <a:pt x="702" y="1372"/>
                  </a:cubicBezTo>
                  <a:cubicBezTo>
                    <a:pt x="703" y="1373"/>
                    <a:pt x="702" y="1374"/>
                    <a:pt x="702" y="1375"/>
                  </a:cubicBezTo>
                  <a:cubicBezTo>
                    <a:pt x="701" y="1376"/>
                    <a:pt x="700" y="1376"/>
                    <a:pt x="700" y="1376"/>
                  </a:cubicBezTo>
                  <a:close/>
                  <a:moveTo>
                    <a:pt x="687" y="1363"/>
                  </a:moveTo>
                  <a:cubicBezTo>
                    <a:pt x="687" y="1363"/>
                    <a:pt x="686" y="1362"/>
                    <a:pt x="686" y="1362"/>
                  </a:cubicBezTo>
                  <a:cubicBezTo>
                    <a:pt x="683" y="1360"/>
                    <a:pt x="683" y="1360"/>
                    <a:pt x="683" y="1360"/>
                  </a:cubicBezTo>
                  <a:cubicBezTo>
                    <a:pt x="683" y="1359"/>
                    <a:pt x="683" y="1357"/>
                    <a:pt x="684" y="1356"/>
                  </a:cubicBezTo>
                  <a:cubicBezTo>
                    <a:pt x="684" y="1356"/>
                    <a:pt x="686" y="1356"/>
                    <a:pt x="687" y="1357"/>
                  </a:cubicBezTo>
                  <a:cubicBezTo>
                    <a:pt x="689" y="1359"/>
                    <a:pt x="689" y="1359"/>
                    <a:pt x="689" y="1359"/>
                  </a:cubicBezTo>
                  <a:cubicBezTo>
                    <a:pt x="690" y="1360"/>
                    <a:pt x="690" y="1361"/>
                    <a:pt x="689" y="1362"/>
                  </a:cubicBezTo>
                  <a:cubicBezTo>
                    <a:pt x="688" y="1363"/>
                    <a:pt x="688" y="1363"/>
                    <a:pt x="687" y="1363"/>
                  </a:cubicBezTo>
                  <a:close/>
                  <a:moveTo>
                    <a:pt x="675" y="1349"/>
                  </a:moveTo>
                  <a:cubicBezTo>
                    <a:pt x="674" y="1349"/>
                    <a:pt x="673" y="1349"/>
                    <a:pt x="673" y="1349"/>
                  </a:cubicBezTo>
                  <a:cubicBezTo>
                    <a:pt x="671" y="1346"/>
                    <a:pt x="671" y="1346"/>
                    <a:pt x="671" y="1346"/>
                  </a:cubicBezTo>
                  <a:cubicBezTo>
                    <a:pt x="670" y="1345"/>
                    <a:pt x="670" y="1344"/>
                    <a:pt x="671" y="1343"/>
                  </a:cubicBezTo>
                  <a:cubicBezTo>
                    <a:pt x="672" y="1342"/>
                    <a:pt x="673" y="1342"/>
                    <a:pt x="674" y="1343"/>
                  </a:cubicBezTo>
                  <a:cubicBezTo>
                    <a:pt x="676" y="1345"/>
                    <a:pt x="676" y="1345"/>
                    <a:pt x="676" y="1345"/>
                  </a:cubicBezTo>
                  <a:cubicBezTo>
                    <a:pt x="677" y="1346"/>
                    <a:pt x="677" y="1348"/>
                    <a:pt x="676" y="1349"/>
                  </a:cubicBezTo>
                  <a:cubicBezTo>
                    <a:pt x="676" y="1349"/>
                    <a:pt x="675" y="1349"/>
                    <a:pt x="675" y="1349"/>
                  </a:cubicBezTo>
                  <a:close/>
                  <a:moveTo>
                    <a:pt x="662" y="1336"/>
                  </a:moveTo>
                  <a:cubicBezTo>
                    <a:pt x="662" y="1336"/>
                    <a:pt x="661" y="1336"/>
                    <a:pt x="660" y="1335"/>
                  </a:cubicBezTo>
                  <a:cubicBezTo>
                    <a:pt x="658" y="1333"/>
                    <a:pt x="658" y="1333"/>
                    <a:pt x="658" y="1333"/>
                  </a:cubicBezTo>
                  <a:cubicBezTo>
                    <a:pt x="658" y="1332"/>
                    <a:pt x="658" y="1330"/>
                    <a:pt x="659" y="1330"/>
                  </a:cubicBezTo>
                  <a:cubicBezTo>
                    <a:pt x="660" y="1329"/>
                    <a:pt x="661" y="1329"/>
                    <a:pt x="662" y="1330"/>
                  </a:cubicBezTo>
                  <a:cubicBezTo>
                    <a:pt x="664" y="1332"/>
                    <a:pt x="664" y="1332"/>
                    <a:pt x="664" y="1332"/>
                  </a:cubicBezTo>
                  <a:cubicBezTo>
                    <a:pt x="665" y="1333"/>
                    <a:pt x="665" y="1334"/>
                    <a:pt x="664" y="1335"/>
                  </a:cubicBezTo>
                  <a:cubicBezTo>
                    <a:pt x="663" y="1336"/>
                    <a:pt x="663" y="1336"/>
                    <a:pt x="662" y="1336"/>
                  </a:cubicBezTo>
                  <a:close/>
                  <a:moveTo>
                    <a:pt x="650" y="1322"/>
                  </a:moveTo>
                  <a:cubicBezTo>
                    <a:pt x="649" y="1322"/>
                    <a:pt x="649" y="1322"/>
                    <a:pt x="648" y="1322"/>
                  </a:cubicBezTo>
                  <a:cubicBezTo>
                    <a:pt x="646" y="1319"/>
                    <a:pt x="646" y="1319"/>
                    <a:pt x="646" y="1319"/>
                  </a:cubicBezTo>
                  <a:cubicBezTo>
                    <a:pt x="645" y="1318"/>
                    <a:pt x="645" y="1317"/>
                    <a:pt x="646" y="1316"/>
                  </a:cubicBezTo>
                  <a:cubicBezTo>
                    <a:pt x="647" y="1315"/>
                    <a:pt x="649" y="1315"/>
                    <a:pt x="650" y="1316"/>
                  </a:cubicBezTo>
                  <a:cubicBezTo>
                    <a:pt x="652" y="1318"/>
                    <a:pt x="652" y="1318"/>
                    <a:pt x="652" y="1318"/>
                  </a:cubicBezTo>
                  <a:cubicBezTo>
                    <a:pt x="652" y="1319"/>
                    <a:pt x="652" y="1321"/>
                    <a:pt x="651" y="1322"/>
                  </a:cubicBezTo>
                  <a:cubicBezTo>
                    <a:pt x="651" y="1322"/>
                    <a:pt x="650" y="1322"/>
                    <a:pt x="650" y="1322"/>
                  </a:cubicBezTo>
                  <a:close/>
                  <a:moveTo>
                    <a:pt x="638" y="1309"/>
                  </a:moveTo>
                  <a:cubicBezTo>
                    <a:pt x="637" y="1309"/>
                    <a:pt x="636" y="1308"/>
                    <a:pt x="636" y="1308"/>
                  </a:cubicBezTo>
                  <a:cubicBezTo>
                    <a:pt x="634" y="1306"/>
                    <a:pt x="634" y="1306"/>
                    <a:pt x="634" y="1306"/>
                  </a:cubicBezTo>
                  <a:cubicBezTo>
                    <a:pt x="633" y="1305"/>
                    <a:pt x="633" y="1303"/>
                    <a:pt x="634" y="1302"/>
                  </a:cubicBezTo>
                  <a:cubicBezTo>
                    <a:pt x="635" y="1301"/>
                    <a:pt x="636" y="1301"/>
                    <a:pt x="637" y="1302"/>
                  </a:cubicBezTo>
                  <a:cubicBezTo>
                    <a:pt x="639" y="1305"/>
                    <a:pt x="639" y="1305"/>
                    <a:pt x="639" y="1305"/>
                  </a:cubicBezTo>
                  <a:cubicBezTo>
                    <a:pt x="640" y="1306"/>
                    <a:pt x="640" y="1307"/>
                    <a:pt x="639" y="1308"/>
                  </a:cubicBezTo>
                  <a:cubicBezTo>
                    <a:pt x="639" y="1309"/>
                    <a:pt x="638" y="1309"/>
                    <a:pt x="638" y="1309"/>
                  </a:cubicBezTo>
                  <a:close/>
                  <a:moveTo>
                    <a:pt x="625" y="1295"/>
                  </a:moveTo>
                  <a:cubicBezTo>
                    <a:pt x="625" y="1295"/>
                    <a:pt x="624" y="1295"/>
                    <a:pt x="624" y="1294"/>
                  </a:cubicBezTo>
                  <a:cubicBezTo>
                    <a:pt x="622" y="1292"/>
                    <a:pt x="622" y="1292"/>
                    <a:pt x="622" y="1292"/>
                  </a:cubicBezTo>
                  <a:cubicBezTo>
                    <a:pt x="621" y="1291"/>
                    <a:pt x="621" y="1289"/>
                    <a:pt x="622" y="1289"/>
                  </a:cubicBezTo>
                  <a:cubicBezTo>
                    <a:pt x="623" y="1288"/>
                    <a:pt x="624" y="1288"/>
                    <a:pt x="625" y="1289"/>
                  </a:cubicBezTo>
                  <a:cubicBezTo>
                    <a:pt x="627" y="1291"/>
                    <a:pt x="627" y="1291"/>
                    <a:pt x="627" y="1291"/>
                  </a:cubicBezTo>
                  <a:cubicBezTo>
                    <a:pt x="628" y="1292"/>
                    <a:pt x="628" y="1294"/>
                    <a:pt x="627" y="1294"/>
                  </a:cubicBezTo>
                  <a:cubicBezTo>
                    <a:pt x="627" y="1295"/>
                    <a:pt x="626" y="1295"/>
                    <a:pt x="625" y="1295"/>
                  </a:cubicBezTo>
                  <a:close/>
                  <a:moveTo>
                    <a:pt x="613" y="1281"/>
                  </a:moveTo>
                  <a:cubicBezTo>
                    <a:pt x="613" y="1281"/>
                    <a:pt x="612" y="1281"/>
                    <a:pt x="611" y="1280"/>
                  </a:cubicBezTo>
                  <a:cubicBezTo>
                    <a:pt x="609" y="1278"/>
                    <a:pt x="609" y="1278"/>
                    <a:pt x="609" y="1278"/>
                  </a:cubicBezTo>
                  <a:cubicBezTo>
                    <a:pt x="609" y="1277"/>
                    <a:pt x="609" y="1276"/>
                    <a:pt x="610" y="1275"/>
                  </a:cubicBezTo>
                  <a:cubicBezTo>
                    <a:pt x="611" y="1274"/>
                    <a:pt x="612" y="1274"/>
                    <a:pt x="613" y="1275"/>
                  </a:cubicBezTo>
                  <a:cubicBezTo>
                    <a:pt x="615" y="1277"/>
                    <a:pt x="615" y="1277"/>
                    <a:pt x="615" y="1277"/>
                  </a:cubicBezTo>
                  <a:cubicBezTo>
                    <a:pt x="616" y="1278"/>
                    <a:pt x="616" y="1280"/>
                    <a:pt x="615" y="1281"/>
                  </a:cubicBezTo>
                  <a:cubicBezTo>
                    <a:pt x="614" y="1281"/>
                    <a:pt x="614" y="1281"/>
                    <a:pt x="613" y="1281"/>
                  </a:cubicBezTo>
                  <a:close/>
                  <a:moveTo>
                    <a:pt x="601" y="1267"/>
                  </a:moveTo>
                  <a:cubicBezTo>
                    <a:pt x="601" y="1267"/>
                    <a:pt x="600" y="1267"/>
                    <a:pt x="599" y="1266"/>
                  </a:cubicBezTo>
                  <a:cubicBezTo>
                    <a:pt x="597" y="1264"/>
                    <a:pt x="597" y="1264"/>
                    <a:pt x="597" y="1264"/>
                  </a:cubicBezTo>
                  <a:cubicBezTo>
                    <a:pt x="597" y="1263"/>
                    <a:pt x="597" y="1262"/>
                    <a:pt x="598" y="1261"/>
                  </a:cubicBezTo>
                  <a:cubicBezTo>
                    <a:pt x="599" y="1260"/>
                    <a:pt x="600" y="1260"/>
                    <a:pt x="601" y="1261"/>
                  </a:cubicBezTo>
                  <a:cubicBezTo>
                    <a:pt x="603" y="1263"/>
                    <a:pt x="603" y="1263"/>
                    <a:pt x="603" y="1263"/>
                  </a:cubicBezTo>
                  <a:cubicBezTo>
                    <a:pt x="604" y="1264"/>
                    <a:pt x="604" y="1266"/>
                    <a:pt x="603" y="1267"/>
                  </a:cubicBezTo>
                  <a:cubicBezTo>
                    <a:pt x="602" y="1267"/>
                    <a:pt x="602" y="1267"/>
                    <a:pt x="601" y="1267"/>
                  </a:cubicBezTo>
                  <a:close/>
                  <a:moveTo>
                    <a:pt x="589" y="1253"/>
                  </a:moveTo>
                  <a:cubicBezTo>
                    <a:pt x="589" y="1253"/>
                    <a:pt x="588" y="1253"/>
                    <a:pt x="588" y="1252"/>
                  </a:cubicBezTo>
                  <a:cubicBezTo>
                    <a:pt x="586" y="1250"/>
                    <a:pt x="586" y="1250"/>
                    <a:pt x="586" y="1250"/>
                  </a:cubicBezTo>
                  <a:cubicBezTo>
                    <a:pt x="585" y="1249"/>
                    <a:pt x="585" y="1248"/>
                    <a:pt x="586" y="1247"/>
                  </a:cubicBezTo>
                  <a:cubicBezTo>
                    <a:pt x="587" y="1246"/>
                    <a:pt x="588" y="1246"/>
                    <a:pt x="589" y="1247"/>
                  </a:cubicBezTo>
                  <a:cubicBezTo>
                    <a:pt x="591" y="1249"/>
                    <a:pt x="591" y="1249"/>
                    <a:pt x="591" y="1249"/>
                  </a:cubicBezTo>
                  <a:cubicBezTo>
                    <a:pt x="592" y="1250"/>
                    <a:pt x="592" y="1252"/>
                    <a:pt x="591" y="1253"/>
                  </a:cubicBezTo>
                  <a:cubicBezTo>
                    <a:pt x="590" y="1253"/>
                    <a:pt x="590" y="1253"/>
                    <a:pt x="589" y="1253"/>
                  </a:cubicBezTo>
                  <a:close/>
                  <a:moveTo>
                    <a:pt x="578" y="1239"/>
                  </a:moveTo>
                  <a:cubicBezTo>
                    <a:pt x="577" y="1239"/>
                    <a:pt x="576" y="1239"/>
                    <a:pt x="576" y="1238"/>
                  </a:cubicBezTo>
                  <a:cubicBezTo>
                    <a:pt x="574" y="1236"/>
                    <a:pt x="574" y="1236"/>
                    <a:pt x="574" y="1236"/>
                  </a:cubicBezTo>
                  <a:cubicBezTo>
                    <a:pt x="573" y="1235"/>
                    <a:pt x="573" y="1234"/>
                    <a:pt x="574" y="1233"/>
                  </a:cubicBezTo>
                  <a:cubicBezTo>
                    <a:pt x="575" y="1232"/>
                    <a:pt x="577" y="1232"/>
                    <a:pt x="577" y="1233"/>
                  </a:cubicBezTo>
                  <a:cubicBezTo>
                    <a:pt x="579" y="1235"/>
                    <a:pt x="579" y="1235"/>
                    <a:pt x="579" y="1235"/>
                  </a:cubicBezTo>
                  <a:cubicBezTo>
                    <a:pt x="580" y="1236"/>
                    <a:pt x="580" y="1238"/>
                    <a:pt x="579" y="1239"/>
                  </a:cubicBezTo>
                  <a:cubicBezTo>
                    <a:pt x="579" y="1239"/>
                    <a:pt x="578" y="1239"/>
                    <a:pt x="578" y="1239"/>
                  </a:cubicBezTo>
                  <a:close/>
                  <a:moveTo>
                    <a:pt x="566" y="1225"/>
                  </a:moveTo>
                  <a:cubicBezTo>
                    <a:pt x="565" y="1225"/>
                    <a:pt x="565" y="1225"/>
                    <a:pt x="564" y="1224"/>
                  </a:cubicBezTo>
                  <a:cubicBezTo>
                    <a:pt x="562" y="1222"/>
                    <a:pt x="562" y="1222"/>
                    <a:pt x="562" y="1222"/>
                  </a:cubicBezTo>
                  <a:cubicBezTo>
                    <a:pt x="561" y="1221"/>
                    <a:pt x="561" y="1219"/>
                    <a:pt x="562" y="1219"/>
                  </a:cubicBezTo>
                  <a:cubicBezTo>
                    <a:pt x="563" y="1218"/>
                    <a:pt x="565" y="1218"/>
                    <a:pt x="566" y="1219"/>
                  </a:cubicBezTo>
                  <a:cubicBezTo>
                    <a:pt x="568" y="1221"/>
                    <a:pt x="568" y="1221"/>
                    <a:pt x="568" y="1221"/>
                  </a:cubicBezTo>
                  <a:cubicBezTo>
                    <a:pt x="569" y="1222"/>
                    <a:pt x="568" y="1224"/>
                    <a:pt x="567" y="1225"/>
                  </a:cubicBezTo>
                  <a:cubicBezTo>
                    <a:pt x="567" y="1225"/>
                    <a:pt x="566" y="1225"/>
                    <a:pt x="566" y="1225"/>
                  </a:cubicBezTo>
                  <a:close/>
                  <a:moveTo>
                    <a:pt x="554" y="1211"/>
                  </a:moveTo>
                  <a:cubicBezTo>
                    <a:pt x="554" y="1211"/>
                    <a:pt x="553" y="1211"/>
                    <a:pt x="552" y="1210"/>
                  </a:cubicBezTo>
                  <a:cubicBezTo>
                    <a:pt x="551" y="1208"/>
                    <a:pt x="551" y="1208"/>
                    <a:pt x="551" y="1208"/>
                  </a:cubicBezTo>
                  <a:cubicBezTo>
                    <a:pt x="550" y="1207"/>
                    <a:pt x="550" y="1205"/>
                    <a:pt x="551" y="1204"/>
                  </a:cubicBezTo>
                  <a:cubicBezTo>
                    <a:pt x="552" y="1204"/>
                    <a:pt x="553" y="1204"/>
                    <a:pt x="554" y="1205"/>
                  </a:cubicBezTo>
                  <a:cubicBezTo>
                    <a:pt x="556" y="1207"/>
                    <a:pt x="556" y="1207"/>
                    <a:pt x="556" y="1207"/>
                  </a:cubicBezTo>
                  <a:cubicBezTo>
                    <a:pt x="557" y="1208"/>
                    <a:pt x="557" y="1210"/>
                    <a:pt x="556" y="1210"/>
                  </a:cubicBezTo>
                  <a:cubicBezTo>
                    <a:pt x="555" y="1211"/>
                    <a:pt x="555" y="1211"/>
                    <a:pt x="554" y="1211"/>
                  </a:cubicBezTo>
                  <a:close/>
                  <a:moveTo>
                    <a:pt x="543" y="1197"/>
                  </a:moveTo>
                  <a:cubicBezTo>
                    <a:pt x="542" y="1197"/>
                    <a:pt x="541" y="1196"/>
                    <a:pt x="541" y="1196"/>
                  </a:cubicBezTo>
                  <a:cubicBezTo>
                    <a:pt x="539" y="1193"/>
                    <a:pt x="539" y="1193"/>
                    <a:pt x="539" y="1193"/>
                  </a:cubicBezTo>
                  <a:cubicBezTo>
                    <a:pt x="538" y="1192"/>
                    <a:pt x="538" y="1191"/>
                    <a:pt x="539" y="1190"/>
                  </a:cubicBezTo>
                  <a:cubicBezTo>
                    <a:pt x="540" y="1189"/>
                    <a:pt x="542" y="1189"/>
                    <a:pt x="543" y="1190"/>
                  </a:cubicBezTo>
                  <a:cubicBezTo>
                    <a:pt x="545" y="1193"/>
                    <a:pt x="545" y="1193"/>
                    <a:pt x="545" y="1193"/>
                  </a:cubicBezTo>
                  <a:cubicBezTo>
                    <a:pt x="545" y="1194"/>
                    <a:pt x="545" y="1195"/>
                    <a:pt x="544" y="1196"/>
                  </a:cubicBezTo>
                  <a:cubicBezTo>
                    <a:pt x="544" y="1196"/>
                    <a:pt x="543" y="1197"/>
                    <a:pt x="543" y="1197"/>
                  </a:cubicBezTo>
                  <a:close/>
                  <a:moveTo>
                    <a:pt x="531" y="1182"/>
                  </a:moveTo>
                  <a:cubicBezTo>
                    <a:pt x="531" y="1182"/>
                    <a:pt x="530" y="1182"/>
                    <a:pt x="529" y="1181"/>
                  </a:cubicBezTo>
                  <a:cubicBezTo>
                    <a:pt x="528" y="1179"/>
                    <a:pt x="528" y="1179"/>
                    <a:pt x="528" y="1179"/>
                  </a:cubicBezTo>
                  <a:cubicBezTo>
                    <a:pt x="527" y="1178"/>
                    <a:pt x="527" y="1176"/>
                    <a:pt x="528" y="1176"/>
                  </a:cubicBezTo>
                  <a:cubicBezTo>
                    <a:pt x="529" y="1175"/>
                    <a:pt x="531" y="1175"/>
                    <a:pt x="531" y="1176"/>
                  </a:cubicBezTo>
                  <a:cubicBezTo>
                    <a:pt x="533" y="1178"/>
                    <a:pt x="533" y="1178"/>
                    <a:pt x="533" y="1178"/>
                  </a:cubicBezTo>
                  <a:cubicBezTo>
                    <a:pt x="534" y="1179"/>
                    <a:pt x="534" y="1181"/>
                    <a:pt x="533" y="1182"/>
                  </a:cubicBezTo>
                  <a:cubicBezTo>
                    <a:pt x="532" y="1182"/>
                    <a:pt x="532" y="1182"/>
                    <a:pt x="531" y="1182"/>
                  </a:cubicBezTo>
                  <a:close/>
                  <a:moveTo>
                    <a:pt x="520" y="1168"/>
                  </a:moveTo>
                  <a:cubicBezTo>
                    <a:pt x="519" y="1168"/>
                    <a:pt x="519" y="1168"/>
                    <a:pt x="518" y="1167"/>
                  </a:cubicBezTo>
                  <a:cubicBezTo>
                    <a:pt x="516" y="1165"/>
                    <a:pt x="516" y="1165"/>
                    <a:pt x="516" y="1165"/>
                  </a:cubicBezTo>
                  <a:cubicBezTo>
                    <a:pt x="515" y="1163"/>
                    <a:pt x="516" y="1162"/>
                    <a:pt x="517" y="1161"/>
                  </a:cubicBezTo>
                  <a:cubicBezTo>
                    <a:pt x="518" y="1160"/>
                    <a:pt x="519" y="1161"/>
                    <a:pt x="520" y="1162"/>
                  </a:cubicBezTo>
                  <a:cubicBezTo>
                    <a:pt x="522" y="1164"/>
                    <a:pt x="522" y="1164"/>
                    <a:pt x="522" y="1164"/>
                  </a:cubicBezTo>
                  <a:cubicBezTo>
                    <a:pt x="523" y="1165"/>
                    <a:pt x="523" y="1167"/>
                    <a:pt x="522" y="1167"/>
                  </a:cubicBezTo>
                  <a:cubicBezTo>
                    <a:pt x="521" y="1168"/>
                    <a:pt x="521" y="1168"/>
                    <a:pt x="520" y="1168"/>
                  </a:cubicBezTo>
                  <a:close/>
                  <a:moveTo>
                    <a:pt x="509" y="1153"/>
                  </a:moveTo>
                  <a:cubicBezTo>
                    <a:pt x="508" y="1153"/>
                    <a:pt x="507" y="1153"/>
                    <a:pt x="507" y="1152"/>
                  </a:cubicBezTo>
                  <a:cubicBezTo>
                    <a:pt x="505" y="1150"/>
                    <a:pt x="505" y="1150"/>
                    <a:pt x="505" y="1150"/>
                  </a:cubicBezTo>
                  <a:cubicBezTo>
                    <a:pt x="504" y="1149"/>
                    <a:pt x="504" y="1147"/>
                    <a:pt x="506" y="1147"/>
                  </a:cubicBezTo>
                  <a:cubicBezTo>
                    <a:pt x="507" y="1146"/>
                    <a:pt x="508" y="1146"/>
                    <a:pt x="509" y="1147"/>
                  </a:cubicBezTo>
                  <a:cubicBezTo>
                    <a:pt x="511" y="1149"/>
                    <a:pt x="511" y="1149"/>
                    <a:pt x="511" y="1149"/>
                  </a:cubicBezTo>
                  <a:cubicBezTo>
                    <a:pt x="512" y="1151"/>
                    <a:pt x="511" y="1152"/>
                    <a:pt x="510" y="1153"/>
                  </a:cubicBezTo>
                  <a:cubicBezTo>
                    <a:pt x="510" y="1153"/>
                    <a:pt x="509" y="1153"/>
                    <a:pt x="509" y="1153"/>
                  </a:cubicBezTo>
                  <a:close/>
                  <a:moveTo>
                    <a:pt x="498" y="1139"/>
                  </a:moveTo>
                  <a:cubicBezTo>
                    <a:pt x="497" y="1139"/>
                    <a:pt x="496" y="1138"/>
                    <a:pt x="496" y="1138"/>
                  </a:cubicBezTo>
                  <a:cubicBezTo>
                    <a:pt x="494" y="1135"/>
                    <a:pt x="494" y="1135"/>
                    <a:pt x="494" y="1135"/>
                  </a:cubicBezTo>
                  <a:cubicBezTo>
                    <a:pt x="493" y="1134"/>
                    <a:pt x="493" y="1133"/>
                    <a:pt x="494" y="1132"/>
                  </a:cubicBezTo>
                  <a:cubicBezTo>
                    <a:pt x="495" y="1131"/>
                    <a:pt x="497" y="1131"/>
                    <a:pt x="498" y="1132"/>
                  </a:cubicBezTo>
                  <a:cubicBezTo>
                    <a:pt x="500" y="1135"/>
                    <a:pt x="500" y="1135"/>
                    <a:pt x="500" y="1135"/>
                  </a:cubicBezTo>
                  <a:cubicBezTo>
                    <a:pt x="500" y="1136"/>
                    <a:pt x="500" y="1137"/>
                    <a:pt x="499" y="1138"/>
                  </a:cubicBezTo>
                  <a:cubicBezTo>
                    <a:pt x="499" y="1139"/>
                    <a:pt x="498" y="1139"/>
                    <a:pt x="498" y="1139"/>
                  </a:cubicBezTo>
                  <a:close/>
                  <a:moveTo>
                    <a:pt x="487" y="1124"/>
                  </a:moveTo>
                  <a:cubicBezTo>
                    <a:pt x="486" y="1124"/>
                    <a:pt x="485" y="1124"/>
                    <a:pt x="485" y="1123"/>
                  </a:cubicBezTo>
                  <a:cubicBezTo>
                    <a:pt x="483" y="1121"/>
                    <a:pt x="483" y="1121"/>
                    <a:pt x="483" y="1121"/>
                  </a:cubicBezTo>
                  <a:cubicBezTo>
                    <a:pt x="482" y="1120"/>
                    <a:pt x="482" y="1118"/>
                    <a:pt x="483" y="1117"/>
                  </a:cubicBezTo>
                  <a:cubicBezTo>
                    <a:pt x="485" y="1117"/>
                    <a:pt x="486" y="1117"/>
                    <a:pt x="487" y="1118"/>
                  </a:cubicBezTo>
                  <a:cubicBezTo>
                    <a:pt x="489" y="1120"/>
                    <a:pt x="489" y="1120"/>
                    <a:pt x="489" y="1120"/>
                  </a:cubicBezTo>
                  <a:cubicBezTo>
                    <a:pt x="489" y="1121"/>
                    <a:pt x="489" y="1123"/>
                    <a:pt x="488" y="1124"/>
                  </a:cubicBezTo>
                  <a:cubicBezTo>
                    <a:pt x="488" y="1124"/>
                    <a:pt x="487" y="1124"/>
                    <a:pt x="487" y="1124"/>
                  </a:cubicBezTo>
                  <a:close/>
                  <a:moveTo>
                    <a:pt x="476" y="1109"/>
                  </a:moveTo>
                  <a:cubicBezTo>
                    <a:pt x="475" y="1109"/>
                    <a:pt x="474" y="1109"/>
                    <a:pt x="474" y="1108"/>
                  </a:cubicBezTo>
                  <a:cubicBezTo>
                    <a:pt x="472" y="1106"/>
                    <a:pt x="472" y="1106"/>
                    <a:pt x="472" y="1106"/>
                  </a:cubicBezTo>
                  <a:cubicBezTo>
                    <a:pt x="471" y="1105"/>
                    <a:pt x="472" y="1103"/>
                    <a:pt x="473" y="1103"/>
                  </a:cubicBezTo>
                  <a:cubicBezTo>
                    <a:pt x="474" y="1102"/>
                    <a:pt x="475" y="1102"/>
                    <a:pt x="476" y="1103"/>
                  </a:cubicBezTo>
                  <a:cubicBezTo>
                    <a:pt x="478" y="1106"/>
                    <a:pt x="478" y="1106"/>
                    <a:pt x="478" y="1106"/>
                  </a:cubicBezTo>
                  <a:cubicBezTo>
                    <a:pt x="479" y="1107"/>
                    <a:pt x="478" y="1108"/>
                    <a:pt x="477" y="1109"/>
                  </a:cubicBezTo>
                  <a:cubicBezTo>
                    <a:pt x="477" y="1109"/>
                    <a:pt x="476" y="1109"/>
                    <a:pt x="476" y="1109"/>
                  </a:cubicBezTo>
                  <a:close/>
                  <a:moveTo>
                    <a:pt x="465" y="1095"/>
                  </a:moveTo>
                  <a:cubicBezTo>
                    <a:pt x="464" y="1095"/>
                    <a:pt x="464" y="1094"/>
                    <a:pt x="463" y="1094"/>
                  </a:cubicBezTo>
                  <a:cubicBezTo>
                    <a:pt x="461" y="1091"/>
                    <a:pt x="461" y="1091"/>
                    <a:pt x="461" y="1091"/>
                  </a:cubicBezTo>
                  <a:cubicBezTo>
                    <a:pt x="461" y="1090"/>
                    <a:pt x="461" y="1088"/>
                    <a:pt x="462" y="1088"/>
                  </a:cubicBezTo>
                  <a:cubicBezTo>
                    <a:pt x="463" y="1087"/>
                    <a:pt x="464" y="1087"/>
                    <a:pt x="465" y="1088"/>
                  </a:cubicBezTo>
                  <a:cubicBezTo>
                    <a:pt x="467" y="1091"/>
                    <a:pt x="467" y="1091"/>
                    <a:pt x="467" y="1091"/>
                  </a:cubicBezTo>
                  <a:cubicBezTo>
                    <a:pt x="468" y="1092"/>
                    <a:pt x="467" y="1093"/>
                    <a:pt x="466" y="1094"/>
                  </a:cubicBezTo>
                  <a:cubicBezTo>
                    <a:pt x="466" y="1094"/>
                    <a:pt x="465" y="1095"/>
                    <a:pt x="465" y="1095"/>
                  </a:cubicBezTo>
                  <a:close/>
                  <a:moveTo>
                    <a:pt x="454" y="1080"/>
                  </a:moveTo>
                  <a:cubicBezTo>
                    <a:pt x="454" y="1080"/>
                    <a:pt x="453" y="1079"/>
                    <a:pt x="452" y="1079"/>
                  </a:cubicBezTo>
                  <a:cubicBezTo>
                    <a:pt x="451" y="1076"/>
                    <a:pt x="451" y="1076"/>
                    <a:pt x="451" y="1076"/>
                  </a:cubicBezTo>
                  <a:cubicBezTo>
                    <a:pt x="450" y="1075"/>
                    <a:pt x="450" y="1074"/>
                    <a:pt x="451" y="1073"/>
                  </a:cubicBezTo>
                  <a:cubicBezTo>
                    <a:pt x="452" y="1072"/>
                    <a:pt x="454" y="1072"/>
                    <a:pt x="454" y="1073"/>
                  </a:cubicBezTo>
                  <a:cubicBezTo>
                    <a:pt x="456" y="1076"/>
                    <a:pt x="456" y="1076"/>
                    <a:pt x="456" y="1076"/>
                  </a:cubicBezTo>
                  <a:cubicBezTo>
                    <a:pt x="457" y="1077"/>
                    <a:pt x="457" y="1078"/>
                    <a:pt x="456" y="1079"/>
                  </a:cubicBezTo>
                  <a:cubicBezTo>
                    <a:pt x="455" y="1079"/>
                    <a:pt x="455" y="1080"/>
                    <a:pt x="454" y="1080"/>
                  </a:cubicBezTo>
                  <a:close/>
                  <a:moveTo>
                    <a:pt x="444" y="1065"/>
                  </a:moveTo>
                  <a:cubicBezTo>
                    <a:pt x="443" y="1065"/>
                    <a:pt x="442" y="1064"/>
                    <a:pt x="442" y="1064"/>
                  </a:cubicBezTo>
                  <a:cubicBezTo>
                    <a:pt x="440" y="1061"/>
                    <a:pt x="440" y="1061"/>
                    <a:pt x="440" y="1061"/>
                  </a:cubicBezTo>
                  <a:cubicBezTo>
                    <a:pt x="439" y="1060"/>
                    <a:pt x="439" y="1059"/>
                    <a:pt x="441" y="1058"/>
                  </a:cubicBezTo>
                  <a:cubicBezTo>
                    <a:pt x="442" y="1057"/>
                    <a:pt x="443" y="1057"/>
                    <a:pt x="444" y="1058"/>
                  </a:cubicBezTo>
                  <a:cubicBezTo>
                    <a:pt x="446" y="1061"/>
                    <a:pt x="446" y="1061"/>
                    <a:pt x="446" y="1061"/>
                  </a:cubicBezTo>
                  <a:cubicBezTo>
                    <a:pt x="446" y="1062"/>
                    <a:pt x="446" y="1063"/>
                    <a:pt x="445" y="1064"/>
                  </a:cubicBezTo>
                  <a:cubicBezTo>
                    <a:pt x="445" y="1065"/>
                    <a:pt x="444" y="1065"/>
                    <a:pt x="444" y="1065"/>
                  </a:cubicBezTo>
                  <a:close/>
                  <a:moveTo>
                    <a:pt x="433" y="1050"/>
                  </a:moveTo>
                  <a:cubicBezTo>
                    <a:pt x="432" y="1050"/>
                    <a:pt x="432" y="1049"/>
                    <a:pt x="431" y="1049"/>
                  </a:cubicBezTo>
                  <a:cubicBezTo>
                    <a:pt x="430" y="1046"/>
                    <a:pt x="430" y="1046"/>
                    <a:pt x="430" y="1046"/>
                  </a:cubicBezTo>
                  <a:cubicBezTo>
                    <a:pt x="429" y="1045"/>
                    <a:pt x="429" y="1044"/>
                    <a:pt x="430" y="1043"/>
                  </a:cubicBezTo>
                  <a:cubicBezTo>
                    <a:pt x="431" y="1042"/>
                    <a:pt x="433" y="1042"/>
                    <a:pt x="433" y="1043"/>
                  </a:cubicBezTo>
                  <a:cubicBezTo>
                    <a:pt x="435" y="1046"/>
                    <a:pt x="435" y="1046"/>
                    <a:pt x="435" y="1046"/>
                  </a:cubicBezTo>
                  <a:cubicBezTo>
                    <a:pt x="436" y="1047"/>
                    <a:pt x="436" y="1048"/>
                    <a:pt x="435" y="1049"/>
                  </a:cubicBezTo>
                  <a:cubicBezTo>
                    <a:pt x="434" y="1049"/>
                    <a:pt x="434" y="1050"/>
                    <a:pt x="433" y="1050"/>
                  </a:cubicBezTo>
                  <a:close/>
                  <a:moveTo>
                    <a:pt x="423" y="1034"/>
                  </a:moveTo>
                  <a:cubicBezTo>
                    <a:pt x="422" y="1034"/>
                    <a:pt x="421" y="1034"/>
                    <a:pt x="421" y="1033"/>
                  </a:cubicBezTo>
                  <a:cubicBezTo>
                    <a:pt x="419" y="1031"/>
                    <a:pt x="419" y="1031"/>
                    <a:pt x="419" y="1031"/>
                  </a:cubicBezTo>
                  <a:cubicBezTo>
                    <a:pt x="418" y="1030"/>
                    <a:pt x="419" y="1028"/>
                    <a:pt x="420" y="1028"/>
                  </a:cubicBezTo>
                  <a:cubicBezTo>
                    <a:pt x="421" y="1027"/>
                    <a:pt x="422" y="1027"/>
                    <a:pt x="423" y="1028"/>
                  </a:cubicBezTo>
                  <a:cubicBezTo>
                    <a:pt x="425" y="1031"/>
                    <a:pt x="425" y="1031"/>
                    <a:pt x="425" y="1031"/>
                  </a:cubicBezTo>
                  <a:cubicBezTo>
                    <a:pt x="426" y="1032"/>
                    <a:pt x="425" y="1033"/>
                    <a:pt x="424" y="1034"/>
                  </a:cubicBezTo>
                  <a:cubicBezTo>
                    <a:pt x="424" y="1034"/>
                    <a:pt x="423" y="1034"/>
                    <a:pt x="423" y="1034"/>
                  </a:cubicBezTo>
                  <a:close/>
                  <a:moveTo>
                    <a:pt x="413" y="1019"/>
                  </a:moveTo>
                  <a:cubicBezTo>
                    <a:pt x="412" y="1019"/>
                    <a:pt x="411" y="1019"/>
                    <a:pt x="411" y="1018"/>
                  </a:cubicBezTo>
                  <a:cubicBezTo>
                    <a:pt x="409" y="1016"/>
                    <a:pt x="409" y="1016"/>
                    <a:pt x="409" y="1016"/>
                  </a:cubicBezTo>
                  <a:cubicBezTo>
                    <a:pt x="408" y="1015"/>
                    <a:pt x="408" y="1013"/>
                    <a:pt x="409" y="1012"/>
                  </a:cubicBezTo>
                  <a:cubicBezTo>
                    <a:pt x="411" y="1012"/>
                    <a:pt x="412" y="1012"/>
                    <a:pt x="413" y="1013"/>
                  </a:cubicBezTo>
                  <a:cubicBezTo>
                    <a:pt x="414" y="1016"/>
                    <a:pt x="414" y="1016"/>
                    <a:pt x="414" y="1016"/>
                  </a:cubicBezTo>
                  <a:cubicBezTo>
                    <a:pt x="415" y="1017"/>
                    <a:pt x="415" y="1018"/>
                    <a:pt x="414" y="1019"/>
                  </a:cubicBezTo>
                  <a:cubicBezTo>
                    <a:pt x="413" y="1019"/>
                    <a:pt x="413" y="1019"/>
                    <a:pt x="413" y="1019"/>
                  </a:cubicBezTo>
                  <a:close/>
                  <a:moveTo>
                    <a:pt x="402" y="1004"/>
                  </a:moveTo>
                  <a:cubicBezTo>
                    <a:pt x="402" y="1004"/>
                    <a:pt x="401" y="1004"/>
                    <a:pt x="400" y="1003"/>
                  </a:cubicBezTo>
                  <a:cubicBezTo>
                    <a:pt x="399" y="1000"/>
                    <a:pt x="399" y="1000"/>
                    <a:pt x="399" y="1000"/>
                  </a:cubicBezTo>
                  <a:cubicBezTo>
                    <a:pt x="398" y="999"/>
                    <a:pt x="398" y="998"/>
                    <a:pt x="399" y="997"/>
                  </a:cubicBezTo>
                  <a:cubicBezTo>
                    <a:pt x="400" y="996"/>
                    <a:pt x="402" y="997"/>
                    <a:pt x="403" y="998"/>
                  </a:cubicBezTo>
                  <a:cubicBezTo>
                    <a:pt x="404" y="1000"/>
                    <a:pt x="404" y="1000"/>
                    <a:pt x="404" y="1000"/>
                  </a:cubicBezTo>
                  <a:cubicBezTo>
                    <a:pt x="405" y="1001"/>
                    <a:pt x="405" y="1003"/>
                    <a:pt x="404" y="1004"/>
                  </a:cubicBezTo>
                  <a:cubicBezTo>
                    <a:pt x="403" y="1004"/>
                    <a:pt x="403" y="1004"/>
                    <a:pt x="402" y="1004"/>
                  </a:cubicBezTo>
                  <a:close/>
                  <a:moveTo>
                    <a:pt x="392" y="989"/>
                  </a:moveTo>
                  <a:cubicBezTo>
                    <a:pt x="391" y="989"/>
                    <a:pt x="391" y="988"/>
                    <a:pt x="390" y="988"/>
                  </a:cubicBezTo>
                  <a:cubicBezTo>
                    <a:pt x="389" y="985"/>
                    <a:pt x="389" y="985"/>
                    <a:pt x="389" y="985"/>
                  </a:cubicBezTo>
                  <a:cubicBezTo>
                    <a:pt x="388" y="984"/>
                    <a:pt x="388" y="983"/>
                    <a:pt x="389" y="982"/>
                  </a:cubicBezTo>
                  <a:cubicBezTo>
                    <a:pt x="390" y="981"/>
                    <a:pt x="392" y="981"/>
                    <a:pt x="393" y="983"/>
                  </a:cubicBezTo>
                  <a:cubicBezTo>
                    <a:pt x="394" y="985"/>
                    <a:pt x="394" y="985"/>
                    <a:pt x="394" y="985"/>
                  </a:cubicBezTo>
                  <a:cubicBezTo>
                    <a:pt x="395" y="986"/>
                    <a:pt x="395" y="988"/>
                    <a:pt x="394" y="988"/>
                  </a:cubicBezTo>
                  <a:cubicBezTo>
                    <a:pt x="393" y="989"/>
                    <a:pt x="393" y="989"/>
                    <a:pt x="392" y="989"/>
                  </a:cubicBezTo>
                  <a:close/>
                  <a:moveTo>
                    <a:pt x="382" y="973"/>
                  </a:moveTo>
                  <a:cubicBezTo>
                    <a:pt x="382" y="973"/>
                    <a:pt x="381" y="973"/>
                    <a:pt x="380" y="972"/>
                  </a:cubicBezTo>
                  <a:cubicBezTo>
                    <a:pt x="379" y="970"/>
                    <a:pt x="379" y="970"/>
                    <a:pt x="379" y="970"/>
                  </a:cubicBezTo>
                  <a:cubicBezTo>
                    <a:pt x="378" y="969"/>
                    <a:pt x="378" y="967"/>
                    <a:pt x="379" y="966"/>
                  </a:cubicBezTo>
                  <a:cubicBezTo>
                    <a:pt x="380" y="966"/>
                    <a:pt x="382" y="966"/>
                    <a:pt x="383" y="967"/>
                  </a:cubicBezTo>
                  <a:cubicBezTo>
                    <a:pt x="384" y="970"/>
                    <a:pt x="384" y="970"/>
                    <a:pt x="384" y="970"/>
                  </a:cubicBezTo>
                  <a:cubicBezTo>
                    <a:pt x="385" y="971"/>
                    <a:pt x="385" y="972"/>
                    <a:pt x="384" y="973"/>
                  </a:cubicBezTo>
                  <a:cubicBezTo>
                    <a:pt x="383" y="973"/>
                    <a:pt x="383" y="973"/>
                    <a:pt x="382" y="973"/>
                  </a:cubicBezTo>
                  <a:close/>
                  <a:moveTo>
                    <a:pt x="372" y="958"/>
                  </a:moveTo>
                  <a:cubicBezTo>
                    <a:pt x="372" y="958"/>
                    <a:pt x="371" y="958"/>
                    <a:pt x="370" y="957"/>
                  </a:cubicBezTo>
                  <a:cubicBezTo>
                    <a:pt x="369" y="954"/>
                    <a:pt x="369" y="954"/>
                    <a:pt x="369" y="954"/>
                  </a:cubicBezTo>
                  <a:cubicBezTo>
                    <a:pt x="368" y="953"/>
                    <a:pt x="368" y="952"/>
                    <a:pt x="370" y="951"/>
                  </a:cubicBezTo>
                  <a:cubicBezTo>
                    <a:pt x="371" y="950"/>
                    <a:pt x="372" y="951"/>
                    <a:pt x="373" y="952"/>
                  </a:cubicBezTo>
                  <a:cubicBezTo>
                    <a:pt x="374" y="954"/>
                    <a:pt x="374" y="954"/>
                    <a:pt x="374" y="954"/>
                  </a:cubicBezTo>
                  <a:cubicBezTo>
                    <a:pt x="375" y="955"/>
                    <a:pt x="375" y="957"/>
                    <a:pt x="374" y="958"/>
                  </a:cubicBezTo>
                  <a:cubicBezTo>
                    <a:pt x="373" y="958"/>
                    <a:pt x="373" y="958"/>
                    <a:pt x="372" y="958"/>
                  </a:cubicBezTo>
                  <a:close/>
                  <a:moveTo>
                    <a:pt x="363" y="942"/>
                  </a:moveTo>
                  <a:cubicBezTo>
                    <a:pt x="362" y="942"/>
                    <a:pt x="361" y="942"/>
                    <a:pt x="361" y="941"/>
                  </a:cubicBezTo>
                  <a:cubicBezTo>
                    <a:pt x="359" y="939"/>
                    <a:pt x="359" y="939"/>
                    <a:pt x="359" y="939"/>
                  </a:cubicBezTo>
                  <a:cubicBezTo>
                    <a:pt x="358" y="938"/>
                    <a:pt x="359" y="936"/>
                    <a:pt x="360" y="935"/>
                  </a:cubicBezTo>
                  <a:cubicBezTo>
                    <a:pt x="361" y="935"/>
                    <a:pt x="362" y="935"/>
                    <a:pt x="363" y="936"/>
                  </a:cubicBezTo>
                  <a:cubicBezTo>
                    <a:pt x="365" y="939"/>
                    <a:pt x="365" y="939"/>
                    <a:pt x="365" y="939"/>
                  </a:cubicBezTo>
                  <a:cubicBezTo>
                    <a:pt x="365" y="940"/>
                    <a:pt x="365" y="941"/>
                    <a:pt x="364" y="942"/>
                  </a:cubicBezTo>
                  <a:cubicBezTo>
                    <a:pt x="364" y="942"/>
                    <a:pt x="363" y="942"/>
                    <a:pt x="363" y="942"/>
                  </a:cubicBezTo>
                  <a:close/>
                  <a:moveTo>
                    <a:pt x="353" y="927"/>
                  </a:moveTo>
                  <a:cubicBezTo>
                    <a:pt x="352" y="927"/>
                    <a:pt x="351" y="926"/>
                    <a:pt x="351" y="926"/>
                  </a:cubicBezTo>
                  <a:cubicBezTo>
                    <a:pt x="349" y="923"/>
                    <a:pt x="349" y="923"/>
                    <a:pt x="349" y="923"/>
                  </a:cubicBezTo>
                  <a:cubicBezTo>
                    <a:pt x="349" y="922"/>
                    <a:pt x="349" y="921"/>
                    <a:pt x="350" y="920"/>
                  </a:cubicBezTo>
                  <a:cubicBezTo>
                    <a:pt x="351" y="919"/>
                    <a:pt x="353" y="919"/>
                    <a:pt x="353" y="921"/>
                  </a:cubicBezTo>
                  <a:cubicBezTo>
                    <a:pt x="355" y="923"/>
                    <a:pt x="355" y="923"/>
                    <a:pt x="355" y="923"/>
                  </a:cubicBezTo>
                  <a:cubicBezTo>
                    <a:pt x="356" y="924"/>
                    <a:pt x="355" y="926"/>
                    <a:pt x="354" y="926"/>
                  </a:cubicBezTo>
                  <a:cubicBezTo>
                    <a:pt x="354" y="927"/>
                    <a:pt x="353" y="927"/>
                    <a:pt x="353" y="927"/>
                  </a:cubicBezTo>
                  <a:close/>
                  <a:moveTo>
                    <a:pt x="344" y="911"/>
                  </a:moveTo>
                  <a:cubicBezTo>
                    <a:pt x="343" y="911"/>
                    <a:pt x="342" y="911"/>
                    <a:pt x="341" y="910"/>
                  </a:cubicBezTo>
                  <a:cubicBezTo>
                    <a:pt x="340" y="907"/>
                    <a:pt x="340" y="907"/>
                    <a:pt x="340" y="907"/>
                  </a:cubicBezTo>
                  <a:cubicBezTo>
                    <a:pt x="339" y="906"/>
                    <a:pt x="340" y="905"/>
                    <a:pt x="341" y="904"/>
                  </a:cubicBezTo>
                  <a:cubicBezTo>
                    <a:pt x="342" y="903"/>
                    <a:pt x="343" y="904"/>
                    <a:pt x="344" y="905"/>
                  </a:cubicBezTo>
                  <a:cubicBezTo>
                    <a:pt x="346" y="908"/>
                    <a:pt x="346" y="908"/>
                    <a:pt x="346" y="908"/>
                  </a:cubicBezTo>
                  <a:cubicBezTo>
                    <a:pt x="346" y="909"/>
                    <a:pt x="346" y="910"/>
                    <a:pt x="345" y="911"/>
                  </a:cubicBezTo>
                  <a:cubicBezTo>
                    <a:pt x="344" y="911"/>
                    <a:pt x="344" y="911"/>
                    <a:pt x="344" y="911"/>
                  </a:cubicBezTo>
                  <a:close/>
                  <a:moveTo>
                    <a:pt x="334" y="895"/>
                  </a:moveTo>
                  <a:cubicBezTo>
                    <a:pt x="333" y="895"/>
                    <a:pt x="332" y="895"/>
                    <a:pt x="332" y="894"/>
                  </a:cubicBezTo>
                  <a:cubicBezTo>
                    <a:pt x="330" y="892"/>
                    <a:pt x="330" y="892"/>
                    <a:pt x="330" y="892"/>
                  </a:cubicBezTo>
                  <a:cubicBezTo>
                    <a:pt x="330" y="891"/>
                    <a:pt x="330" y="889"/>
                    <a:pt x="331" y="888"/>
                  </a:cubicBezTo>
                  <a:cubicBezTo>
                    <a:pt x="332" y="888"/>
                    <a:pt x="334" y="888"/>
                    <a:pt x="335" y="889"/>
                  </a:cubicBezTo>
                  <a:cubicBezTo>
                    <a:pt x="336" y="892"/>
                    <a:pt x="336" y="892"/>
                    <a:pt x="336" y="892"/>
                  </a:cubicBezTo>
                  <a:cubicBezTo>
                    <a:pt x="337" y="893"/>
                    <a:pt x="336" y="894"/>
                    <a:pt x="335" y="895"/>
                  </a:cubicBezTo>
                  <a:cubicBezTo>
                    <a:pt x="335" y="895"/>
                    <a:pt x="334" y="895"/>
                    <a:pt x="334" y="895"/>
                  </a:cubicBezTo>
                  <a:close/>
                  <a:moveTo>
                    <a:pt x="325" y="880"/>
                  </a:moveTo>
                  <a:cubicBezTo>
                    <a:pt x="324" y="880"/>
                    <a:pt x="323" y="879"/>
                    <a:pt x="323" y="879"/>
                  </a:cubicBezTo>
                  <a:cubicBezTo>
                    <a:pt x="321" y="876"/>
                    <a:pt x="321" y="876"/>
                    <a:pt x="321" y="876"/>
                  </a:cubicBezTo>
                  <a:cubicBezTo>
                    <a:pt x="320" y="875"/>
                    <a:pt x="321" y="873"/>
                    <a:pt x="322" y="873"/>
                  </a:cubicBezTo>
                  <a:cubicBezTo>
                    <a:pt x="323" y="872"/>
                    <a:pt x="325" y="872"/>
                    <a:pt x="325" y="873"/>
                  </a:cubicBezTo>
                  <a:cubicBezTo>
                    <a:pt x="327" y="876"/>
                    <a:pt x="327" y="876"/>
                    <a:pt x="327" y="876"/>
                  </a:cubicBezTo>
                  <a:cubicBezTo>
                    <a:pt x="327" y="877"/>
                    <a:pt x="327" y="879"/>
                    <a:pt x="326" y="879"/>
                  </a:cubicBezTo>
                  <a:cubicBezTo>
                    <a:pt x="326" y="880"/>
                    <a:pt x="325" y="880"/>
                    <a:pt x="325" y="880"/>
                  </a:cubicBezTo>
                  <a:close/>
                  <a:moveTo>
                    <a:pt x="316" y="864"/>
                  </a:moveTo>
                  <a:cubicBezTo>
                    <a:pt x="315" y="864"/>
                    <a:pt x="314" y="863"/>
                    <a:pt x="313" y="863"/>
                  </a:cubicBezTo>
                  <a:cubicBezTo>
                    <a:pt x="312" y="860"/>
                    <a:pt x="312" y="860"/>
                    <a:pt x="312" y="860"/>
                  </a:cubicBezTo>
                  <a:cubicBezTo>
                    <a:pt x="311" y="859"/>
                    <a:pt x="312" y="857"/>
                    <a:pt x="313" y="857"/>
                  </a:cubicBezTo>
                  <a:cubicBezTo>
                    <a:pt x="314" y="856"/>
                    <a:pt x="315" y="856"/>
                    <a:pt x="316" y="858"/>
                  </a:cubicBezTo>
                  <a:cubicBezTo>
                    <a:pt x="318" y="860"/>
                    <a:pt x="318" y="860"/>
                    <a:pt x="318" y="860"/>
                  </a:cubicBezTo>
                  <a:cubicBezTo>
                    <a:pt x="318" y="861"/>
                    <a:pt x="318" y="863"/>
                    <a:pt x="317" y="864"/>
                  </a:cubicBezTo>
                  <a:cubicBezTo>
                    <a:pt x="316" y="864"/>
                    <a:pt x="316" y="864"/>
                    <a:pt x="316" y="864"/>
                  </a:cubicBezTo>
                  <a:close/>
                  <a:moveTo>
                    <a:pt x="306" y="848"/>
                  </a:moveTo>
                  <a:cubicBezTo>
                    <a:pt x="306" y="848"/>
                    <a:pt x="305" y="848"/>
                    <a:pt x="304" y="847"/>
                  </a:cubicBezTo>
                  <a:cubicBezTo>
                    <a:pt x="303" y="844"/>
                    <a:pt x="303" y="844"/>
                    <a:pt x="303" y="844"/>
                  </a:cubicBezTo>
                  <a:cubicBezTo>
                    <a:pt x="302" y="843"/>
                    <a:pt x="303" y="841"/>
                    <a:pt x="304" y="841"/>
                  </a:cubicBezTo>
                  <a:cubicBezTo>
                    <a:pt x="305" y="840"/>
                    <a:pt x="306" y="841"/>
                    <a:pt x="307" y="842"/>
                  </a:cubicBezTo>
                  <a:cubicBezTo>
                    <a:pt x="309" y="844"/>
                    <a:pt x="309" y="844"/>
                    <a:pt x="309" y="844"/>
                  </a:cubicBezTo>
                  <a:cubicBezTo>
                    <a:pt x="309" y="846"/>
                    <a:pt x="309" y="847"/>
                    <a:pt x="308" y="848"/>
                  </a:cubicBezTo>
                  <a:cubicBezTo>
                    <a:pt x="307" y="848"/>
                    <a:pt x="307" y="848"/>
                    <a:pt x="306" y="848"/>
                  </a:cubicBezTo>
                  <a:close/>
                  <a:moveTo>
                    <a:pt x="297" y="832"/>
                  </a:moveTo>
                  <a:cubicBezTo>
                    <a:pt x="297" y="832"/>
                    <a:pt x="296" y="832"/>
                    <a:pt x="295" y="831"/>
                  </a:cubicBezTo>
                  <a:cubicBezTo>
                    <a:pt x="294" y="828"/>
                    <a:pt x="294" y="828"/>
                    <a:pt x="294" y="828"/>
                  </a:cubicBezTo>
                  <a:cubicBezTo>
                    <a:pt x="293" y="827"/>
                    <a:pt x="294" y="825"/>
                    <a:pt x="295" y="825"/>
                  </a:cubicBezTo>
                  <a:cubicBezTo>
                    <a:pt x="296" y="824"/>
                    <a:pt x="297" y="825"/>
                    <a:pt x="298" y="826"/>
                  </a:cubicBezTo>
                  <a:cubicBezTo>
                    <a:pt x="300" y="828"/>
                    <a:pt x="300" y="828"/>
                    <a:pt x="300" y="828"/>
                  </a:cubicBezTo>
                  <a:cubicBezTo>
                    <a:pt x="300" y="830"/>
                    <a:pt x="300" y="831"/>
                    <a:pt x="299" y="832"/>
                  </a:cubicBezTo>
                  <a:cubicBezTo>
                    <a:pt x="298" y="832"/>
                    <a:pt x="298" y="832"/>
                    <a:pt x="297" y="832"/>
                  </a:cubicBezTo>
                  <a:close/>
                  <a:moveTo>
                    <a:pt x="289" y="816"/>
                  </a:moveTo>
                  <a:cubicBezTo>
                    <a:pt x="288" y="816"/>
                    <a:pt x="287" y="816"/>
                    <a:pt x="286" y="815"/>
                  </a:cubicBezTo>
                  <a:cubicBezTo>
                    <a:pt x="285" y="812"/>
                    <a:pt x="285" y="812"/>
                    <a:pt x="285" y="812"/>
                  </a:cubicBezTo>
                  <a:cubicBezTo>
                    <a:pt x="284" y="811"/>
                    <a:pt x="285" y="809"/>
                    <a:pt x="286" y="809"/>
                  </a:cubicBezTo>
                  <a:cubicBezTo>
                    <a:pt x="287" y="808"/>
                    <a:pt x="289" y="809"/>
                    <a:pt x="289" y="810"/>
                  </a:cubicBezTo>
                  <a:cubicBezTo>
                    <a:pt x="291" y="812"/>
                    <a:pt x="291" y="812"/>
                    <a:pt x="291" y="812"/>
                  </a:cubicBezTo>
                  <a:cubicBezTo>
                    <a:pt x="291" y="814"/>
                    <a:pt x="291" y="815"/>
                    <a:pt x="290" y="816"/>
                  </a:cubicBezTo>
                  <a:cubicBezTo>
                    <a:pt x="289" y="816"/>
                    <a:pt x="289" y="816"/>
                    <a:pt x="289" y="816"/>
                  </a:cubicBezTo>
                  <a:close/>
                  <a:moveTo>
                    <a:pt x="280" y="800"/>
                  </a:moveTo>
                  <a:cubicBezTo>
                    <a:pt x="279" y="800"/>
                    <a:pt x="278" y="799"/>
                    <a:pt x="278" y="799"/>
                  </a:cubicBezTo>
                  <a:cubicBezTo>
                    <a:pt x="276" y="796"/>
                    <a:pt x="276" y="796"/>
                    <a:pt x="276" y="796"/>
                  </a:cubicBezTo>
                  <a:cubicBezTo>
                    <a:pt x="276" y="795"/>
                    <a:pt x="276" y="793"/>
                    <a:pt x="277" y="793"/>
                  </a:cubicBezTo>
                  <a:cubicBezTo>
                    <a:pt x="278" y="792"/>
                    <a:pt x="280" y="793"/>
                    <a:pt x="280" y="794"/>
                  </a:cubicBezTo>
                  <a:cubicBezTo>
                    <a:pt x="282" y="796"/>
                    <a:pt x="282" y="796"/>
                    <a:pt x="282" y="796"/>
                  </a:cubicBezTo>
                  <a:cubicBezTo>
                    <a:pt x="283" y="798"/>
                    <a:pt x="282" y="799"/>
                    <a:pt x="281" y="800"/>
                  </a:cubicBezTo>
                  <a:cubicBezTo>
                    <a:pt x="281" y="800"/>
                    <a:pt x="280" y="800"/>
                    <a:pt x="280" y="800"/>
                  </a:cubicBezTo>
                  <a:close/>
                  <a:moveTo>
                    <a:pt x="271" y="784"/>
                  </a:moveTo>
                  <a:cubicBezTo>
                    <a:pt x="270" y="784"/>
                    <a:pt x="269" y="783"/>
                    <a:pt x="269" y="782"/>
                  </a:cubicBezTo>
                  <a:cubicBezTo>
                    <a:pt x="268" y="780"/>
                    <a:pt x="268" y="780"/>
                    <a:pt x="268" y="780"/>
                  </a:cubicBezTo>
                  <a:cubicBezTo>
                    <a:pt x="267" y="779"/>
                    <a:pt x="267" y="777"/>
                    <a:pt x="269" y="777"/>
                  </a:cubicBezTo>
                  <a:cubicBezTo>
                    <a:pt x="270" y="776"/>
                    <a:pt x="271" y="776"/>
                    <a:pt x="272" y="778"/>
                  </a:cubicBezTo>
                  <a:cubicBezTo>
                    <a:pt x="273" y="780"/>
                    <a:pt x="273" y="780"/>
                    <a:pt x="273" y="780"/>
                  </a:cubicBezTo>
                  <a:cubicBezTo>
                    <a:pt x="274" y="781"/>
                    <a:pt x="273" y="783"/>
                    <a:pt x="272" y="783"/>
                  </a:cubicBezTo>
                  <a:cubicBezTo>
                    <a:pt x="272" y="784"/>
                    <a:pt x="272" y="784"/>
                    <a:pt x="271" y="784"/>
                  </a:cubicBezTo>
                  <a:close/>
                  <a:moveTo>
                    <a:pt x="263" y="768"/>
                  </a:moveTo>
                  <a:cubicBezTo>
                    <a:pt x="262" y="768"/>
                    <a:pt x="261" y="767"/>
                    <a:pt x="261" y="766"/>
                  </a:cubicBezTo>
                  <a:cubicBezTo>
                    <a:pt x="259" y="764"/>
                    <a:pt x="259" y="764"/>
                    <a:pt x="259" y="764"/>
                  </a:cubicBezTo>
                  <a:cubicBezTo>
                    <a:pt x="258" y="762"/>
                    <a:pt x="259" y="761"/>
                    <a:pt x="260" y="760"/>
                  </a:cubicBezTo>
                  <a:cubicBezTo>
                    <a:pt x="261" y="760"/>
                    <a:pt x="263" y="760"/>
                    <a:pt x="263" y="761"/>
                  </a:cubicBezTo>
                  <a:cubicBezTo>
                    <a:pt x="265" y="764"/>
                    <a:pt x="265" y="764"/>
                    <a:pt x="265" y="764"/>
                  </a:cubicBezTo>
                  <a:cubicBezTo>
                    <a:pt x="265" y="765"/>
                    <a:pt x="265" y="767"/>
                    <a:pt x="264" y="767"/>
                  </a:cubicBezTo>
                  <a:cubicBezTo>
                    <a:pt x="263" y="767"/>
                    <a:pt x="263" y="768"/>
                    <a:pt x="263" y="768"/>
                  </a:cubicBezTo>
                  <a:close/>
                  <a:moveTo>
                    <a:pt x="254" y="751"/>
                  </a:moveTo>
                  <a:cubicBezTo>
                    <a:pt x="253" y="751"/>
                    <a:pt x="252" y="751"/>
                    <a:pt x="252" y="750"/>
                  </a:cubicBezTo>
                  <a:cubicBezTo>
                    <a:pt x="251" y="747"/>
                    <a:pt x="251" y="747"/>
                    <a:pt x="251" y="747"/>
                  </a:cubicBezTo>
                  <a:cubicBezTo>
                    <a:pt x="250" y="746"/>
                    <a:pt x="251" y="745"/>
                    <a:pt x="252" y="744"/>
                  </a:cubicBezTo>
                  <a:cubicBezTo>
                    <a:pt x="253" y="743"/>
                    <a:pt x="254" y="744"/>
                    <a:pt x="255" y="745"/>
                  </a:cubicBezTo>
                  <a:cubicBezTo>
                    <a:pt x="256" y="748"/>
                    <a:pt x="256" y="748"/>
                    <a:pt x="256" y="748"/>
                  </a:cubicBezTo>
                  <a:cubicBezTo>
                    <a:pt x="257" y="749"/>
                    <a:pt x="256" y="750"/>
                    <a:pt x="255" y="751"/>
                  </a:cubicBezTo>
                  <a:cubicBezTo>
                    <a:pt x="255" y="751"/>
                    <a:pt x="255" y="751"/>
                    <a:pt x="254" y="751"/>
                  </a:cubicBezTo>
                  <a:close/>
                  <a:moveTo>
                    <a:pt x="246" y="735"/>
                  </a:moveTo>
                  <a:cubicBezTo>
                    <a:pt x="245" y="735"/>
                    <a:pt x="244" y="734"/>
                    <a:pt x="244" y="734"/>
                  </a:cubicBezTo>
                  <a:cubicBezTo>
                    <a:pt x="242" y="731"/>
                    <a:pt x="242" y="731"/>
                    <a:pt x="242" y="731"/>
                  </a:cubicBezTo>
                  <a:cubicBezTo>
                    <a:pt x="242" y="730"/>
                    <a:pt x="242" y="728"/>
                    <a:pt x="243" y="728"/>
                  </a:cubicBezTo>
                  <a:cubicBezTo>
                    <a:pt x="245" y="727"/>
                    <a:pt x="246" y="728"/>
                    <a:pt x="247" y="729"/>
                  </a:cubicBezTo>
                  <a:cubicBezTo>
                    <a:pt x="248" y="731"/>
                    <a:pt x="248" y="731"/>
                    <a:pt x="248" y="731"/>
                  </a:cubicBezTo>
                  <a:cubicBezTo>
                    <a:pt x="249" y="733"/>
                    <a:pt x="248" y="734"/>
                    <a:pt x="247" y="735"/>
                  </a:cubicBezTo>
                  <a:cubicBezTo>
                    <a:pt x="247" y="735"/>
                    <a:pt x="246" y="735"/>
                    <a:pt x="246" y="735"/>
                  </a:cubicBezTo>
                  <a:close/>
                  <a:moveTo>
                    <a:pt x="238" y="719"/>
                  </a:moveTo>
                  <a:cubicBezTo>
                    <a:pt x="237" y="719"/>
                    <a:pt x="236" y="718"/>
                    <a:pt x="236" y="717"/>
                  </a:cubicBezTo>
                  <a:cubicBezTo>
                    <a:pt x="234" y="715"/>
                    <a:pt x="234" y="715"/>
                    <a:pt x="234" y="715"/>
                  </a:cubicBezTo>
                  <a:cubicBezTo>
                    <a:pt x="234" y="713"/>
                    <a:pt x="234" y="712"/>
                    <a:pt x="235" y="711"/>
                  </a:cubicBezTo>
                  <a:cubicBezTo>
                    <a:pt x="236" y="711"/>
                    <a:pt x="238" y="711"/>
                    <a:pt x="238" y="712"/>
                  </a:cubicBezTo>
                  <a:cubicBezTo>
                    <a:pt x="240" y="715"/>
                    <a:pt x="240" y="715"/>
                    <a:pt x="240" y="715"/>
                  </a:cubicBezTo>
                  <a:cubicBezTo>
                    <a:pt x="240" y="716"/>
                    <a:pt x="240" y="718"/>
                    <a:pt x="239" y="718"/>
                  </a:cubicBezTo>
                  <a:cubicBezTo>
                    <a:pt x="238" y="718"/>
                    <a:pt x="238" y="719"/>
                    <a:pt x="238" y="719"/>
                  </a:cubicBezTo>
                  <a:close/>
                  <a:moveTo>
                    <a:pt x="230" y="702"/>
                  </a:moveTo>
                  <a:cubicBezTo>
                    <a:pt x="229" y="702"/>
                    <a:pt x="228" y="702"/>
                    <a:pt x="227" y="701"/>
                  </a:cubicBezTo>
                  <a:cubicBezTo>
                    <a:pt x="226" y="698"/>
                    <a:pt x="226" y="698"/>
                    <a:pt x="226" y="698"/>
                  </a:cubicBezTo>
                  <a:cubicBezTo>
                    <a:pt x="226" y="697"/>
                    <a:pt x="226" y="695"/>
                    <a:pt x="227" y="695"/>
                  </a:cubicBezTo>
                  <a:cubicBezTo>
                    <a:pt x="228" y="694"/>
                    <a:pt x="230" y="695"/>
                    <a:pt x="230" y="696"/>
                  </a:cubicBezTo>
                  <a:cubicBezTo>
                    <a:pt x="232" y="699"/>
                    <a:pt x="232" y="699"/>
                    <a:pt x="232" y="699"/>
                  </a:cubicBezTo>
                  <a:cubicBezTo>
                    <a:pt x="232" y="700"/>
                    <a:pt x="232" y="701"/>
                    <a:pt x="231" y="702"/>
                  </a:cubicBezTo>
                  <a:cubicBezTo>
                    <a:pt x="230" y="702"/>
                    <a:pt x="230" y="702"/>
                    <a:pt x="230" y="702"/>
                  </a:cubicBezTo>
                  <a:close/>
                  <a:moveTo>
                    <a:pt x="222" y="686"/>
                  </a:moveTo>
                  <a:cubicBezTo>
                    <a:pt x="221" y="686"/>
                    <a:pt x="220" y="685"/>
                    <a:pt x="219" y="684"/>
                  </a:cubicBezTo>
                  <a:cubicBezTo>
                    <a:pt x="218" y="682"/>
                    <a:pt x="218" y="682"/>
                    <a:pt x="218" y="682"/>
                  </a:cubicBezTo>
                  <a:cubicBezTo>
                    <a:pt x="218" y="680"/>
                    <a:pt x="218" y="679"/>
                    <a:pt x="219" y="678"/>
                  </a:cubicBezTo>
                  <a:cubicBezTo>
                    <a:pt x="220" y="678"/>
                    <a:pt x="222" y="678"/>
                    <a:pt x="222" y="679"/>
                  </a:cubicBezTo>
                  <a:cubicBezTo>
                    <a:pt x="224" y="682"/>
                    <a:pt x="224" y="682"/>
                    <a:pt x="224" y="682"/>
                  </a:cubicBezTo>
                  <a:cubicBezTo>
                    <a:pt x="224" y="683"/>
                    <a:pt x="224" y="685"/>
                    <a:pt x="223" y="685"/>
                  </a:cubicBezTo>
                  <a:cubicBezTo>
                    <a:pt x="222" y="686"/>
                    <a:pt x="222" y="686"/>
                    <a:pt x="222" y="686"/>
                  </a:cubicBezTo>
                  <a:close/>
                  <a:moveTo>
                    <a:pt x="214" y="669"/>
                  </a:moveTo>
                  <a:cubicBezTo>
                    <a:pt x="213" y="669"/>
                    <a:pt x="212" y="669"/>
                    <a:pt x="212" y="668"/>
                  </a:cubicBezTo>
                  <a:cubicBezTo>
                    <a:pt x="210" y="665"/>
                    <a:pt x="210" y="665"/>
                    <a:pt x="210" y="665"/>
                  </a:cubicBezTo>
                  <a:cubicBezTo>
                    <a:pt x="210" y="664"/>
                    <a:pt x="210" y="662"/>
                    <a:pt x="211" y="662"/>
                  </a:cubicBezTo>
                  <a:cubicBezTo>
                    <a:pt x="213" y="661"/>
                    <a:pt x="214" y="662"/>
                    <a:pt x="215" y="663"/>
                  </a:cubicBezTo>
                  <a:cubicBezTo>
                    <a:pt x="216" y="666"/>
                    <a:pt x="216" y="666"/>
                    <a:pt x="216" y="666"/>
                  </a:cubicBezTo>
                  <a:cubicBezTo>
                    <a:pt x="216" y="667"/>
                    <a:pt x="216" y="668"/>
                    <a:pt x="215" y="669"/>
                  </a:cubicBezTo>
                  <a:cubicBezTo>
                    <a:pt x="214" y="669"/>
                    <a:pt x="214" y="669"/>
                    <a:pt x="214" y="669"/>
                  </a:cubicBezTo>
                  <a:close/>
                  <a:moveTo>
                    <a:pt x="206" y="653"/>
                  </a:moveTo>
                  <a:cubicBezTo>
                    <a:pt x="205" y="653"/>
                    <a:pt x="204" y="652"/>
                    <a:pt x="204" y="651"/>
                  </a:cubicBezTo>
                  <a:cubicBezTo>
                    <a:pt x="203" y="648"/>
                    <a:pt x="203" y="648"/>
                    <a:pt x="203" y="648"/>
                  </a:cubicBezTo>
                  <a:cubicBezTo>
                    <a:pt x="202" y="647"/>
                    <a:pt x="203" y="646"/>
                    <a:pt x="204" y="645"/>
                  </a:cubicBezTo>
                  <a:cubicBezTo>
                    <a:pt x="205" y="645"/>
                    <a:pt x="206" y="645"/>
                    <a:pt x="207" y="646"/>
                  </a:cubicBezTo>
                  <a:cubicBezTo>
                    <a:pt x="208" y="649"/>
                    <a:pt x="208" y="649"/>
                    <a:pt x="208" y="649"/>
                  </a:cubicBezTo>
                  <a:cubicBezTo>
                    <a:pt x="209" y="650"/>
                    <a:pt x="208" y="652"/>
                    <a:pt x="207" y="652"/>
                  </a:cubicBezTo>
                  <a:cubicBezTo>
                    <a:pt x="207" y="652"/>
                    <a:pt x="206" y="653"/>
                    <a:pt x="206" y="653"/>
                  </a:cubicBezTo>
                  <a:close/>
                  <a:moveTo>
                    <a:pt x="198" y="636"/>
                  </a:moveTo>
                  <a:cubicBezTo>
                    <a:pt x="197" y="636"/>
                    <a:pt x="197" y="635"/>
                    <a:pt x="196" y="634"/>
                  </a:cubicBezTo>
                  <a:cubicBezTo>
                    <a:pt x="195" y="632"/>
                    <a:pt x="195" y="632"/>
                    <a:pt x="195" y="632"/>
                  </a:cubicBezTo>
                  <a:cubicBezTo>
                    <a:pt x="194" y="631"/>
                    <a:pt x="195" y="629"/>
                    <a:pt x="196" y="629"/>
                  </a:cubicBezTo>
                  <a:cubicBezTo>
                    <a:pt x="197" y="628"/>
                    <a:pt x="199" y="629"/>
                    <a:pt x="199" y="630"/>
                  </a:cubicBezTo>
                  <a:cubicBezTo>
                    <a:pt x="201" y="633"/>
                    <a:pt x="201" y="633"/>
                    <a:pt x="201" y="633"/>
                  </a:cubicBezTo>
                  <a:cubicBezTo>
                    <a:pt x="201" y="634"/>
                    <a:pt x="201" y="635"/>
                    <a:pt x="199" y="636"/>
                  </a:cubicBezTo>
                  <a:cubicBezTo>
                    <a:pt x="199" y="636"/>
                    <a:pt x="199" y="636"/>
                    <a:pt x="198" y="636"/>
                  </a:cubicBezTo>
                  <a:close/>
                  <a:moveTo>
                    <a:pt x="191" y="619"/>
                  </a:moveTo>
                  <a:cubicBezTo>
                    <a:pt x="190" y="619"/>
                    <a:pt x="189" y="619"/>
                    <a:pt x="189" y="618"/>
                  </a:cubicBezTo>
                  <a:cubicBezTo>
                    <a:pt x="187" y="615"/>
                    <a:pt x="187" y="615"/>
                    <a:pt x="187" y="615"/>
                  </a:cubicBezTo>
                  <a:cubicBezTo>
                    <a:pt x="187" y="614"/>
                    <a:pt x="187" y="612"/>
                    <a:pt x="189" y="612"/>
                  </a:cubicBezTo>
                  <a:cubicBezTo>
                    <a:pt x="190" y="611"/>
                    <a:pt x="191" y="612"/>
                    <a:pt x="192" y="613"/>
                  </a:cubicBezTo>
                  <a:cubicBezTo>
                    <a:pt x="193" y="616"/>
                    <a:pt x="193" y="616"/>
                    <a:pt x="193" y="616"/>
                  </a:cubicBezTo>
                  <a:cubicBezTo>
                    <a:pt x="194" y="617"/>
                    <a:pt x="193" y="618"/>
                    <a:pt x="192" y="619"/>
                  </a:cubicBezTo>
                  <a:cubicBezTo>
                    <a:pt x="191" y="619"/>
                    <a:pt x="191" y="619"/>
                    <a:pt x="191" y="619"/>
                  </a:cubicBezTo>
                  <a:close/>
                  <a:moveTo>
                    <a:pt x="183" y="602"/>
                  </a:moveTo>
                  <a:cubicBezTo>
                    <a:pt x="183" y="602"/>
                    <a:pt x="182" y="602"/>
                    <a:pt x="181" y="601"/>
                  </a:cubicBezTo>
                  <a:cubicBezTo>
                    <a:pt x="180" y="598"/>
                    <a:pt x="180" y="598"/>
                    <a:pt x="180" y="598"/>
                  </a:cubicBezTo>
                  <a:cubicBezTo>
                    <a:pt x="180" y="597"/>
                    <a:pt x="180" y="596"/>
                    <a:pt x="181" y="595"/>
                  </a:cubicBezTo>
                  <a:cubicBezTo>
                    <a:pt x="182" y="595"/>
                    <a:pt x="184" y="595"/>
                    <a:pt x="184" y="596"/>
                  </a:cubicBezTo>
                  <a:cubicBezTo>
                    <a:pt x="186" y="599"/>
                    <a:pt x="186" y="599"/>
                    <a:pt x="186" y="599"/>
                  </a:cubicBezTo>
                  <a:cubicBezTo>
                    <a:pt x="186" y="600"/>
                    <a:pt x="186" y="602"/>
                    <a:pt x="184" y="602"/>
                  </a:cubicBezTo>
                  <a:cubicBezTo>
                    <a:pt x="184" y="602"/>
                    <a:pt x="184" y="602"/>
                    <a:pt x="183" y="602"/>
                  </a:cubicBezTo>
                  <a:close/>
                  <a:moveTo>
                    <a:pt x="176" y="586"/>
                  </a:moveTo>
                  <a:cubicBezTo>
                    <a:pt x="175" y="586"/>
                    <a:pt x="174" y="585"/>
                    <a:pt x="174" y="584"/>
                  </a:cubicBezTo>
                  <a:cubicBezTo>
                    <a:pt x="173" y="581"/>
                    <a:pt x="173" y="581"/>
                    <a:pt x="173" y="581"/>
                  </a:cubicBezTo>
                  <a:cubicBezTo>
                    <a:pt x="172" y="580"/>
                    <a:pt x="173" y="579"/>
                    <a:pt x="174" y="578"/>
                  </a:cubicBezTo>
                  <a:cubicBezTo>
                    <a:pt x="175" y="578"/>
                    <a:pt x="177" y="578"/>
                    <a:pt x="177" y="580"/>
                  </a:cubicBezTo>
                  <a:cubicBezTo>
                    <a:pt x="178" y="582"/>
                    <a:pt x="178" y="582"/>
                    <a:pt x="178" y="582"/>
                  </a:cubicBezTo>
                  <a:cubicBezTo>
                    <a:pt x="179" y="584"/>
                    <a:pt x="178" y="585"/>
                    <a:pt x="177" y="585"/>
                  </a:cubicBezTo>
                  <a:cubicBezTo>
                    <a:pt x="177" y="586"/>
                    <a:pt x="176" y="586"/>
                    <a:pt x="176" y="586"/>
                  </a:cubicBezTo>
                  <a:close/>
                  <a:moveTo>
                    <a:pt x="169" y="569"/>
                  </a:moveTo>
                  <a:cubicBezTo>
                    <a:pt x="168" y="569"/>
                    <a:pt x="167" y="568"/>
                    <a:pt x="167" y="567"/>
                  </a:cubicBezTo>
                  <a:cubicBezTo>
                    <a:pt x="166" y="565"/>
                    <a:pt x="166" y="565"/>
                    <a:pt x="166" y="565"/>
                  </a:cubicBezTo>
                  <a:cubicBezTo>
                    <a:pt x="165" y="563"/>
                    <a:pt x="166" y="562"/>
                    <a:pt x="167" y="561"/>
                  </a:cubicBezTo>
                  <a:cubicBezTo>
                    <a:pt x="168" y="561"/>
                    <a:pt x="170" y="562"/>
                    <a:pt x="170" y="563"/>
                  </a:cubicBezTo>
                  <a:cubicBezTo>
                    <a:pt x="171" y="566"/>
                    <a:pt x="171" y="566"/>
                    <a:pt x="171" y="566"/>
                  </a:cubicBezTo>
                  <a:cubicBezTo>
                    <a:pt x="172" y="567"/>
                    <a:pt x="171" y="568"/>
                    <a:pt x="170" y="569"/>
                  </a:cubicBezTo>
                  <a:cubicBezTo>
                    <a:pt x="170" y="569"/>
                    <a:pt x="169" y="569"/>
                    <a:pt x="169" y="569"/>
                  </a:cubicBezTo>
                  <a:close/>
                  <a:moveTo>
                    <a:pt x="162" y="552"/>
                  </a:moveTo>
                  <a:cubicBezTo>
                    <a:pt x="161" y="552"/>
                    <a:pt x="160" y="551"/>
                    <a:pt x="160" y="550"/>
                  </a:cubicBezTo>
                  <a:cubicBezTo>
                    <a:pt x="159" y="548"/>
                    <a:pt x="159" y="548"/>
                    <a:pt x="159" y="548"/>
                  </a:cubicBezTo>
                  <a:cubicBezTo>
                    <a:pt x="158" y="546"/>
                    <a:pt x="159" y="545"/>
                    <a:pt x="160" y="545"/>
                  </a:cubicBezTo>
                  <a:cubicBezTo>
                    <a:pt x="161" y="544"/>
                    <a:pt x="162" y="545"/>
                    <a:pt x="163" y="546"/>
                  </a:cubicBezTo>
                  <a:cubicBezTo>
                    <a:pt x="164" y="549"/>
                    <a:pt x="164" y="549"/>
                    <a:pt x="164" y="549"/>
                  </a:cubicBezTo>
                  <a:cubicBezTo>
                    <a:pt x="165" y="550"/>
                    <a:pt x="164" y="551"/>
                    <a:pt x="163" y="552"/>
                  </a:cubicBezTo>
                  <a:cubicBezTo>
                    <a:pt x="163" y="552"/>
                    <a:pt x="162" y="552"/>
                    <a:pt x="162" y="552"/>
                  </a:cubicBezTo>
                  <a:close/>
                  <a:moveTo>
                    <a:pt x="155" y="535"/>
                  </a:moveTo>
                  <a:cubicBezTo>
                    <a:pt x="154" y="535"/>
                    <a:pt x="153" y="534"/>
                    <a:pt x="153" y="534"/>
                  </a:cubicBezTo>
                  <a:cubicBezTo>
                    <a:pt x="152" y="531"/>
                    <a:pt x="152" y="531"/>
                    <a:pt x="152" y="531"/>
                  </a:cubicBezTo>
                  <a:cubicBezTo>
                    <a:pt x="151" y="529"/>
                    <a:pt x="152" y="528"/>
                    <a:pt x="153" y="528"/>
                  </a:cubicBezTo>
                  <a:cubicBezTo>
                    <a:pt x="154" y="527"/>
                    <a:pt x="156" y="528"/>
                    <a:pt x="156" y="529"/>
                  </a:cubicBezTo>
                  <a:cubicBezTo>
                    <a:pt x="157" y="532"/>
                    <a:pt x="157" y="532"/>
                    <a:pt x="157" y="532"/>
                  </a:cubicBezTo>
                  <a:cubicBezTo>
                    <a:pt x="158" y="533"/>
                    <a:pt x="157" y="534"/>
                    <a:pt x="156" y="535"/>
                  </a:cubicBezTo>
                  <a:cubicBezTo>
                    <a:pt x="156" y="535"/>
                    <a:pt x="155" y="535"/>
                    <a:pt x="155" y="535"/>
                  </a:cubicBezTo>
                  <a:close/>
                  <a:moveTo>
                    <a:pt x="148" y="518"/>
                  </a:moveTo>
                  <a:cubicBezTo>
                    <a:pt x="147" y="518"/>
                    <a:pt x="146" y="517"/>
                    <a:pt x="146" y="517"/>
                  </a:cubicBezTo>
                  <a:cubicBezTo>
                    <a:pt x="145" y="514"/>
                    <a:pt x="145" y="514"/>
                    <a:pt x="145" y="514"/>
                  </a:cubicBezTo>
                  <a:cubicBezTo>
                    <a:pt x="144" y="512"/>
                    <a:pt x="145" y="511"/>
                    <a:pt x="146" y="511"/>
                  </a:cubicBezTo>
                  <a:cubicBezTo>
                    <a:pt x="147" y="510"/>
                    <a:pt x="149" y="511"/>
                    <a:pt x="149" y="512"/>
                  </a:cubicBezTo>
                  <a:cubicBezTo>
                    <a:pt x="150" y="515"/>
                    <a:pt x="150" y="515"/>
                    <a:pt x="150" y="515"/>
                  </a:cubicBezTo>
                  <a:cubicBezTo>
                    <a:pt x="151" y="516"/>
                    <a:pt x="150" y="517"/>
                    <a:pt x="149" y="518"/>
                  </a:cubicBezTo>
                  <a:cubicBezTo>
                    <a:pt x="149" y="518"/>
                    <a:pt x="149" y="518"/>
                    <a:pt x="148" y="518"/>
                  </a:cubicBezTo>
                  <a:close/>
                  <a:moveTo>
                    <a:pt x="142" y="501"/>
                  </a:moveTo>
                  <a:cubicBezTo>
                    <a:pt x="141" y="501"/>
                    <a:pt x="140" y="500"/>
                    <a:pt x="139" y="499"/>
                  </a:cubicBezTo>
                  <a:cubicBezTo>
                    <a:pt x="138" y="497"/>
                    <a:pt x="138" y="497"/>
                    <a:pt x="138" y="497"/>
                  </a:cubicBezTo>
                  <a:cubicBezTo>
                    <a:pt x="138" y="495"/>
                    <a:pt x="138" y="494"/>
                    <a:pt x="140" y="494"/>
                  </a:cubicBezTo>
                  <a:cubicBezTo>
                    <a:pt x="141" y="493"/>
                    <a:pt x="142" y="494"/>
                    <a:pt x="143" y="495"/>
                  </a:cubicBezTo>
                  <a:cubicBezTo>
                    <a:pt x="144" y="498"/>
                    <a:pt x="144" y="498"/>
                    <a:pt x="144" y="498"/>
                  </a:cubicBezTo>
                  <a:cubicBezTo>
                    <a:pt x="144" y="499"/>
                    <a:pt x="144" y="500"/>
                    <a:pt x="142" y="501"/>
                  </a:cubicBezTo>
                  <a:cubicBezTo>
                    <a:pt x="142" y="501"/>
                    <a:pt x="142" y="501"/>
                    <a:pt x="142" y="501"/>
                  </a:cubicBezTo>
                  <a:close/>
                  <a:moveTo>
                    <a:pt x="135" y="484"/>
                  </a:moveTo>
                  <a:cubicBezTo>
                    <a:pt x="134" y="484"/>
                    <a:pt x="133" y="483"/>
                    <a:pt x="133" y="482"/>
                  </a:cubicBezTo>
                  <a:cubicBezTo>
                    <a:pt x="132" y="480"/>
                    <a:pt x="132" y="480"/>
                    <a:pt x="132" y="480"/>
                  </a:cubicBezTo>
                  <a:cubicBezTo>
                    <a:pt x="131" y="478"/>
                    <a:pt x="132" y="477"/>
                    <a:pt x="133" y="476"/>
                  </a:cubicBezTo>
                  <a:cubicBezTo>
                    <a:pt x="134" y="476"/>
                    <a:pt x="136" y="477"/>
                    <a:pt x="136" y="478"/>
                  </a:cubicBezTo>
                  <a:cubicBezTo>
                    <a:pt x="137" y="481"/>
                    <a:pt x="137" y="481"/>
                    <a:pt x="137" y="481"/>
                  </a:cubicBezTo>
                  <a:cubicBezTo>
                    <a:pt x="138" y="482"/>
                    <a:pt x="137" y="483"/>
                    <a:pt x="136" y="484"/>
                  </a:cubicBezTo>
                  <a:cubicBezTo>
                    <a:pt x="136" y="484"/>
                    <a:pt x="135" y="484"/>
                    <a:pt x="135" y="484"/>
                  </a:cubicBezTo>
                  <a:close/>
                  <a:moveTo>
                    <a:pt x="129" y="467"/>
                  </a:moveTo>
                  <a:cubicBezTo>
                    <a:pt x="128" y="467"/>
                    <a:pt x="127" y="466"/>
                    <a:pt x="126" y="465"/>
                  </a:cubicBezTo>
                  <a:cubicBezTo>
                    <a:pt x="125" y="462"/>
                    <a:pt x="125" y="462"/>
                    <a:pt x="125" y="462"/>
                  </a:cubicBezTo>
                  <a:cubicBezTo>
                    <a:pt x="125" y="461"/>
                    <a:pt x="125" y="460"/>
                    <a:pt x="127" y="459"/>
                  </a:cubicBezTo>
                  <a:cubicBezTo>
                    <a:pt x="128" y="459"/>
                    <a:pt x="129" y="460"/>
                    <a:pt x="130" y="461"/>
                  </a:cubicBezTo>
                  <a:cubicBezTo>
                    <a:pt x="131" y="464"/>
                    <a:pt x="131" y="464"/>
                    <a:pt x="131" y="464"/>
                  </a:cubicBezTo>
                  <a:cubicBezTo>
                    <a:pt x="131" y="465"/>
                    <a:pt x="131" y="466"/>
                    <a:pt x="129" y="467"/>
                  </a:cubicBezTo>
                  <a:cubicBezTo>
                    <a:pt x="129" y="467"/>
                    <a:pt x="129" y="467"/>
                    <a:pt x="129" y="467"/>
                  </a:cubicBezTo>
                  <a:close/>
                  <a:moveTo>
                    <a:pt x="122" y="450"/>
                  </a:moveTo>
                  <a:cubicBezTo>
                    <a:pt x="121" y="450"/>
                    <a:pt x="120" y="449"/>
                    <a:pt x="120" y="448"/>
                  </a:cubicBezTo>
                  <a:cubicBezTo>
                    <a:pt x="119" y="445"/>
                    <a:pt x="119" y="445"/>
                    <a:pt x="119" y="445"/>
                  </a:cubicBezTo>
                  <a:cubicBezTo>
                    <a:pt x="118" y="444"/>
                    <a:pt x="119" y="443"/>
                    <a:pt x="120" y="442"/>
                  </a:cubicBezTo>
                  <a:cubicBezTo>
                    <a:pt x="122" y="442"/>
                    <a:pt x="123" y="442"/>
                    <a:pt x="123" y="444"/>
                  </a:cubicBezTo>
                  <a:cubicBezTo>
                    <a:pt x="124" y="446"/>
                    <a:pt x="124" y="446"/>
                    <a:pt x="124" y="446"/>
                  </a:cubicBezTo>
                  <a:cubicBezTo>
                    <a:pt x="125" y="448"/>
                    <a:pt x="124" y="449"/>
                    <a:pt x="123" y="449"/>
                  </a:cubicBezTo>
                  <a:cubicBezTo>
                    <a:pt x="123" y="450"/>
                    <a:pt x="122" y="450"/>
                    <a:pt x="122" y="450"/>
                  </a:cubicBezTo>
                  <a:close/>
                  <a:moveTo>
                    <a:pt x="116" y="432"/>
                  </a:moveTo>
                  <a:cubicBezTo>
                    <a:pt x="115" y="432"/>
                    <a:pt x="114" y="432"/>
                    <a:pt x="114" y="431"/>
                  </a:cubicBezTo>
                  <a:cubicBezTo>
                    <a:pt x="113" y="428"/>
                    <a:pt x="113" y="428"/>
                    <a:pt x="113" y="428"/>
                  </a:cubicBezTo>
                  <a:cubicBezTo>
                    <a:pt x="112" y="427"/>
                    <a:pt x="113" y="425"/>
                    <a:pt x="114" y="425"/>
                  </a:cubicBezTo>
                  <a:cubicBezTo>
                    <a:pt x="115" y="425"/>
                    <a:pt x="117" y="425"/>
                    <a:pt x="117" y="426"/>
                  </a:cubicBezTo>
                  <a:cubicBezTo>
                    <a:pt x="118" y="429"/>
                    <a:pt x="118" y="429"/>
                    <a:pt x="118" y="429"/>
                  </a:cubicBezTo>
                  <a:cubicBezTo>
                    <a:pt x="119" y="430"/>
                    <a:pt x="118" y="432"/>
                    <a:pt x="117" y="432"/>
                  </a:cubicBezTo>
                  <a:cubicBezTo>
                    <a:pt x="116" y="432"/>
                    <a:pt x="116" y="432"/>
                    <a:pt x="116" y="432"/>
                  </a:cubicBezTo>
                  <a:close/>
                  <a:moveTo>
                    <a:pt x="110" y="415"/>
                  </a:moveTo>
                  <a:cubicBezTo>
                    <a:pt x="109" y="415"/>
                    <a:pt x="108" y="415"/>
                    <a:pt x="108" y="414"/>
                  </a:cubicBezTo>
                  <a:cubicBezTo>
                    <a:pt x="107" y="411"/>
                    <a:pt x="107" y="411"/>
                    <a:pt x="107" y="411"/>
                  </a:cubicBezTo>
                  <a:cubicBezTo>
                    <a:pt x="106" y="409"/>
                    <a:pt x="107" y="408"/>
                    <a:pt x="108" y="408"/>
                  </a:cubicBezTo>
                  <a:cubicBezTo>
                    <a:pt x="109" y="407"/>
                    <a:pt x="111" y="408"/>
                    <a:pt x="111" y="409"/>
                  </a:cubicBezTo>
                  <a:cubicBezTo>
                    <a:pt x="112" y="412"/>
                    <a:pt x="112" y="412"/>
                    <a:pt x="112" y="412"/>
                  </a:cubicBezTo>
                  <a:cubicBezTo>
                    <a:pt x="113" y="413"/>
                    <a:pt x="112" y="415"/>
                    <a:pt x="111" y="415"/>
                  </a:cubicBezTo>
                  <a:cubicBezTo>
                    <a:pt x="110" y="415"/>
                    <a:pt x="110" y="415"/>
                    <a:pt x="110" y="415"/>
                  </a:cubicBezTo>
                  <a:close/>
                  <a:moveTo>
                    <a:pt x="104" y="398"/>
                  </a:moveTo>
                  <a:cubicBezTo>
                    <a:pt x="103" y="398"/>
                    <a:pt x="102" y="397"/>
                    <a:pt x="102" y="396"/>
                  </a:cubicBezTo>
                  <a:cubicBezTo>
                    <a:pt x="101" y="393"/>
                    <a:pt x="101" y="393"/>
                    <a:pt x="101" y="393"/>
                  </a:cubicBezTo>
                  <a:cubicBezTo>
                    <a:pt x="100" y="392"/>
                    <a:pt x="101" y="391"/>
                    <a:pt x="102" y="390"/>
                  </a:cubicBezTo>
                  <a:cubicBezTo>
                    <a:pt x="103" y="390"/>
                    <a:pt x="105" y="391"/>
                    <a:pt x="105" y="392"/>
                  </a:cubicBezTo>
                  <a:cubicBezTo>
                    <a:pt x="106" y="395"/>
                    <a:pt x="106" y="395"/>
                    <a:pt x="106" y="395"/>
                  </a:cubicBezTo>
                  <a:cubicBezTo>
                    <a:pt x="107" y="396"/>
                    <a:pt x="106" y="397"/>
                    <a:pt x="105" y="398"/>
                  </a:cubicBezTo>
                  <a:cubicBezTo>
                    <a:pt x="104" y="398"/>
                    <a:pt x="104" y="398"/>
                    <a:pt x="104" y="398"/>
                  </a:cubicBezTo>
                  <a:close/>
                  <a:moveTo>
                    <a:pt x="98" y="381"/>
                  </a:moveTo>
                  <a:cubicBezTo>
                    <a:pt x="97" y="381"/>
                    <a:pt x="96" y="380"/>
                    <a:pt x="96" y="379"/>
                  </a:cubicBezTo>
                  <a:cubicBezTo>
                    <a:pt x="95" y="376"/>
                    <a:pt x="95" y="376"/>
                    <a:pt x="95" y="376"/>
                  </a:cubicBezTo>
                  <a:cubicBezTo>
                    <a:pt x="94" y="375"/>
                    <a:pt x="95" y="373"/>
                    <a:pt x="96" y="373"/>
                  </a:cubicBezTo>
                  <a:cubicBezTo>
                    <a:pt x="98" y="373"/>
                    <a:pt x="99" y="373"/>
                    <a:pt x="99" y="375"/>
                  </a:cubicBezTo>
                  <a:cubicBezTo>
                    <a:pt x="100" y="377"/>
                    <a:pt x="100" y="377"/>
                    <a:pt x="100" y="377"/>
                  </a:cubicBezTo>
                  <a:cubicBezTo>
                    <a:pt x="101" y="379"/>
                    <a:pt x="100" y="380"/>
                    <a:pt x="99" y="380"/>
                  </a:cubicBezTo>
                  <a:cubicBezTo>
                    <a:pt x="99" y="381"/>
                    <a:pt x="98" y="381"/>
                    <a:pt x="98" y="381"/>
                  </a:cubicBezTo>
                  <a:close/>
                  <a:moveTo>
                    <a:pt x="92" y="363"/>
                  </a:moveTo>
                  <a:cubicBezTo>
                    <a:pt x="91" y="363"/>
                    <a:pt x="90" y="363"/>
                    <a:pt x="90" y="362"/>
                  </a:cubicBezTo>
                  <a:cubicBezTo>
                    <a:pt x="89" y="359"/>
                    <a:pt x="89" y="359"/>
                    <a:pt x="89" y="359"/>
                  </a:cubicBezTo>
                  <a:cubicBezTo>
                    <a:pt x="89" y="357"/>
                    <a:pt x="89" y="356"/>
                    <a:pt x="91" y="356"/>
                  </a:cubicBezTo>
                  <a:cubicBezTo>
                    <a:pt x="92" y="355"/>
                    <a:pt x="93" y="356"/>
                    <a:pt x="94" y="357"/>
                  </a:cubicBezTo>
                  <a:cubicBezTo>
                    <a:pt x="95" y="360"/>
                    <a:pt x="95" y="360"/>
                    <a:pt x="95" y="360"/>
                  </a:cubicBezTo>
                  <a:cubicBezTo>
                    <a:pt x="95" y="361"/>
                    <a:pt x="94" y="363"/>
                    <a:pt x="93" y="363"/>
                  </a:cubicBezTo>
                  <a:cubicBezTo>
                    <a:pt x="93" y="363"/>
                    <a:pt x="93" y="363"/>
                    <a:pt x="92" y="363"/>
                  </a:cubicBezTo>
                  <a:close/>
                  <a:moveTo>
                    <a:pt x="87" y="346"/>
                  </a:moveTo>
                  <a:cubicBezTo>
                    <a:pt x="86" y="346"/>
                    <a:pt x="85" y="345"/>
                    <a:pt x="84" y="344"/>
                  </a:cubicBezTo>
                  <a:cubicBezTo>
                    <a:pt x="84" y="341"/>
                    <a:pt x="84" y="341"/>
                    <a:pt x="84" y="341"/>
                  </a:cubicBezTo>
                  <a:cubicBezTo>
                    <a:pt x="83" y="340"/>
                    <a:pt x="84" y="339"/>
                    <a:pt x="85" y="338"/>
                  </a:cubicBezTo>
                  <a:cubicBezTo>
                    <a:pt x="86" y="338"/>
                    <a:pt x="88" y="339"/>
                    <a:pt x="88" y="340"/>
                  </a:cubicBezTo>
                  <a:cubicBezTo>
                    <a:pt x="89" y="343"/>
                    <a:pt x="89" y="343"/>
                    <a:pt x="89" y="343"/>
                  </a:cubicBezTo>
                  <a:cubicBezTo>
                    <a:pt x="89" y="344"/>
                    <a:pt x="89" y="345"/>
                    <a:pt x="87" y="346"/>
                  </a:cubicBezTo>
                  <a:cubicBezTo>
                    <a:pt x="87" y="346"/>
                    <a:pt x="87" y="346"/>
                    <a:pt x="87" y="346"/>
                  </a:cubicBezTo>
                  <a:close/>
                  <a:moveTo>
                    <a:pt x="81" y="328"/>
                  </a:moveTo>
                  <a:cubicBezTo>
                    <a:pt x="80" y="328"/>
                    <a:pt x="79" y="328"/>
                    <a:pt x="79" y="327"/>
                  </a:cubicBezTo>
                  <a:cubicBezTo>
                    <a:pt x="78" y="324"/>
                    <a:pt x="78" y="324"/>
                    <a:pt x="78" y="324"/>
                  </a:cubicBezTo>
                  <a:cubicBezTo>
                    <a:pt x="78" y="323"/>
                    <a:pt x="78" y="321"/>
                    <a:pt x="80" y="321"/>
                  </a:cubicBezTo>
                  <a:cubicBezTo>
                    <a:pt x="81" y="320"/>
                    <a:pt x="82" y="321"/>
                    <a:pt x="83" y="322"/>
                  </a:cubicBezTo>
                  <a:cubicBezTo>
                    <a:pt x="83" y="325"/>
                    <a:pt x="83" y="325"/>
                    <a:pt x="83" y="325"/>
                  </a:cubicBezTo>
                  <a:cubicBezTo>
                    <a:pt x="84" y="327"/>
                    <a:pt x="83" y="328"/>
                    <a:pt x="82" y="328"/>
                  </a:cubicBezTo>
                  <a:cubicBezTo>
                    <a:pt x="82" y="328"/>
                    <a:pt x="81" y="328"/>
                    <a:pt x="81" y="328"/>
                  </a:cubicBezTo>
                  <a:close/>
                  <a:moveTo>
                    <a:pt x="76" y="311"/>
                  </a:moveTo>
                  <a:cubicBezTo>
                    <a:pt x="75" y="311"/>
                    <a:pt x="74" y="310"/>
                    <a:pt x="74" y="309"/>
                  </a:cubicBezTo>
                  <a:cubicBezTo>
                    <a:pt x="73" y="306"/>
                    <a:pt x="73" y="306"/>
                    <a:pt x="73" y="306"/>
                  </a:cubicBezTo>
                  <a:cubicBezTo>
                    <a:pt x="72" y="305"/>
                    <a:pt x="73" y="304"/>
                    <a:pt x="74" y="303"/>
                  </a:cubicBezTo>
                  <a:cubicBezTo>
                    <a:pt x="76" y="303"/>
                    <a:pt x="77" y="304"/>
                    <a:pt x="77" y="305"/>
                  </a:cubicBezTo>
                  <a:cubicBezTo>
                    <a:pt x="78" y="308"/>
                    <a:pt x="78" y="308"/>
                    <a:pt x="78" y="308"/>
                  </a:cubicBezTo>
                  <a:cubicBezTo>
                    <a:pt x="78" y="309"/>
                    <a:pt x="78" y="310"/>
                    <a:pt x="77" y="311"/>
                  </a:cubicBezTo>
                  <a:cubicBezTo>
                    <a:pt x="76" y="311"/>
                    <a:pt x="76" y="311"/>
                    <a:pt x="76" y="311"/>
                  </a:cubicBezTo>
                  <a:close/>
                  <a:moveTo>
                    <a:pt x="71" y="293"/>
                  </a:moveTo>
                  <a:cubicBezTo>
                    <a:pt x="70" y="293"/>
                    <a:pt x="69" y="293"/>
                    <a:pt x="68" y="292"/>
                  </a:cubicBezTo>
                  <a:cubicBezTo>
                    <a:pt x="67" y="289"/>
                    <a:pt x="67" y="289"/>
                    <a:pt x="67" y="289"/>
                  </a:cubicBezTo>
                  <a:cubicBezTo>
                    <a:pt x="67" y="287"/>
                    <a:pt x="68" y="286"/>
                    <a:pt x="69" y="286"/>
                  </a:cubicBezTo>
                  <a:cubicBezTo>
                    <a:pt x="70" y="285"/>
                    <a:pt x="72" y="286"/>
                    <a:pt x="72" y="287"/>
                  </a:cubicBezTo>
                  <a:cubicBezTo>
                    <a:pt x="73" y="290"/>
                    <a:pt x="73" y="290"/>
                    <a:pt x="73" y="290"/>
                  </a:cubicBezTo>
                  <a:cubicBezTo>
                    <a:pt x="73" y="291"/>
                    <a:pt x="72" y="293"/>
                    <a:pt x="71" y="293"/>
                  </a:cubicBezTo>
                  <a:cubicBezTo>
                    <a:pt x="71" y="293"/>
                    <a:pt x="71" y="293"/>
                    <a:pt x="71" y="293"/>
                  </a:cubicBezTo>
                  <a:close/>
                  <a:moveTo>
                    <a:pt x="65" y="276"/>
                  </a:moveTo>
                  <a:cubicBezTo>
                    <a:pt x="64" y="276"/>
                    <a:pt x="63" y="275"/>
                    <a:pt x="63" y="274"/>
                  </a:cubicBezTo>
                  <a:cubicBezTo>
                    <a:pt x="62" y="271"/>
                    <a:pt x="62" y="271"/>
                    <a:pt x="62" y="271"/>
                  </a:cubicBezTo>
                  <a:cubicBezTo>
                    <a:pt x="62" y="270"/>
                    <a:pt x="63" y="268"/>
                    <a:pt x="64" y="268"/>
                  </a:cubicBezTo>
                  <a:cubicBezTo>
                    <a:pt x="65" y="268"/>
                    <a:pt x="66" y="268"/>
                    <a:pt x="67" y="270"/>
                  </a:cubicBezTo>
                  <a:cubicBezTo>
                    <a:pt x="68" y="273"/>
                    <a:pt x="68" y="273"/>
                    <a:pt x="68" y="273"/>
                  </a:cubicBezTo>
                  <a:cubicBezTo>
                    <a:pt x="68" y="274"/>
                    <a:pt x="67" y="275"/>
                    <a:pt x="66" y="276"/>
                  </a:cubicBezTo>
                  <a:cubicBezTo>
                    <a:pt x="66" y="276"/>
                    <a:pt x="66" y="276"/>
                    <a:pt x="65" y="276"/>
                  </a:cubicBezTo>
                  <a:close/>
                  <a:moveTo>
                    <a:pt x="60" y="258"/>
                  </a:moveTo>
                  <a:cubicBezTo>
                    <a:pt x="59" y="258"/>
                    <a:pt x="58" y="257"/>
                    <a:pt x="58" y="256"/>
                  </a:cubicBezTo>
                  <a:cubicBezTo>
                    <a:pt x="57" y="253"/>
                    <a:pt x="57" y="253"/>
                    <a:pt x="57" y="253"/>
                  </a:cubicBezTo>
                  <a:cubicBezTo>
                    <a:pt x="57" y="252"/>
                    <a:pt x="58" y="251"/>
                    <a:pt x="59" y="250"/>
                  </a:cubicBezTo>
                  <a:cubicBezTo>
                    <a:pt x="60" y="250"/>
                    <a:pt x="61" y="251"/>
                    <a:pt x="62" y="252"/>
                  </a:cubicBezTo>
                  <a:cubicBezTo>
                    <a:pt x="63" y="255"/>
                    <a:pt x="63" y="255"/>
                    <a:pt x="63" y="255"/>
                  </a:cubicBezTo>
                  <a:cubicBezTo>
                    <a:pt x="63" y="256"/>
                    <a:pt x="62" y="258"/>
                    <a:pt x="61" y="258"/>
                  </a:cubicBezTo>
                  <a:cubicBezTo>
                    <a:pt x="61" y="258"/>
                    <a:pt x="61" y="258"/>
                    <a:pt x="60" y="258"/>
                  </a:cubicBezTo>
                  <a:close/>
                  <a:moveTo>
                    <a:pt x="55" y="240"/>
                  </a:moveTo>
                  <a:cubicBezTo>
                    <a:pt x="54" y="240"/>
                    <a:pt x="53" y="240"/>
                    <a:pt x="53" y="239"/>
                  </a:cubicBezTo>
                  <a:cubicBezTo>
                    <a:pt x="52" y="236"/>
                    <a:pt x="52" y="236"/>
                    <a:pt x="52" y="236"/>
                  </a:cubicBezTo>
                  <a:cubicBezTo>
                    <a:pt x="52" y="234"/>
                    <a:pt x="53" y="233"/>
                    <a:pt x="54" y="233"/>
                  </a:cubicBezTo>
                  <a:cubicBezTo>
                    <a:pt x="55" y="232"/>
                    <a:pt x="57" y="233"/>
                    <a:pt x="57" y="234"/>
                  </a:cubicBezTo>
                  <a:cubicBezTo>
                    <a:pt x="58" y="237"/>
                    <a:pt x="58" y="237"/>
                    <a:pt x="58" y="237"/>
                  </a:cubicBezTo>
                  <a:cubicBezTo>
                    <a:pt x="58" y="239"/>
                    <a:pt x="57" y="240"/>
                    <a:pt x="56" y="240"/>
                  </a:cubicBezTo>
                  <a:cubicBezTo>
                    <a:pt x="56" y="240"/>
                    <a:pt x="56" y="240"/>
                    <a:pt x="55" y="240"/>
                  </a:cubicBezTo>
                  <a:close/>
                  <a:moveTo>
                    <a:pt x="51" y="223"/>
                  </a:moveTo>
                  <a:cubicBezTo>
                    <a:pt x="50" y="223"/>
                    <a:pt x="49" y="222"/>
                    <a:pt x="48" y="221"/>
                  </a:cubicBezTo>
                  <a:cubicBezTo>
                    <a:pt x="48" y="218"/>
                    <a:pt x="48" y="218"/>
                    <a:pt x="48" y="218"/>
                  </a:cubicBezTo>
                  <a:cubicBezTo>
                    <a:pt x="47" y="217"/>
                    <a:pt x="48" y="215"/>
                    <a:pt x="49" y="215"/>
                  </a:cubicBezTo>
                  <a:cubicBezTo>
                    <a:pt x="51" y="215"/>
                    <a:pt x="52" y="215"/>
                    <a:pt x="52" y="217"/>
                  </a:cubicBezTo>
                  <a:cubicBezTo>
                    <a:pt x="53" y="220"/>
                    <a:pt x="53" y="220"/>
                    <a:pt x="53" y="220"/>
                  </a:cubicBezTo>
                  <a:cubicBezTo>
                    <a:pt x="53" y="221"/>
                    <a:pt x="53" y="222"/>
                    <a:pt x="51" y="222"/>
                  </a:cubicBezTo>
                  <a:cubicBezTo>
                    <a:pt x="51" y="223"/>
                    <a:pt x="51" y="223"/>
                    <a:pt x="51" y="223"/>
                  </a:cubicBezTo>
                  <a:close/>
                  <a:moveTo>
                    <a:pt x="46" y="205"/>
                  </a:moveTo>
                  <a:cubicBezTo>
                    <a:pt x="45" y="205"/>
                    <a:pt x="44" y="204"/>
                    <a:pt x="44" y="203"/>
                  </a:cubicBezTo>
                  <a:cubicBezTo>
                    <a:pt x="43" y="200"/>
                    <a:pt x="43" y="200"/>
                    <a:pt x="43" y="200"/>
                  </a:cubicBezTo>
                  <a:cubicBezTo>
                    <a:pt x="43" y="199"/>
                    <a:pt x="43" y="197"/>
                    <a:pt x="45" y="197"/>
                  </a:cubicBezTo>
                  <a:cubicBezTo>
                    <a:pt x="46" y="197"/>
                    <a:pt x="47" y="198"/>
                    <a:pt x="48" y="199"/>
                  </a:cubicBezTo>
                  <a:cubicBezTo>
                    <a:pt x="48" y="202"/>
                    <a:pt x="48" y="202"/>
                    <a:pt x="48" y="202"/>
                  </a:cubicBezTo>
                  <a:cubicBezTo>
                    <a:pt x="49" y="203"/>
                    <a:pt x="48" y="204"/>
                    <a:pt x="47" y="205"/>
                  </a:cubicBezTo>
                  <a:cubicBezTo>
                    <a:pt x="46" y="205"/>
                    <a:pt x="46" y="205"/>
                    <a:pt x="46" y="205"/>
                  </a:cubicBezTo>
                  <a:close/>
                  <a:moveTo>
                    <a:pt x="42" y="187"/>
                  </a:moveTo>
                  <a:cubicBezTo>
                    <a:pt x="40" y="187"/>
                    <a:pt x="39" y="186"/>
                    <a:pt x="39" y="185"/>
                  </a:cubicBezTo>
                  <a:cubicBezTo>
                    <a:pt x="38" y="182"/>
                    <a:pt x="38" y="182"/>
                    <a:pt x="38" y="182"/>
                  </a:cubicBezTo>
                  <a:cubicBezTo>
                    <a:pt x="38" y="181"/>
                    <a:pt x="39" y="180"/>
                    <a:pt x="40" y="179"/>
                  </a:cubicBezTo>
                  <a:cubicBezTo>
                    <a:pt x="41" y="179"/>
                    <a:pt x="43" y="180"/>
                    <a:pt x="43" y="181"/>
                  </a:cubicBezTo>
                  <a:cubicBezTo>
                    <a:pt x="44" y="184"/>
                    <a:pt x="44" y="184"/>
                    <a:pt x="44" y="184"/>
                  </a:cubicBezTo>
                  <a:cubicBezTo>
                    <a:pt x="44" y="185"/>
                    <a:pt x="43" y="187"/>
                    <a:pt x="42" y="187"/>
                  </a:cubicBezTo>
                  <a:cubicBezTo>
                    <a:pt x="42" y="187"/>
                    <a:pt x="42" y="187"/>
                    <a:pt x="42" y="187"/>
                  </a:cubicBezTo>
                  <a:close/>
                  <a:moveTo>
                    <a:pt x="37" y="169"/>
                  </a:moveTo>
                  <a:cubicBezTo>
                    <a:pt x="36" y="169"/>
                    <a:pt x="35" y="168"/>
                    <a:pt x="35" y="167"/>
                  </a:cubicBezTo>
                  <a:cubicBezTo>
                    <a:pt x="34" y="164"/>
                    <a:pt x="34" y="164"/>
                    <a:pt x="34" y="164"/>
                  </a:cubicBezTo>
                  <a:cubicBezTo>
                    <a:pt x="34" y="163"/>
                    <a:pt x="35" y="162"/>
                    <a:pt x="36" y="162"/>
                  </a:cubicBezTo>
                  <a:cubicBezTo>
                    <a:pt x="37" y="161"/>
                    <a:pt x="38" y="162"/>
                    <a:pt x="39" y="163"/>
                  </a:cubicBezTo>
                  <a:cubicBezTo>
                    <a:pt x="39" y="166"/>
                    <a:pt x="39" y="166"/>
                    <a:pt x="39" y="166"/>
                  </a:cubicBezTo>
                  <a:cubicBezTo>
                    <a:pt x="40" y="167"/>
                    <a:pt x="39" y="169"/>
                    <a:pt x="38" y="169"/>
                  </a:cubicBezTo>
                  <a:cubicBezTo>
                    <a:pt x="37" y="169"/>
                    <a:pt x="37" y="169"/>
                    <a:pt x="37" y="169"/>
                  </a:cubicBezTo>
                  <a:close/>
                  <a:moveTo>
                    <a:pt x="33" y="151"/>
                  </a:moveTo>
                  <a:cubicBezTo>
                    <a:pt x="32" y="151"/>
                    <a:pt x="31" y="151"/>
                    <a:pt x="31" y="149"/>
                  </a:cubicBezTo>
                  <a:cubicBezTo>
                    <a:pt x="30" y="147"/>
                    <a:pt x="30" y="147"/>
                    <a:pt x="30" y="147"/>
                  </a:cubicBezTo>
                  <a:cubicBezTo>
                    <a:pt x="30" y="145"/>
                    <a:pt x="30" y="144"/>
                    <a:pt x="32" y="144"/>
                  </a:cubicBezTo>
                  <a:cubicBezTo>
                    <a:pt x="33" y="143"/>
                    <a:pt x="34" y="144"/>
                    <a:pt x="34" y="145"/>
                  </a:cubicBezTo>
                  <a:cubicBezTo>
                    <a:pt x="35" y="148"/>
                    <a:pt x="35" y="148"/>
                    <a:pt x="35" y="148"/>
                  </a:cubicBezTo>
                  <a:cubicBezTo>
                    <a:pt x="35" y="150"/>
                    <a:pt x="35" y="151"/>
                    <a:pt x="33" y="151"/>
                  </a:cubicBezTo>
                  <a:cubicBezTo>
                    <a:pt x="33" y="151"/>
                    <a:pt x="33" y="151"/>
                    <a:pt x="33" y="151"/>
                  </a:cubicBezTo>
                  <a:close/>
                  <a:moveTo>
                    <a:pt x="29" y="133"/>
                  </a:moveTo>
                  <a:cubicBezTo>
                    <a:pt x="28" y="133"/>
                    <a:pt x="27" y="133"/>
                    <a:pt x="26" y="132"/>
                  </a:cubicBezTo>
                  <a:cubicBezTo>
                    <a:pt x="26" y="129"/>
                    <a:pt x="26" y="129"/>
                    <a:pt x="26" y="129"/>
                  </a:cubicBezTo>
                  <a:cubicBezTo>
                    <a:pt x="25" y="127"/>
                    <a:pt x="26" y="126"/>
                    <a:pt x="27" y="126"/>
                  </a:cubicBezTo>
                  <a:cubicBezTo>
                    <a:pt x="29" y="126"/>
                    <a:pt x="30" y="126"/>
                    <a:pt x="30" y="128"/>
                  </a:cubicBezTo>
                  <a:cubicBezTo>
                    <a:pt x="31" y="131"/>
                    <a:pt x="31" y="131"/>
                    <a:pt x="31" y="131"/>
                  </a:cubicBezTo>
                  <a:cubicBezTo>
                    <a:pt x="31" y="132"/>
                    <a:pt x="30" y="133"/>
                    <a:pt x="29" y="133"/>
                  </a:cubicBezTo>
                  <a:cubicBezTo>
                    <a:pt x="29" y="133"/>
                    <a:pt x="29" y="133"/>
                    <a:pt x="29" y="133"/>
                  </a:cubicBezTo>
                  <a:close/>
                  <a:moveTo>
                    <a:pt x="25" y="116"/>
                  </a:moveTo>
                  <a:cubicBezTo>
                    <a:pt x="24" y="116"/>
                    <a:pt x="23" y="115"/>
                    <a:pt x="22" y="114"/>
                  </a:cubicBezTo>
                  <a:cubicBezTo>
                    <a:pt x="22" y="111"/>
                    <a:pt x="22" y="111"/>
                    <a:pt x="22" y="111"/>
                  </a:cubicBezTo>
                  <a:cubicBezTo>
                    <a:pt x="21" y="110"/>
                    <a:pt x="22" y="108"/>
                    <a:pt x="23" y="108"/>
                  </a:cubicBezTo>
                  <a:cubicBezTo>
                    <a:pt x="25" y="108"/>
                    <a:pt x="26" y="108"/>
                    <a:pt x="26" y="110"/>
                  </a:cubicBezTo>
                  <a:cubicBezTo>
                    <a:pt x="27" y="113"/>
                    <a:pt x="27" y="113"/>
                    <a:pt x="27" y="113"/>
                  </a:cubicBezTo>
                  <a:cubicBezTo>
                    <a:pt x="27" y="114"/>
                    <a:pt x="26" y="115"/>
                    <a:pt x="25" y="116"/>
                  </a:cubicBezTo>
                  <a:cubicBezTo>
                    <a:pt x="25" y="116"/>
                    <a:pt x="25" y="116"/>
                    <a:pt x="25" y="116"/>
                  </a:cubicBezTo>
                  <a:close/>
                  <a:moveTo>
                    <a:pt x="21" y="98"/>
                  </a:moveTo>
                  <a:cubicBezTo>
                    <a:pt x="20" y="98"/>
                    <a:pt x="19" y="97"/>
                    <a:pt x="18" y="96"/>
                  </a:cubicBezTo>
                  <a:cubicBezTo>
                    <a:pt x="18" y="93"/>
                    <a:pt x="18" y="93"/>
                    <a:pt x="18" y="93"/>
                  </a:cubicBezTo>
                  <a:cubicBezTo>
                    <a:pt x="18" y="92"/>
                    <a:pt x="18" y="90"/>
                    <a:pt x="20" y="90"/>
                  </a:cubicBezTo>
                  <a:cubicBezTo>
                    <a:pt x="21" y="90"/>
                    <a:pt x="22" y="91"/>
                    <a:pt x="22" y="92"/>
                  </a:cubicBezTo>
                  <a:cubicBezTo>
                    <a:pt x="23" y="95"/>
                    <a:pt x="23" y="95"/>
                    <a:pt x="23" y="95"/>
                  </a:cubicBezTo>
                  <a:cubicBezTo>
                    <a:pt x="23" y="96"/>
                    <a:pt x="23" y="97"/>
                    <a:pt x="21" y="98"/>
                  </a:cubicBezTo>
                  <a:cubicBezTo>
                    <a:pt x="21" y="98"/>
                    <a:pt x="21" y="98"/>
                    <a:pt x="21" y="98"/>
                  </a:cubicBezTo>
                  <a:close/>
                  <a:moveTo>
                    <a:pt x="17" y="80"/>
                  </a:moveTo>
                  <a:cubicBezTo>
                    <a:pt x="16" y="80"/>
                    <a:pt x="15" y="79"/>
                    <a:pt x="15" y="78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14" y="74"/>
                    <a:pt x="15" y="72"/>
                    <a:pt x="16" y="72"/>
                  </a:cubicBezTo>
                  <a:cubicBezTo>
                    <a:pt x="17" y="72"/>
                    <a:pt x="18" y="73"/>
                    <a:pt x="19" y="74"/>
                  </a:cubicBezTo>
                  <a:cubicBezTo>
                    <a:pt x="19" y="77"/>
                    <a:pt x="19" y="77"/>
                    <a:pt x="19" y="77"/>
                  </a:cubicBezTo>
                  <a:cubicBezTo>
                    <a:pt x="20" y="78"/>
                    <a:pt x="19" y="80"/>
                    <a:pt x="17" y="80"/>
                  </a:cubicBezTo>
                  <a:cubicBezTo>
                    <a:pt x="17" y="80"/>
                    <a:pt x="17" y="80"/>
                    <a:pt x="17" y="80"/>
                  </a:cubicBezTo>
                  <a:close/>
                  <a:moveTo>
                    <a:pt x="13" y="62"/>
                  </a:moveTo>
                  <a:cubicBezTo>
                    <a:pt x="12" y="62"/>
                    <a:pt x="11" y="61"/>
                    <a:pt x="11" y="60"/>
                  </a:cubicBezTo>
                  <a:cubicBezTo>
                    <a:pt x="10" y="57"/>
                    <a:pt x="10" y="57"/>
                    <a:pt x="10" y="57"/>
                  </a:cubicBezTo>
                  <a:cubicBezTo>
                    <a:pt x="10" y="56"/>
                    <a:pt x="11" y="54"/>
                    <a:pt x="12" y="54"/>
                  </a:cubicBezTo>
                  <a:cubicBezTo>
                    <a:pt x="14" y="54"/>
                    <a:pt x="15" y="55"/>
                    <a:pt x="15" y="56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16" y="60"/>
                    <a:pt x="15" y="62"/>
                    <a:pt x="14" y="62"/>
                  </a:cubicBezTo>
                  <a:cubicBezTo>
                    <a:pt x="14" y="62"/>
                    <a:pt x="13" y="62"/>
                    <a:pt x="13" y="62"/>
                  </a:cubicBezTo>
                  <a:close/>
                  <a:moveTo>
                    <a:pt x="10" y="44"/>
                  </a:moveTo>
                  <a:cubicBezTo>
                    <a:pt x="9" y="44"/>
                    <a:pt x="8" y="43"/>
                    <a:pt x="7" y="42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7" y="38"/>
                    <a:pt x="7" y="36"/>
                    <a:pt x="9" y="36"/>
                  </a:cubicBezTo>
                  <a:cubicBezTo>
                    <a:pt x="10" y="36"/>
                    <a:pt x="11" y="37"/>
                    <a:pt x="12" y="38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2" y="42"/>
                    <a:pt x="12" y="44"/>
                    <a:pt x="10" y="44"/>
                  </a:cubicBezTo>
                  <a:cubicBezTo>
                    <a:pt x="10" y="44"/>
                    <a:pt x="10" y="44"/>
                    <a:pt x="10" y="44"/>
                  </a:cubicBezTo>
                  <a:close/>
                  <a:moveTo>
                    <a:pt x="6" y="26"/>
                  </a:moveTo>
                  <a:cubicBezTo>
                    <a:pt x="5" y="26"/>
                    <a:pt x="4" y="25"/>
                    <a:pt x="4" y="24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0"/>
                    <a:pt x="4" y="18"/>
                    <a:pt x="5" y="18"/>
                  </a:cubicBezTo>
                  <a:cubicBezTo>
                    <a:pt x="7" y="18"/>
                    <a:pt x="8" y="19"/>
                    <a:pt x="8" y="20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4"/>
                    <a:pt x="8" y="26"/>
                    <a:pt x="7" y="26"/>
                  </a:cubicBezTo>
                  <a:cubicBezTo>
                    <a:pt x="7" y="26"/>
                    <a:pt x="7" y="26"/>
                    <a:pt x="6" y="26"/>
                  </a:cubicBezTo>
                  <a:close/>
                  <a:moveTo>
                    <a:pt x="3" y="8"/>
                  </a:moveTo>
                  <a:cubicBezTo>
                    <a:pt x="2" y="8"/>
                    <a:pt x="1" y="7"/>
                    <a:pt x="1" y="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3" y="0"/>
                    <a:pt x="5" y="1"/>
                    <a:pt x="5" y="2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6" y="6"/>
                    <a:pt x="5" y="8"/>
                    <a:pt x="4" y="8"/>
                  </a:cubicBezTo>
                  <a:cubicBezTo>
                    <a:pt x="3" y="8"/>
                    <a:pt x="3" y="8"/>
                    <a:pt x="3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Arial" panose="020B0604020202020204" pitchFamily="34" charset="0"/>
              </a:endParaRPr>
            </a:p>
          </p:txBody>
        </p:sp>
        <p:sp>
          <p:nvSpPr>
            <p:cNvPr id="85" name="Freeform 52">
              <a:extLst>
                <a:ext uri="{FF2B5EF4-FFF2-40B4-BE49-F238E27FC236}">
                  <a16:creationId xmlns:a16="http://schemas.microsoft.com/office/drawing/2014/main" id="{82BC85AE-082D-4763-A377-94734E07FF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6375" y="1588"/>
              <a:ext cx="9413876" cy="6854825"/>
            </a:xfrm>
            <a:custGeom>
              <a:avLst/>
              <a:gdLst>
                <a:gd name="T0" fmla="*/ 2979 w 2979"/>
                <a:gd name="T1" fmla="*/ 2168 h 2168"/>
                <a:gd name="T2" fmla="*/ 1163 w 2979"/>
                <a:gd name="T3" fmla="*/ 1502 h 2168"/>
                <a:gd name="T4" fmla="*/ 0 w 2979"/>
                <a:gd name="T5" fmla="*/ 1 h 2168"/>
                <a:gd name="T6" fmla="*/ 4 w 2979"/>
                <a:gd name="T7" fmla="*/ 0 h 2168"/>
                <a:gd name="T8" fmla="*/ 2979 w 2979"/>
                <a:gd name="T9" fmla="*/ 2163 h 2168"/>
                <a:gd name="T10" fmla="*/ 2979 w 2979"/>
                <a:gd name="T11" fmla="*/ 2168 h 2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79" h="2168">
                  <a:moveTo>
                    <a:pt x="2979" y="2168"/>
                  </a:moveTo>
                  <a:cubicBezTo>
                    <a:pt x="2322" y="2123"/>
                    <a:pt x="1694" y="1893"/>
                    <a:pt x="1163" y="1502"/>
                  </a:cubicBezTo>
                  <a:cubicBezTo>
                    <a:pt x="642" y="1118"/>
                    <a:pt x="240" y="599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97" y="1224"/>
                    <a:pt x="1664" y="2073"/>
                    <a:pt x="2979" y="2163"/>
                  </a:cubicBezTo>
                  <a:lnTo>
                    <a:pt x="2979" y="21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Arial" panose="020B0604020202020204" pitchFamily="34" charset="0"/>
              </a:endParaRPr>
            </a:p>
          </p:txBody>
        </p:sp>
      </p:grp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7692200" y="1505510"/>
            <a:ext cx="4224527" cy="1822161"/>
          </a:xfrm>
        </p:spPr>
        <p:txBody>
          <a:bodyPr anchor="b"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32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7692200" y="3670418"/>
            <a:ext cx="4224527" cy="875885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000" b="0" i="0" cap="none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Text Placeholder 2">
            <a:extLst>
              <a:ext uri="{FF2B5EF4-FFF2-40B4-BE49-F238E27FC236}">
                <a16:creationId xmlns:a16="http://schemas.microsoft.com/office/drawing/2014/main" id="{16E3688C-062C-4CE8-80CA-FB7FAF2B294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93439" y="5043572"/>
            <a:ext cx="4224527" cy="187424"/>
          </a:xfrm>
          <a:prstGeom prst="rect">
            <a:avLst/>
          </a:prstGeom>
        </p:spPr>
        <p:txBody>
          <a:bodyPr>
            <a:spAutoFit/>
          </a:bodyPr>
          <a:lstStyle>
            <a:lvl1pPr algn="r">
              <a:defRPr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DRAFT ONLY / CONFIDENTIAL / OFFICIAL USE</a:t>
            </a:r>
          </a:p>
        </p:txBody>
      </p:sp>
      <p:sp>
        <p:nvSpPr>
          <p:cNvPr id="88" name="Picture Placeholder 87">
            <a:extLst>
              <a:ext uri="{FF2B5EF4-FFF2-40B4-BE49-F238E27FC236}">
                <a16:creationId xmlns:a16="http://schemas.microsoft.com/office/drawing/2014/main" id="{4837D809-4FAB-4545-8D04-FCA3AD38C37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65256"/>
            <a:ext cx="5608638" cy="6792745"/>
          </a:xfrm>
          <a:custGeom>
            <a:avLst/>
            <a:gdLst>
              <a:gd name="connsiteX0" fmla="*/ 3271698 w 5608638"/>
              <a:gd name="connsiteY0" fmla="*/ 0 h 6792745"/>
              <a:gd name="connsiteX1" fmla="*/ 5608638 w 5608638"/>
              <a:gd name="connsiteY1" fmla="*/ 2316348 h 6792745"/>
              <a:gd name="connsiteX2" fmla="*/ 5608638 w 5608638"/>
              <a:gd name="connsiteY2" fmla="*/ 2316482 h 6792745"/>
              <a:gd name="connsiteX3" fmla="*/ 1171818 w 5608638"/>
              <a:gd name="connsiteY3" fmla="*/ 6792745 h 6792745"/>
              <a:gd name="connsiteX4" fmla="*/ 0 w 5608638"/>
              <a:gd name="connsiteY4" fmla="*/ 6792745 h 6792745"/>
              <a:gd name="connsiteX5" fmla="*/ 0 w 5608638"/>
              <a:gd name="connsiteY5" fmla="*/ 3300783 h 6792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08638" h="6792745">
                <a:moveTo>
                  <a:pt x="3271698" y="0"/>
                </a:moveTo>
                <a:lnTo>
                  <a:pt x="5608638" y="2316348"/>
                </a:lnTo>
                <a:lnTo>
                  <a:pt x="5608638" y="2316482"/>
                </a:lnTo>
                <a:lnTo>
                  <a:pt x="1171818" y="6792745"/>
                </a:lnTo>
                <a:lnTo>
                  <a:pt x="0" y="6792745"/>
                </a:lnTo>
                <a:lnTo>
                  <a:pt x="0" y="3300783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9" name="Picture Placeholder 88">
            <a:extLst>
              <a:ext uri="{FF2B5EF4-FFF2-40B4-BE49-F238E27FC236}">
                <a16:creationId xmlns:a16="http://schemas.microsoft.com/office/drawing/2014/main" id="{C903EBB3-EC1D-4EA4-BA96-288A6F48799F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173304" y="3227555"/>
            <a:ext cx="5913296" cy="3616158"/>
          </a:xfrm>
          <a:custGeom>
            <a:avLst/>
            <a:gdLst>
              <a:gd name="connsiteX0" fmla="*/ 3584294 w 5913296"/>
              <a:gd name="connsiteY0" fmla="*/ 0 h 3616158"/>
              <a:gd name="connsiteX1" fmla="*/ 5913296 w 5913296"/>
              <a:gd name="connsiteY1" fmla="*/ 2308480 h 3616158"/>
              <a:gd name="connsiteX2" fmla="*/ 5913296 w 5913296"/>
              <a:gd name="connsiteY2" fmla="*/ 2324491 h 3616158"/>
              <a:gd name="connsiteX3" fmla="*/ 4633010 w 5913296"/>
              <a:gd name="connsiteY3" fmla="*/ 3616158 h 3616158"/>
              <a:gd name="connsiteX4" fmla="*/ 0 w 5913296"/>
              <a:gd name="connsiteY4" fmla="*/ 3616158 h 3616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13296" h="3616158">
                <a:moveTo>
                  <a:pt x="3584294" y="0"/>
                </a:moveTo>
                <a:lnTo>
                  <a:pt x="5913296" y="2308480"/>
                </a:lnTo>
                <a:lnTo>
                  <a:pt x="5913296" y="2324491"/>
                </a:lnTo>
                <a:lnTo>
                  <a:pt x="4633010" y="3616158"/>
                </a:lnTo>
                <a:lnTo>
                  <a:pt x="0" y="3616158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90" name="Picture 89">
            <a:extLst>
              <a:ext uri="{FF2B5EF4-FFF2-40B4-BE49-F238E27FC236}">
                <a16:creationId xmlns:a16="http://schemas.microsoft.com/office/drawing/2014/main" id="{6572E5AB-58E2-4C75-938B-A5522497256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7404" y="213798"/>
            <a:ext cx="3123381" cy="795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178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with one conten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92DAE1A-B6AB-4C57-AA09-1C431DB66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600" y="511193"/>
            <a:ext cx="11642103" cy="3930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FACB1C2-3230-4623-ADB6-FF2611060C9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73600" y="1484313"/>
            <a:ext cx="11641138" cy="460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34CE4B2-C182-4974-A6BB-AB7C72AE6ED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73600" y="908050"/>
            <a:ext cx="11664950" cy="360363"/>
          </a:xfrm>
        </p:spPr>
        <p:txBody>
          <a:bodyPr anchor="ctr">
            <a:noAutofit/>
          </a:bodyPr>
          <a:lstStyle>
            <a:lvl1pPr algn="just">
              <a:defRPr sz="1400" b="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0D17CE02-808C-48B2-B06F-067FF95CAA2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D782E16-99D3-D743-B442-BEC2B47D5716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F77E379-3ACC-4FE7-BB26-F7C05152F799}"/>
              </a:ext>
            </a:extLst>
          </p:cNvPr>
          <p:cNvGrpSpPr/>
          <p:nvPr/>
        </p:nvGrpSpPr>
        <p:grpSpPr>
          <a:xfrm>
            <a:off x="1" y="0"/>
            <a:ext cx="12191999" cy="182880"/>
            <a:chOff x="1" y="6680217"/>
            <a:chExt cx="12228831" cy="182880"/>
          </a:xfrm>
        </p:grpSpPr>
        <p:sp>
          <p:nvSpPr>
            <p:cNvPr id="15" name="Rectangle 63">
              <a:extLst>
                <a:ext uri="{FF2B5EF4-FFF2-40B4-BE49-F238E27FC236}">
                  <a16:creationId xmlns:a16="http://schemas.microsoft.com/office/drawing/2014/main" id="{0C58B7B0-A3F2-4CB2-AFD1-22262E3FAD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02752" y="6680217"/>
              <a:ext cx="2926080" cy="182880"/>
            </a:xfrm>
            <a:prstGeom prst="rect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115888" indent="-115888">
                <a:spcBef>
                  <a:spcPct val="50000"/>
                </a:spcBef>
                <a:buFontTx/>
                <a:buChar char="•"/>
              </a:pPr>
              <a:endParaRPr lang="en-US" sz="1300" b="0">
                <a:solidFill>
                  <a:srgbClr val="C8BB7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" name="Rectangle 64">
              <a:extLst>
                <a:ext uri="{FF2B5EF4-FFF2-40B4-BE49-F238E27FC236}">
                  <a16:creationId xmlns:a16="http://schemas.microsoft.com/office/drawing/2014/main" id="{77B15D2F-82F9-4C52-B25C-0475BD5EB5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" y="6680217"/>
              <a:ext cx="9302751" cy="182880"/>
            </a:xfrm>
            <a:prstGeom prst="rect">
              <a:avLst/>
            </a:prstGeom>
            <a:solidFill>
              <a:srgbClr val="B2BDC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115888" indent="-115888">
                <a:spcBef>
                  <a:spcPct val="50000"/>
                </a:spcBef>
                <a:buFontTx/>
                <a:buChar char="•"/>
              </a:pPr>
              <a:endParaRPr lang="en-US" sz="1300" b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78066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168">
          <p15:clr>
            <a:srgbClr val="FBAE40"/>
          </p15:clr>
        </p15:guide>
      </p15:sldGuideLst>
    </p:ext>
  </p:extLs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E208CB61-8C49-453F-810B-D13013294E3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73600" y="908050"/>
            <a:ext cx="11642400" cy="360363"/>
          </a:xfrm>
        </p:spPr>
        <p:txBody>
          <a:bodyPr anchor="ctr">
            <a:noAutofit/>
          </a:bodyPr>
          <a:lstStyle>
            <a:lvl1pPr algn="just">
              <a:defRPr sz="1400" b="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63">
            <a:extLst>
              <a:ext uri="{FF2B5EF4-FFF2-40B4-BE49-F238E27FC236}">
                <a16:creationId xmlns:a16="http://schemas.microsoft.com/office/drawing/2014/main" id="{22AB6258-4238-40EC-A68F-B57668B997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74733" y="0"/>
            <a:ext cx="2917267" cy="182880"/>
          </a:xfrm>
          <a:prstGeom prst="rect">
            <a:avLst/>
          </a:pr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C8BB7E"/>
              </a:solidFill>
              <a:latin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D6653D0-F011-4423-981D-38122A37F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138FD73-49B8-4186-A187-BEE2EB639917}"/>
              </a:ext>
            </a:extLst>
          </p:cNvPr>
          <p:cNvGrpSpPr/>
          <p:nvPr userDrawn="1"/>
        </p:nvGrpSpPr>
        <p:grpSpPr>
          <a:xfrm>
            <a:off x="1" y="0"/>
            <a:ext cx="12191999" cy="182880"/>
            <a:chOff x="1" y="6680217"/>
            <a:chExt cx="12228831" cy="182880"/>
          </a:xfrm>
        </p:grpSpPr>
        <p:sp>
          <p:nvSpPr>
            <p:cNvPr id="10" name="Rectangle 63">
              <a:extLst>
                <a:ext uri="{FF2B5EF4-FFF2-40B4-BE49-F238E27FC236}">
                  <a16:creationId xmlns:a16="http://schemas.microsoft.com/office/drawing/2014/main" id="{006A92AB-C1CD-4B91-855F-BC13CF4825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02752" y="6680217"/>
              <a:ext cx="2926080" cy="182880"/>
            </a:xfrm>
            <a:prstGeom prst="rect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115888" indent="-115888">
                <a:spcBef>
                  <a:spcPct val="50000"/>
                </a:spcBef>
                <a:buFontTx/>
                <a:buChar char="•"/>
              </a:pPr>
              <a:endParaRPr lang="en-US" sz="1300" b="0">
                <a:solidFill>
                  <a:srgbClr val="C8BB7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" name="Rectangle 64">
              <a:extLst>
                <a:ext uri="{FF2B5EF4-FFF2-40B4-BE49-F238E27FC236}">
                  <a16:creationId xmlns:a16="http://schemas.microsoft.com/office/drawing/2014/main" id="{49DFC46B-E6BB-4AAD-8E60-B7B474FFD1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" y="6680217"/>
              <a:ext cx="9302751" cy="182880"/>
            </a:xfrm>
            <a:prstGeom prst="rect">
              <a:avLst/>
            </a:prstGeom>
            <a:solidFill>
              <a:srgbClr val="B2BDC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115888" indent="-115888">
                <a:spcBef>
                  <a:spcPct val="50000"/>
                </a:spcBef>
                <a:buFontTx/>
                <a:buChar char="•"/>
              </a:pPr>
              <a:endParaRPr lang="en-US" sz="1300" b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70470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168">
          <p15:clr>
            <a:srgbClr val="FBAE40"/>
          </p15:clr>
        </p15:guide>
      </p15:sldGuideLst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TURQUOISE">
    <p:bg>
      <p:bgPr>
        <a:solidFill>
          <a:schemeClr val="accent1"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Title 329"/>
          <p:cNvSpPr>
            <a:spLocks noGrp="1"/>
          </p:cNvSpPr>
          <p:nvPr>
            <p:ph type="title" hasCustomPrompt="1"/>
          </p:nvPr>
        </p:nvSpPr>
        <p:spPr>
          <a:xfrm>
            <a:off x="3500436" y="3656149"/>
            <a:ext cx="7005349" cy="984885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>
              <a:defRPr sz="3200" b="1"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 hasCustomPrompt="1"/>
          </p:nvPr>
        </p:nvSpPr>
        <p:spPr>
          <a:xfrm>
            <a:off x="3500436" y="4873499"/>
            <a:ext cx="7028336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 sz="2000" b="0" i="0" cap="none" baseline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4E16583-C580-4E38-8BD7-2722D32CDA6C}"/>
              </a:ext>
            </a:extLst>
          </p:cNvPr>
          <p:cNvSpPr/>
          <p:nvPr userDrawn="1"/>
        </p:nvSpPr>
        <p:spPr bwMode="auto">
          <a:xfrm>
            <a:off x="0" y="1485000"/>
            <a:ext cx="3240000" cy="38880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Picture Placeholder 68">
            <a:extLst>
              <a:ext uri="{FF2B5EF4-FFF2-40B4-BE49-F238E27FC236}">
                <a16:creationId xmlns:a16="http://schemas.microsoft.com/office/drawing/2014/main" id="{0141CED7-FEEE-4FC8-B92D-DE677569C6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00437" y="1485000"/>
            <a:ext cx="7020000" cy="1944687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1" name="Text Placeholder 70">
            <a:extLst>
              <a:ext uri="{FF2B5EF4-FFF2-40B4-BE49-F238E27FC236}">
                <a16:creationId xmlns:a16="http://schemas.microsoft.com/office/drawing/2014/main" id="{D9B2F553-D75C-421C-8C1A-3ED4022DE87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08689" y="3920390"/>
            <a:ext cx="1989269" cy="1739900"/>
          </a:xfrm>
        </p:spPr>
        <p:txBody>
          <a:bodyPr>
            <a:noAutofit/>
          </a:bodyPr>
          <a:lstStyle>
            <a:lvl1pPr algn="r">
              <a:defRPr sz="11500" b="1" spc="300" baseline="0">
                <a:solidFill>
                  <a:srgbClr val="F2FBFE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0#</a:t>
            </a:r>
          </a:p>
        </p:txBody>
      </p:sp>
    </p:spTree>
    <p:extLst>
      <p:ext uri="{BB962C8B-B14F-4D97-AF65-F5344CB8AC3E}">
        <p14:creationId xmlns:p14="http://schemas.microsoft.com/office/powerpoint/2010/main" val="287481897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with one conten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FACB1C2-3230-4623-ADB6-FF2611060C9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73050" y="1484313"/>
            <a:ext cx="11641138" cy="460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34CE4B2-C182-4974-A6BB-AB7C72AE6ED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73600" y="908050"/>
            <a:ext cx="11642400" cy="360363"/>
          </a:xfrm>
        </p:spPr>
        <p:txBody>
          <a:bodyPr anchor="ctr">
            <a:noAutofit/>
          </a:bodyPr>
          <a:lstStyle>
            <a:lvl1pPr algn="just">
              <a:defRPr sz="1400" b="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D6074BD-DCFB-4BB1-ACED-10E89A7B9FD2}"/>
              </a:ext>
            </a:extLst>
          </p:cNvPr>
          <p:cNvGrpSpPr/>
          <p:nvPr userDrawn="1"/>
        </p:nvGrpSpPr>
        <p:grpSpPr>
          <a:xfrm>
            <a:off x="1" y="0"/>
            <a:ext cx="12191999" cy="182880"/>
            <a:chOff x="1" y="6680217"/>
            <a:chExt cx="12228831" cy="182880"/>
          </a:xfrm>
        </p:grpSpPr>
        <p:sp>
          <p:nvSpPr>
            <p:cNvPr id="13" name="Rectangle 63">
              <a:extLst>
                <a:ext uri="{FF2B5EF4-FFF2-40B4-BE49-F238E27FC236}">
                  <a16:creationId xmlns:a16="http://schemas.microsoft.com/office/drawing/2014/main" id="{07D943CC-AA84-4B42-9B86-1A381082AB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02752" y="6680217"/>
              <a:ext cx="2926080" cy="182880"/>
            </a:xfrm>
            <a:prstGeom prst="rect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115888" indent="-115888">
                <a:spcBef>
                  <a:spcPct val="50000"/>
                </a:spcBef>
                <a:buFontTx/>
                <a:buChar char="•"/>
              </a:pPr>
              <a:endParaRPr lang="en-US" sz="1300" b="0">
                <a:solidFill>
                  <a:srgbClr val="C8BB7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" name="Rectangle 64">
              <a:extLst>
                <a:ext uri="{FF2B5EF4-FFF2-40B4-BE49-F238E27FC236}">
                  <a16:creationId xmlns:a16="http://schemas.microsoft.com/office/drawing/2014/main" id="{0A4B71E8-40FD-4138-9558-A10F0C783B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" y="6680217"/>
              <a:ext cx="9302751" cy="182880"/>
            </a:xfrm>
            <a:prstGeom prst="rect">
              <a:avLst/>
            </a:prstGeom>
            <a:solidFill>
              <a:srgbClr val="A9D6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115888" indent="-115888">
                <a:spcBef>
                  <a:spcPct val="50000"/>
                </a:spcBef>
                <a:buFontTx/>
                <a:buChar char="•"/>
              </a:pPr>
              <a:endParaRPr lang="en-US" sz="1300" b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0CE457B9-5264-4F8D-A279-D70147DEB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14738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168">
          <p15:clr>
            <a:srgbClr val="FBAE40"/>
          </p15:clr>
        </p15:guide>
      </p15:sldGuideLst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with two content boxes with wide g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E208CB61-8C49-453F-810B-D13013294E3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73600" y="908050"/>
            <a:ext cx="11642400" cy="360363"/>
          </a:xfrm>
        </p:spPr>
        <p:txBody>
          <a:bodyPr anchor="ctr">
            <a:noAutofit/>
          </a:bodyPr>
          <a:lstStyle>
            <a:lvl1pPr algn="just">
              <a:defRPr sz="1400" b="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D6E4552-0850-4BB6-8969-0EB7882FEA2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273050" y="1484313"/>
            <a:ext cx="5607050" cy="460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Content Placeholder 10">
            <a:extLst>
              <a:ext uri="{FF2B5EF4-FFF2-40B4-BE49-F238E27FC236}">
                <a16:creationId xmlns:a16="http://schemas.microsoft.com/office/drawing/2014/main" id="{413F5A32-8AA4-4D5D-80A7-F82D0B6EBD7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316499" y="1484313"/>
            <a:ext cx="5607050" cy="460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4E8A584-4A70-42FC-8D36-E1C9E23C4D67}"/>
              </a:ext>
            </a:extLst>
          </p:cNvPr>
          <p:cNvGrpSpPr/>
          <p:nvPr userDrawn="1"/>
        </p:nvGrpSpPr>
        <p:grpSpPr>
          <a:xfrm>
            <a:off x="1" y="0"/>
            <a:ext cx="12191999" cy="182880"/>
            <a:chOff x="1" y="6680217"/>
            <a:chExt cx="12228831" cy="182880"/>
          </a:xfrm>
        </p:grpSpPr>
        <p:sp>
          <p:nvSpPr>
            <p:cNvPr id="13" name="Rectangle 63">
              <a:extLst>
                <a:ext uri="{FF2B5EF4-FFF2-40B4-BE49-F238E27FC236}">
                  <a16:creationId xmlns:a16="http://schemas.microsoft.com/office/drawing/2014/main" id="{E268FBEB-AB47-471C-9867-02B93E6EDB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02752" y="6680217"/>
              <a:ext cx="2926080" cy="182880"/>
            </a:xfrm>
            <a:prstGeom prst="rect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115888" indent="-115888">
                <a:spcBef>
                  <a:spcPct val="50000"/>
                </a:spcBef>
                <a:buFontTx/>
                <a:buChar char="•"/>
              </a:pPr>
              <a:endParaRPr lang="en-US" sz="1300" b="0">
                <a:solidFill>
                  <a:srgbClr val="C8BB7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" name="Rectangle 64">
              <a:extLst>
                <a:ext uri="{FF2B5EF4-FFF2-40B4-BE49-F238E27FC236}">
                  <a16:creationId xmlns:a16="http://schemas.microsoft.com/office/drawing/2014/main" id="{988B4BC5-CF70-4F96-9F0D-B8432BEA4F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" y="6680217"/>
              <a:ext cx="9302751" cy="182880"/>
            </a:xfrm>
            <a:prstGeom prst="rect">
              <a:avLst/>
            </a:prstGeom>
            <a:solidFill>
              <a:srgbClr val="A9D6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115888" indent="-115888">
                <a:spcBef>
                  <a:spcPct val="50000"/>
                </a:spcBef>
                <a:buFontTx/>
                <a:buChar char="•"/>
              </a:pPr>
              <a:endParaRPr lang="en-US" sz="1300" b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0F96839-1261-4558-9C1F-180D402BD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54693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168">
          <p15:clr>
            <a:srgbClr val="FBAE40"/>
          </p15:clr>
        </p15:guide>
      </p15:sldGuideLst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ing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E208CB61-8C49-453F-810B-D13013294E3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73600" y="908050"/>
            <a:ext cx="11642400" cy="360363"/>
          </a:xfrm>
        </p:spPr>
        <p:txBody>
          <a:bodyPr anchor="ctr">
            <a:noAutofit/>
          </a:bodyPr>
          <a:lstStyle>
            <a:lvl1pPr algn="just">
              <a:defRPr sz="1400" b="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C419EB0-C433-44BC-8739-DF3DACD0971A}"/>
              </a:ext>
            </a:extLst>
          </p:cNvPr>
          <p:cNvGrpSpPr/>
          <p:nvPr userDrawn="1"/>
        </p:nvGrpSpPr>
        <p:grpSpPr>
          <a:xfrm>
            <a:off x="1" y="0"/>
            <a:ext cx="12191999" cy="182880"/>
            <a:chOff x="1" y="6680217"/>
            <a:chExt cx="12228831" cy="182880"/>
          </a:xfrm>
        </p:grpSpPr>
        <p:sp>
          <p:nvSpPr>
            <p:cNvPr id="9" name="Rectangle 63">
              <a:extLst>
                <a:ext uri="{FF2B5EF4-FFF2-40B4-BE49-F238E27FC236}">
                  <a16:creationId xmlns:a16="http://schemas.microsoft.com/office/drawing/2014/main" id="{19B659A0-E589-445C-8207-7EA31CBB7E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02752" y="6680217"/>
              <a:ext cx="2926080" cy="182880"/>
            </a:xfrm>
            <a:prstGeom prst="rect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115888" indent="-115888">
                <a:spcBef>
                  <a:spcPct val="50000"/>
                </a:spcBef>
                <a:buFontTx/>
                <a:buChar char="•"/>
              </a:pPr>
              <a:endParaRPr lang="en-US" sz="1300" b="0">
                <a:solidFill>
                  <a:srgbClr val="C8BB7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" name="Rectangle 64">
              <a:extLst>
                <a:ext uri="{FF2B5EF4-FFF2-40B4-BE49-F238E27FC236}">
                  <a16:creationId xmlns:a16="http://schemas.microsoft.com/office/drawing/2014/main" id="{15BA5CF3-7038-4969-A3EB-A0C324FFFC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" y="6680217"/>
              <a:ext cx="9302751" cy="182880"/>
            </a:xfrm>
            <a:prstGeom prst="rect">
              <a:avLst/>
            </a:prstGeom>
            <a:solidFill>
              <a:srgbClr val="A9D6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115888" indent="-115888">
                <a:spcBef>
                  <a:spcPct val="50000"/>
                </a:spcBef>
                <a:buFontTx/>
                <a:buChar char="•"/>
              </a:pPr>
              <a:endParaRPr lang="en-US" sz="1300" b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FAE51A6B-0854-43C9-9245-41879204B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5513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168">
          <p15:clr>
            <a:srgbClr val="FBAE40"/>
          </p15:clr>
        </p15:guide>
      </p15:sldGuideLst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GREEN">
    <p:bg>
      <p:bgPr>
        <a:solidFill>
          <a:schemeClr val="accent2"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Title 329"/>
          <p:cNvSpPr>
            <a:spLocks noGrp="1"/>
          </p:cNvSpPr>
          <p:nvPr>
            <p:ph type="title" hasCustomPrompt="1"/>
          </p:nvPr>
        </p:nvSpPr>
        <p:spPr>
          <a:xfrm>
            <a:off x="3500436" y="3656149"/>
            <a:ext cx="7005349" cy="984885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>
              <a:defRPr sz="3200" b="1" cap="all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 hasCustomPrompt="1"/>
          </p:nvPr>
        </p:nvSpPr>
        <p:spPr>
          <a:xfrm>
            <a:off x="3500436" y="4873499"/>
            <a:ext cx="7028336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marR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 sz="2000" b="0" i="0" cap="none" baseline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4E16583-C580-4E38-8BD7-2722D32CDA6C}"/>
              </a:ext>
            </a:extLst>
          </p:cNvPr>
          <p:cNvSpPr/>
          <p:nvPr userDrawn="1"/>
        </p:nvSpPr>
        <p:spPr bwMode="auto">
          <a:xfrm>
            <a:off x="0" y="1485000"/>
            <a:ext cx="3240000" cy="38880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Picture Placeholder 68">
            <a:extLst>
              <a:ext uri="{FF2B5EF4-FFF2-40B4-BE49-F238E27FC236}">
                <a16:creationId xmlns:a16="http://schemas.microsoft.com/office/drawing/2014/main" id="{0141CED7-FEEE-4FC8-B92D-DE677569C6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00437" y="1485000"/>
            <a:ext cx="7020000" cy="1944687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1" name="Text Placeholder 70">
            <a:extLst>
              <a:ext uri="{FF2B5EF4-FFF2-40B4-BE49-F238E27FC236}">
                <a16:creationId xmlns:a16="http://schemas.microsoft.com/office/drawing/2014/main" id="{D9B2F553-D75C-421C-8C1A-3ED4022DE87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08689" y="3920390"/>
            <a:ext cx="1989269" cy="1739900"/>
          </a:xfrm>
        </p:spPr>
        <p:txBody>
          <a:bodyPr>
            <a:noAutofit/>
          </a:bodyPr>
          <a:lstStyle>
            <a:lvl1pPr algn="r">
              <a:defRPr sz="11500" b="1" spc="300" baseline="0">
                <a:solidFill>
                  <a:srgbClr val="F2F7F6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0#</a:t>
            </a:r>
          </a:p>
        </p:txBody>
      </p:sp>
    </p:spTree>
    <p:extLst>
      <p:ext uri="{BB962C8B-B14F-4D97-AF65-F5344CB8AC3E}">
        <p14:creationId xmlns:p14="http://schemas.microsoft.com/office/powerpoint/2010/main" val="356317941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with one conten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FACB1C2-3230-4623-ADB6-FF2611060C9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73050" y="1484313"/>
            <a:ext cx="11641138" cy="460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34CE4B2-C182-4974-A6BB-AB7C72AE6ED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73600" y="908050"/>
            <a:ext cx="11642400" cy="360363"/>
          </a:xfrm>
        </p:spPr>
        <p:txBody>
          <a:bodyPr anchor="ctr">
            <a:noAutofit/>
          </a:bodyPr>
          <a:lstStyle>
            <a:lvl1pPr algn="just">
              <a:defRPr sz="1400" b="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B5C3222-4D77-4C80-94E9-632428248770}"/>
              </a:ext>
            </a:extLst>
          </p:cNvPr>
          <p:cNvGrpSpPr/>
          <p:nvPr userDrawn="1"/>
        </p:nvGrpSpPr>
        <p:grpSpPr>
          <a:xfrm>
            <a:off x="1" y="0"/>
            <a:ext cx="12191999" cy="182880"/>
            <a:chOff x="1" y="6680217"/>
            <a:chExt cx="12228831" cy="182880"/>
          </a:xfrm>
        </p:grpSpPr>
        <p:sp>
          <p:nvSpPr>
            <p:cNvPr id="8" name="Rectangle 63">
              <a:extLst>
                <a:ext uri="{FF2B5EF4-FFF2-40B4-BE49-F238E27FC236}">
                  <a16:creationId xmlns:a16="http://schemas.microsoft.com/office/drawing/2014/main" id="{0BFE1ECD-39C8-4710-94FC-824A219E53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02752" y="6680217"/>
              <a:ext cx="2926080" cy="182880"/>
            </a:xfrm>
            <a:prstGeom prst="rect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115888" indent="-115888">
                <a:spcBef>
                  <a:spcPct val="50000"/>
                </a:spcBef>
                <a:buFontTx/>
                <a:buChar char="•"/>
              </a:pPr>
              <a:endParaRPr lang="en-US" sz="1300" b="0">
                <a:solidFill>
                  <a:srgbClr val="C8BB7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" name="Rectangle 64">
              <a:extLst>
                <a:ext uri="{FF2B5EF4-FFF2-40B4-BE49-F238E27FC236}">
                  <a16:creationId xmlns:a16="http://schemas.microsoft.com/office/drawing/2014/main" id="{7D94A2C4-44E4-4426-8C9F-5EA731CC87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" y="6680217"/>
              <a:ext cx="9302751" cy="182880"/>
            </a:xfrm>
            <a:prstGeom prst="rect">
              <a:avLst/>
            </a:prstGeom>
            <a:solidFill>
              <a:srgbClr val="A9CAC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115888" indent="-115888">
                <a:spcBef>
                  <a:spcPct val="50000"/>
                </a:spcBef>
                <a:buFontTx/>
                <a:buChar char="•"/>
              </a:pPr>
              <a:endParaRPr lang="en-US" sz="1300" b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6EDE162A-EBEB-482F-BDA4-A5187E67A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412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168">
          <p15:clr>
            <a:srgbClr val="FBAE40"/>
          </p15:clr>
        </p15:guide>
      </p15:sldGuideLst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ayout with two content boxes with wide g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E208CB61-8C49-453F-810B-D13013294E3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73600" y="908050"/>
            <a:ext cx="11642400" cy="360363"/>
          </a:xfrm>
        </p:spPr>
        <p:txBody>
          <a:bodyPr anchor="ctr">
            <a:noAutofit/>
          </a:bodyPr>
          <a:lstStyle>
            <a:lvl1pPr algn="just">
              <a:defRPr sz="1400" b="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D6E4552-0850-4BB6-8969-0EB7882FEA2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273050" y="1484313"/>
            <a:ext cx="5607050" cy="460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Content Placeholder 10">
            <a:extLst>
              <a:ext uri="{FF2B5EF4-FFF2-40B4-BE49-F238E27FC236}">
                <a16:creationId xmlns:a16="http://schemas.microsoft.com/office/drawing/2014/main" id="{413F5A32-8AA4-4D5D-80A7-F82D0B6EBD7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316499" y="1484313"/>
            <a:ext cx="5607050" cy="460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5D7DB6C-7973-4F67-B847-0FBEDCC8D9AF}"/>
              </a:ext>
            </a:extLst>
          </p:cNvPr>
          <p:cNvGrpSpPr/>
          <p:nvPr userDrawn="1"/>
        </p:nvGrpSpPr>
        <p:grpSpPr>
          <a:xfrm>
            <a:off x="1" y="0"/>
            <a:ext cx="12191999" cy="182880"/>
            <a:chOff x="1" y="6680217"/>
            <a:chExt cx="12228831" cy="182880"/>
          </a:xfrm>
        </p:grpSpPr>
        <p:sp>
          <p:nvSpPr>
            <p:cNvPr id="13" name="Rectangle 63">
              <a:extLst>
                <a:ext uri="{FF2B5EF4-FFF2-40B4-BE49-F238E27FC236}">
                  <a16:creationId xmlns:a16="http://schemas.microsoft.com/office/drawing/2014/main" id="{F37DB57F-F357-4411-A7EB-5D34C8C31B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02752" y="6680217"/>
              <a:ext cx="2926080" cy="182880"/>
            </a:xfrm>
            <a:prstGeom prst="rect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115888" indent="-115888">
                <a:spcBef>
                  <a:spcPct val="50000"/>
                </a:spcBef>
                <a:buFontTx/>
                <a:buChar char="•"/>
              </a:pPr>
              <a:endParaRPr lang="en-US" sz="1300" b="0">
                <a:solidFill>
                  <a:srgbClr val="C8BB7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" name="Rectangle 64">
              <a:extLst>
                <a:ext uri="{FF2B5EF4-FFF2-40B4-BE49-F238E27FC236}">
                  <a16:creationId xmlns:a16="http://schemas.microsoft.com/office/drawing/2014/main" id="{9780B00C-8A92-41E0-8C1D-2F92DAC47C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" y="6680217"/>
              <a:ext cx="9302751" cy="182880"/>
            </a:xfrm>
            <a:prstGeom prst="rect">
              <a:avLst/>
            </a:prstGeom>
            <a:solidFill>
              <a:srgbClr val="A9CAC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115888" indent="-115888">
                <a:spcBef>
                  <a:spcPct val="50000"/>
                </a:spcBef>
                <a:buFontTx/>
                <a:buChar char="•"/>
              </a:pPr>
              <a:endParaRPr lang="en-US" sz="1300" b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C3769ED-488B-4967-BE75-076543A13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9975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168">
          <p15:clr>
            <a:srgbClr val="FBAE40"/>
          </p15:clr>
        </p15:guide>
      </p15:sldGuideLst>
    </p:ext>
  </p:extLs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eading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E208CB61-8C49-453F-810B-D13013294E3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73600" y="908050"/>
            <a:ext cx="11642400" cy="360363"/>
          </a:xfrm>
        </p:spPr>
        <p:txBody>
          <a:bodyPr anchor="ctr">
            <a:noAutofit/>
          </a:bodyPr>
          <a:lstStyle>
            <a:lvl1pPr algn="just">
              <a:defRPr sz="1400" b="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6D9AF68-A720-4440-93FE-051BC39EBD3D}"/>
              </a:ext>
            </a:extLst>
          </p:cNvPr>
          <p:cNvGrpSpPr/>
          <p:nvPr userDrawn="1"/>
        </p:nvGrpSpPr>
        <p:grpSpPr>
          <a:xfrm>
            <a:off x="1" y="0"/>
            <a:ext cx="12191999" cy="182880"/>
            <a:chOff x="1" y="6680217"/>
            <a:chExt cx="12228831" cy="182880"/>
          </a:xfrm>
        </p:grpSpPr>
        <p:sp>
          <p:nvSpPr>
            <p:cNvPr id="12" name="Rectangle 63">
              <a:extLst>
                <a:ext uri="{FF2B5EF4-FFF2-40B4-BE49-F238E27FC236}">
                  <a16:creationId xmlns:a16="http://schemas.microsoft.com/office/drawing/2014/main" id="{C7C98340-73AF-409B-8DF1-F742E7A142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02752" y="6680217"/>
              <a:ext cx="2926080" cy="182880"/>
            </a:xfrm>
            <a:prstGeom prst="rect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115888" indent="-115888">
                <a:spcBef>
                  <a:spcPct val="50000"/>
                </a:spcBef>
                <a:buFontTx/>
                <a:buChar char="•"/>
              </a:pPr>
              <a:endParaRPr lang="en-US" sz="1300" b="0">
                <a:solidFill>
                  <a:srgbClr val="C8BB7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" name="Rectangle 64">
              <a:extLst>
                <a:ext uri="{FF2B5EF4-FFF2-40B4-BE49-F238E27FC236}">
                  <a16:creationId xmlns:a16="http://schemas.microsoft.com/office/drawing/2014/main" id="{2D9E46CD-00E7-45BE-BAA2-B241096766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" y="6680217"/>
              <a:ext cx="9302751" cy="182880"/>
            </a:xfrm>
            <a:prstGeom prst="rect">
              <a:avLst/>
            </a:prstGeom>
            <a:solidFill>
              <a:srgbClr val="A9CAC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115888" indent="-115888">
                <a:spcBef>
                  <a:spcPct val="50000"/>
                </a:spcBef>
                <a:buFontTx/>
                <a:buChar char="•"/>
              </a:pPr>
              <a:endParaRPr lang="en-US" sz="1300" b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BFBCEEA-AA15-4C79-A870-ACF869AE2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84579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168">
          <p15:clr>
            <a:srgbClr val="FBAE40"/>
          </p15:clr>
        </p15:guide>
      </p15:sldGuideLst>
    </p:ext>
  </p:extLs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Title 329"/>
          <p:cNvSpPr>
            <a:spLocks noGrp="1"/>
          </p:cNvSpPr>
          <p:nvPr>
            <p:ph type="title" hasCustomPrompt="1"/>
          </p:nvPr>
        </p:nvSpPr>
        <p:spPr>
          <a:xfrm>
            <a:off x="3500436" y="3656149"/>
            <a:ext cx="7005349" cy="984885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>
              <a:defRPr sz="3200" b="1" cap="all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 hasCustomPrompt="1"/>
          </p:nvPr>
        </p:nvSpPr>
        <p:spPr>
          <a:xfrm>
            <a:off x="3500436" y="4873499"/>
            <a:ext cx="7028336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 sz="2000" b="0" i="0" cap="none" baseline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4E16583-C580-4E38-8BD7-2722D32CDA6C}"/>
              </a:ext>
            </a:extLst>
          </p:cNvPr>
          <p:cNvSpPr/>
          <p:nvPr userDrawn="1"/>
        </p:nvSpPr>
        <p:spPr bwMode="auto">
          <a:xfrm>
            <a:off x="0" y="1485000"/>
            <a:ext cx="3240000" cy="38880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Picture Placeholder 68">
            <a:extLst>
              <a:ext uri="{FF2B5EF4-FFF2-40B4-BE49-F238E27FC236}">
                <a16:creationId xmlns:a16="http://schemas.microsoft.com/office/drawing/2014/main" id="{0141CED7-FEEE-4FC8-B92D-DE677569C6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00437" y="1485000"/>
            <a:ext cx="7020000" cy="1944687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1" name="Text Placeholder 70">
            <a:extLst>
              <a:ext uri="{FF2B5EF4-FFF2-40B4-BE49-F238E27FC236}">
                <a16:creationId xmlns:a16="http://schemas.microsoft.com/office/drawing/2014/main" id="{D9B2F553-D75C-421C-8C1A-3ED4022DE87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08689" y="3920390"/>
            <a:ext cx="1989269" cy="1739900"/>
          </a:xfrm>
        </p:spPr>
        <p:txBody>
          <a:bodyPr>
            <a:noAutofit/>
          </a:bodyPr>
          <a:lstStyle>
            <a:lvl1pPr algn="r">
              <a:defRPr sz="11500" b="1" spc="300" baseline="0">
                <a:solidFill>
                  <a:srgbClr val="F9F3FA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0#</a:t>
            </a:r>
          </a:p>
        </p:txBody>
      </p:sp>
    </p:spTree>
    <p:extLst>
      <p:ext uri="{BB962C8B-B14F-4D97-AF65-F5344CB8AC3E}">
        <p14:creationId xmlns:p14="http://schemas.microsoft.com/office/powerpoint/2010/main" val="3268049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Layout with two content boxes with wide g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C705FA-3E1E-499B-9B0B-C623B9EEDE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D782E16-99D3-D743-B442-BEC2B47D5716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8D8E685-3C9A-401F-BD03-DE791620C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600" y="511193"/>
            <a:ext cx="11642103" cy="3930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E208CB61-8C49-453F-810B-D13013294E3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73600" y="908050"/>
            <a:ext cx="11664950" cy="360363"/>
          </a:xfrm>
        </p:spPr>
        <p:txBody>
          <a:bodyPr anchor="ctr">
            <a:noAutofit/>
          </a:bodyPr>
          <a:lstStyle>
            <a:lvl1pPr algn="just">
              <a:defRPr sz="1400" b="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D6E4552-0850-4BB6-8969-0EB7882FEA2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273600" y="1484313"/>
            <a:ext cx="5607050" cy="460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Content Placeholder 10">
            <a:extLst>
              <a:ext uri="{FF2B5EF4-FFF2-40B4-BE49-F238E27FC236}">
                <a16:creationId xmlns:a16="http://schemas.microsoft.com/office/drawing/2014/main" id="{413F5A32-8AA4-4D5D-80A7-F82D0B6EBD7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316499" y="1484313"/>
            <a:ext cx="5607050" cy="460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0F3C878-A45F-4ACF-AC7A-E8CF0E005C05}"/>
              </a:ext>
            </a:extLst>
          </p:cNvPr>
          <p:cNvGrpSpPr/>
          <p:nvPr/>
        </p:nvGrpSpPr>
        <p:grpSpPr>
          <a:xfrm>
            <a:off x="1" y="0"/>
            <a:ext cx="12191999" cy="182880"/>
            <a:chOff x="1" y="6680217"/>
            <a:chExt cx="12228831" cy="182880"/>
          </a:xfrm>
        </p:grpSpPr>
        <p:sp>
          <p:nvSpPr>
            <p:cNvPr id="12" name="Rectangle 63">
              <a:extLst>
                <a:ext uri="{FF2B5EF4-FFF2-40B4-BE49-F238E27FC236}">
                  <a16:creationId xmlns:a16="http://schemas.microsoft.com/office/drawing/2014/main" id="{19AA1AD3-133B-4CE0-BA89-582772F7CF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02752" y="6680217"/>
              <a:ext cx="2926080" cy="182880"/>
            </a:xfrm>
            <a:prstGeom prst="rect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115888" indent="-115888">
                <a:spcBef>
                  <a:spcPct val="50000"/>
                </a:spcBef>
                <a:buFontTx/>
                <a:buChar char="•"/>
              </a:pPr>
              <a:endParaRPr lang="en-US" sz="1300" b="0">
                <a:solidFill>
                  <a:srgbClr val="C8BB7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" name="Rectangle 64">
              <a:extLst>
                <a:ext uri="{FF2B5EF4-FFF2-40B4-BE49-F238E27FC236}">
                  <a16:creationId xmlns:a16="http://schemas.microsoft.com/office/drawing/2014/main" id="{89CA4D8F-88C2-4201-AC22-D9A41D22E6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" y="6680217"/>
              <a:ext cx="9302751" cy="182880"/>
            </a:xfrm>
            <a:prstGeom prst="rect">
              <a:avLst/>
            </a:prstGeom>
            <a:solidFill>
              <a:srgbClr val="B2BDC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115888" indent="-115888">
                <a:spcBef>
                  <a:spcPct val="50000"/>
                </a:spcBef>
                <a:buFontTx/>
                <a:buChar char="•"/>
              </a:pPr>
              <a:endParaRPr lang="en-US" sz="1300" b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16507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168">
          <p15:clr>
            <a:srgbClr val="FBAE40"/>
          </p15:clr>
        </p15:guide>
      </p15:sldGuideLst>
    </p:ext>
  </p:extLs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ayout with one conten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FACB1C2-3230-4623-ADB6-FF2611060C9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73050" y="1484313"/>
            <a:ext cx="11641138" cy="460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34CE4B2-C182-4974-A6BB-AB7C72AE6ED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73600" y="908050"/>
            <a:ext cx="11642400" cy="360363"/>
          </a:xfrm>
        </p:spPr>
        <p:txBody>
          <a:bodyPr anchor="ctr">
            <a:noAutofit/>
          </a:bodyPr>
          <a:lstStyle>
            <a:lvl1pPr algn="just">
              <a:defRPr sz="1400" b="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4777423-8AEC-45FB-B4A4-488C911EAB0A}"/>
              </a:ext>
            </a:extLst>
          </p:cNvPr>
          <p:cNvGrpSpPr/>
          <p:nvPr userDrawn="1"/>
        </p:nvGrpSpPr>
        <p:grpSpPr>
          <a:xfrm>
            <a:off x="1" y="0"/>
            <a:ext cx="12191999" cy="182880"/>
            <a:chOff x="1" y="6680217"/>
            <a:chExt cx="12228831" cy="182880"/>
          </a:xfrm>
        </p:grpSpPr>
        <p:sp>
          <p:nvSpPr>
            <p:cNvPr id="13" name="Rectangle 63">
              <a:extLst>
                <a:ext uri="{FF2B5EF4-FFF2-40B4-BE49-F238E27FC236}">
                  <a16:creationId xmlns:a16="http://schemas.microsoft.com/office/drawing/2014/main" id="{95E90BB3-3E5B-4EBB-8AC6-5392435387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02752" y="6680217"/>
              <a:ext cx="2926080" cy="182880"/>
            </a:xfrm>
            <a:prstGeom prst="rect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115888" indent="-115888">
                <a:spcBef>
                  <a:spcPct val="50000"/>
                </a:spcBef>
                <a:buFontTx/>
                <a:buChar char="•"/>
              </a:pPr>
              <a:endParaRPr lang="en-US" sz="1300" b="0">
                <a:solidFill>
                  <a:srgbClr val="C8BB7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" name="Rectangle 64">
              <a:extLst>
                <a:ext uri="{FF2B5EF4-FFF2-40B4-BE49-F238E27FC236}">
                  <a16:creationId xmlns:a16="http://schemas.microsoft.com/office/drawing/2014/main" id="{4C3471EE-2E40-414A-BB7D-A7E1EC30DA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" y="6680217"/>
              <a:ext cx="9302751" cy="182880"/>
            </a:xfrm>
            <a:prstGeom prst="rect">
              <a:avLst/>
            </a:prstGeom>
            <a:solidFill>
              <a:srgbClr val="CCAFD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115888" indent="-115888">
                <a:spcBef>
                  <a:spcPct val="50000"/>
                </a:spcBef>
                <a:buFontTx/>
                <a:buChar char="•"/>
              </a:pPr>
              <a:endParaRPr lang="en-US" sz="1300" b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1A9A00C8-E9B8-436C-960E-F14715A34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4220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168">
          <p15:clr>
            <a:srgbClr val="FBAE40"/>
          </p15:clr>
        </p15:guide>
      </p15:sldGuideLst>
    </p:ext>
  </p:extLs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ayout with two content boxes with wide g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E208CB61-8C49-453F-810B-D13013294E3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73600" y="908050"/>
            <a:ext cx="11642400" cy="360363"/>
          </a:xfrm>
        </p:spPr>
        <p:txBody>
          <a:bodyPr anchor="ctr">
            <a:noAutofit/>
          </a:bodyPr>
          <a:lstStyle>
            <a:lvl1pPr algn="just">
              <a:defRPr sz="1400" b="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D6E4552-0850-4BB6-8969-0EB7882FEA2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273050" y="1484313"/>
            <a:ext cx="5607050" cy="460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Content Placeholder 10">
            <a:extLst>
              <a:ext uri="{FF2B5EF4-FFF2-40B4-BE49-F238E27FC236}">
                <a16:creationId xmlns:a16="http://schemas.microsoft.com/office/drawing/2014/main" id="{413F5A32-8AA4-4D5D-80A7-F82D0B6EBD7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316499" y="1484313"/>
            <a:ext cx="5607050" cy="460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D73428E-5AFA-4835-896C-FA3DD4A5F7F2}"/>
              </a:ext>
            </a:extLst>
          </p:cNvPr>
          <p:cNvGrpSpPr/>
          <p:nvPr userDrawn="1"/>
        </p:nvGrpSpPr>
        <p:grpSpPr>
          <a:xfrm>
            <a:off x="1" y="0"/>
            <a:ext cx="12191999" cy="182880"/>
            <a:chOff x="1" y="6680217"/>
            <a:chExt cx="12228831" cy="182880"/>
          </a:xfrm>
        </p:grpSpPr>
        <p:sp>
          <p:nvSpPr>
            <p:cNvPr id="12" name="Rectangle 63">
              <a:extLst>
                <a:ext uri="{FF2B5EF4-FFF2-40B4-BE49-F238E27FC236}">
                  <a16:creationId xmlns:a16="http://schemas.microsoft.com/office/drawing/2014/main" id="{07B2B633-C32D-4A99-B3F6-DC85998B61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02752" y="6680217"/>
              <a:ext cx="2926080" cy="182880"/>
            </a:xfrm>
            <a:prstGeom prst="rect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115888" indent="-115888">
                <a:spcBef>
                  <a:spcPct val="50000"/>
                </a:spcBef>
                <a:buFontTx/>
                <a:buChar char="•"/>
              </a:pPr>
              <a:endParaRPr lang="en-US" sz="1300" b="0">
                <a:solidFill>
                  <a:srgbClr val="C8BB7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" name="Rectangle 64">
              <a:extLst>
                <a:ext uri="{FF2B5EF4-FFF2-40B4-BE49-F238E27FC236}">
                  <a16:creationId xmlns:a16="http://schemas.microsoft.com/office/drawing/2014/main" id="{57A4BA60-4B6F-47EC-88F5-C868C2B5CA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" y="6680217"/>
              <a:ext cx="9302751" cy="182880"/>
            </a:xfrm>
            <a:prstGeom prst="rect">
              <a:avLst/>
            </a:prstGeom>
            <a:solidFill>
              <a:srgbClr val="CCAFD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115888" indent="-115888">
                <a:spcBef>
                  <a:spcPct val="50000"/>
                </a:spcBef>
                <a:buFontTx/>
                <a:buChar char="•"/>
              </a:pPr>
              <a:endParaRPr lang="en-US" sz="1300" b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041D92B-318B-4F78-BE13-4DB86FBF0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68397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168">
          <p15:clr>
            <a:srgbClr val="FBAE40"/>
          </p15:clr>
        </p15:guide>
      </p15:sldGuideLst>
    </p:ext>
  </p:extLs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heading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E208CB61-8C49-453F-810B-D13013294E3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73600" y="908050"/>
            <a:ext cx="11642400" cy="360363"/>
          </a:xfrm>
        </p:spPr>
        <p:txBody>
          <a:bodyPr anchor="ctr">
            <a:noAutofit/>
          </a:bodyPr>
          <a:lstStyle>
            <a:lvl1pPr algn="just">
              <a:defRPr sz="1400" b="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2795333-1DE2-490F-B2C0-0B5798090623}"/>
              </a:ext>
            </a:extLst>
          </p:cNvPr>
          <p:cNvGrpSpPr/>
          <p:nvPr userDrawn="1"/>
        </p:nvGrpSpPr>
        <p:grpSpPr>
          <a:xfrm>
            <a:off x="1" y="0"/>
            <a:ext cx="12191999" cy="182880"/>
            <a:chOff x="1" y="6680217"/>
            <a:chExt cx="12228831" cy="182880"/>
          </a:xfrm>
        </p:grpSpPr>
        <p:sp>
          <p:nvSpPr>
            <p:cNvPr id="10" name="Rectangle 63">
              <a:extLst>
                <a:ext uri="{FF2B5EF4-FFF2-40B4-BE49-F238E27FC236}">
                  <a16:creationId xmlns:a16="http://schemas.microsoft.com/office/drawing/2014/main" id="{948DD27F-B079-4911-8937-7968661710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02752" y="6680217"/>
              <a:ext cx="2926080" cy="182880"/>
            </a:xfrm>
            <a:prstGeom prst="rect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115888" indent="-115888">
                <a:spcBef>
                  <a:spcPct val="50000"/>
                </a:spcBef>
                <a:buFontTx/>
                <a:buChar char="•"/>
              </a:pPr>
              <a:endParaRPr lang="en-US" sz="1300" b="0">
                <a:solidFill>
                  <a:srgbClr val="C8BB7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" name="Rectangle 64">
              <a:extLst>
                <a:ext uri="{FF2B5EF4-FFF2-40B4-BE49-F238E27FC236}">
                  <a16:creationId xmlns:a16="http://schemas.microsoft.com/office/drawing/2014/main" id="{D8343980-0CCA-4888-BA09-2A4DC12383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" y="6680217"/>
              <a:ext cx="9302751" cy="182880"/>
            </a:xfrm>
            <a:prstGeom prst="rect">
              <a:avLst/>
            </a:prstGeom>
            <a:solidFill>
              <a:srgbClr val="CCAFD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115888" indent="-115888">
                <a:spcBef>
                  <a:spcPct val="50000"/>
                </a:spcBef>
                <a:buFontTx/>
                <a:buChar char="•"/>
              </a:pPr>
              <a:endParaRPr lang="en-US" sz="1300" b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B95AAB0-B5D6-4DC9-8507-302557250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55173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168">
          <p15:clr>
            <a:srgbClr val="FBAE40"/>
          </p15:clr>
        </p15:guide>
      </p15:sldGuideLst>
    </p:ext>
  </p:extLs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RED">
    <p:bg>
      <p:bgPr>
        <a:solidFill>
          <a:schemeClr val="accent4"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Title 329"/>
          <p:cNvSpPr>
            <a:spLocks noGrp="1"/>
          </p:cNvSpPr>
          <p:nvPr>
            <p:ph type="title" hasCustomPrompt="1"/>
          </p:nvPr>
        </p:nvSpPr>
        <p:spPr>
          <a:xfrm>
            <a:off x="3500436" y="3656149"/>
            <a:ext cx="7005349" cy="984885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>
              <a:defRPr sz="3200" b="1" cap="all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 hasCustomPrompt="1"/>
          </p:nvPr>
        </p:nvSpPr>
        <p:spPr>
          <a:xfrm>
            <a:off x="3500436" y="4873499"/>
            <a:ext cx="7028336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 sz="2000" b="0" i="0" cap="none" baseline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4E16583-C580-4E38-8BD7-2722D32CDA6C}"/>
              </a:ext>
            </a:extLst>
          </p:cNvPr>
          <p:cNvSpPr/>
          <p:nvPr userDrawn="1"/>
        </p:nvSpPr>
        <p:spPr bwMode="auto">
          <a:xfrm>
            <a:off x="0" y="1485000"/>
            <a:ext cx="3240000" cy="38880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300" b="0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Picture Placeholder 68">
            <a:extLst>
              <a:ext uri="{FF2B5EF4-FFF2-40B4-BE49-F238E27FC236}">
                <a16:creationId xmlns:a16="http://schemas.microsoft.com/office/drawing/2014/main" id="{0141CED7-FEEE-4FC8-B92D-DE677569C6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00437" y="1485000"/>
            <a:ext cx="7020000" cy="1944687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1" name="Text Placeholder 70">
            <a:extLst>
              <a:ext uri="{FF2B5EF4-FFF2-40B4-BE49-F238E27FC236}">
                <a16:creationId xmlns:a16="http://schemas.microsoft.com/office/drawing/2014/main" id="{D9B2F553-D75C-421C-8C1A-3ED4022DE87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08689" y="3920390"/>
            <a:ext cx="1989269" cy="1739900"/>
          </a:xfrm>
        </p:spPr>
        <p:txBody>
          <a:bodyPr>
            <a:noAutofit/>
          </a:bodyPr>
          <a:lstStyle>
            <a:lvl1pPr algn="r">
              <a:defRPr sz="11500" b="1" spc="300" baseline="0">
                <a:solidFill>
                  <a:srgbClr val="FAF3F5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0#</a:t>
            </a:r>
          </a:p>
        </p:txBody>
      </p:sp>
    </p:spTree>
    <p:extLst>
      <p:ext uri="{BB962C8B-B14F-4D97-AF65-F5344CB8AC3E}">
        <p14:creationId xmlns:p14="http://schemas.microsoft.com/office/powerpoint/2010/main" val="339047641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ayout with one conten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FACB1C2-3230-4623-ADB6-FF2611060C9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73050" y="1484313"/>
            <a:ext cx="11641138" cy="460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34CE4B2-C182-4974-A6BB-AB7C72AE6ED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73600" y="908050"/>
            <a:ext cx="11642400" cy="360363"/>
          </a:xfrm>
        </p:spPr>
        <p:txBody>
          <a:bodyPr anchor="ctr">
            <a:noAutofit/>
          </a:bodyPr>
          <a:lstStyle>
            <a:lvl1pPr algn="just">
              <a:defRPr sz="1400" b="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5DE520D-BA5C-4179-AEA5-36A2424D038D}"/>
              </a:ext>
            </a:extLst>
          </p:cNvPr>
          <p:cNvGrpSpPr/>
          <p:nvPr userDrawn="1"/>
        </p:nvGrpSpPr>
        <p:grpSpPr>
          <a:xfrm>
            <a:off x="1" y="0"/>
            <a:ext cx="12191999" cy="182880"/>
            <a:chOff x="1" y="6680217"/>
            <a:chExt cx="12228831" cy="182880"/>
          </a:xfrm>
        </p:grpSpPr>
        <p:sp>
          <p:nvSpPr>
            <p:cNvPr id="13" name="Rectangle 63">
              <a:extLst>
                <a:ext uri="{FF2B5EF4-FFF2-40B4-BE49-F238E27FC236}">
                  <a16:creationId xmlns:a16="http://schemas.microsoft.com/office/drawing/2014/main" id="{7921E27D-5EA5-4B9C-A39F-C42EBA510E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02752" y="6680217"/>
              <a:ext cx="2926080" cy="182880"/>
            </a:xfrm>
            <a:prstGeom prst="rect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115888" indent="-115888">
                <a:spcBef>
                  <a:spcPct val="50000"/>
                </a:spcBef>
                <a:buFontTx/>
                <a:buChar char="•"/>
              </a:pPr>
              <a:endParaRPr lang="en-US" sz="1300" b="0">
                <a:solidFill>
                  <a:srgbClr val="C8BB7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" name="Rectangle 64">
              <a:extLst>
                <a:ext uri="{FF2B5EF4-FFF2-40B4-BE49-F238E27FC236}">
                  <a16:creationId xmlns:a16="http://schemas.microsoft.com/office/drawing/2014/main" id="{9665BFAA-2420-4230-A5C7-DB712FDF54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" y="6680217"/>
              <a:ext cx="9302751" cy="182880"/>
            </a:xfrm>
            <a:prstGeom prst="rect">
              <a:avLst/>
            </a:prstGeom>
            <a:solidFill>
              <a:srgbClr val="D4AEB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115888" indent="-115888">
                <a:spcBef>
                  <a:spcPct val="50000"/>
                </a:spcBef>
                <a:buFontTx/>
                <a:buChar char="•"/>
              </a:pPr>
              <a:endParaRPr lang="en-US" sz="1300" b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8C43DB2A-030F-4C70-9816-018CDC4D3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95359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168">
          <p15:clr>
            <a:srgbClr val="FBAE40"/>
          </p15:clr>
        </p15:guide>
      </p15:sldGuideLst>
    </p:ext>
  </p:extLs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Layout with two content boxes with wide g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E208CB61-8C49-453F-810B-D13013294E3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73600" y="908050"/>
            <a:ext cx="11642400" cy="360363"/>
          </a:xfrm>
        </p:spPr>
        <p:txBody>
          <a:bodyPr anchor="ctr">
            <a:noAutofit/>
          </a:bodyPr>
          <a:lstStyle>
            <a:lvl1pPr algn="just">
              <a:defRPr sz="1400" b="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D6E4552-0850-4BB6-8969-0EB7882FEA2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273050" y="1484313"/>
            <a:ext cx="5607050" cy="460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Content Placeholder 10">
            <a:extLst>
              <a:ext uri="{FF2B5EF4-FFF2-40B4-BE49-F238E27FC236}">
                <a16:creationId xmlns:a16="http://schemas.microsoft.com/office/drawing/2014/main" id="{413F5A32-8AA4-4D5D-80A7-F82D0B6EBD7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316499" y="1484313"/>
            <a:ext cx="5607050" cy="460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C55DAA9-45AD-4C53-BBC7-E7EC06E151E6}"/>
              </a:ext>
            </a:extLst>
          </p:cNvPr>
          <p:cNvGrpSpPr/>
          <p:nvPr userDrawn="1"/>
        </p:nvGrpSpPr>
        <p:grpSpPr>
          <a:xfrm>
            <a:off x="1" y="0"/>
            <a:ext cx="12191999" cy="182880"/>
            <a:chOff x="1" y="6680217"/>
            <a:chExt cx="12228831" cy="182880"/>
          </a:xfrm>
        </p:grpSpPr>
        <p:sp>
          <p:nvSpPr>
            <p:cNvPr id="15" name="Rectangle 63">
              <a:extLst>
                <a:ext uri="{FF2B5EF4-FFF2-40B4-BE49-F238E27FC236}">
                  <a16:creationId xmlns:a16="http://schemas.microsoft.com/office/drawing/2014/main" id="{F14BE50D-92C4-4DAE-82BB-31FF815035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02752" y="6680217"/>
              <a:ext cx="2926080" cy="182880"/>
            </a:xfrm>
            <a:prstGeom prst="rect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115888" indent="-115888">
                <a:spcBef>
                  <a:spcPct val="50000"/>
                </a:spcBef>
                <a:buFontTx/>
                <a:buChar char="•"/>
              </a:pPr>
              <a:endParaRPr lang="en-US" sz="1300" b="0">
                <a:solidFill>
                  <a:srgbClr val="C8BB7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" name="Rectangle 64">
              <a:extLst>
                <a:ext uri="{FF2B5EF4-FFF2-40B4-BE49-F238E27FC236}">
                  <a16:creationId xmlns:a16="http://schemas.microsoft.com/office/drawing/2014/main" id="{4F87DABA-3757-4051-9116-5ED41EF151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" y="6680217"/>
              <a:ext cx="9302751" cy="182880"/>
            </a:xfrm>
            <a:prstGeom prst="rect">
              <a:avLst/>
            </a:prstGeom>
            <a:solidFill>
              <a:srgbClr val="D4AEB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115888" indent="-115888">
                <a:spcBef>
                  <a:spcPct val="50000"/>
                </a:spcBef>
                <a:buFontTx/>
                <a:buChar char="•"/>
              </a:pPr>
              <a:endParaRPr lang="en-US" sz="1300" b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1281804-1E23-41D4-B102-A4064C3BE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46908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168">
          <p15:clr>
            <a:srgbClr val="FBAE40"/>
          </p15:clr>
        </p15:guide>
      </p15:sldGuideLst>
    </p:ext>
  </p:extLs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ing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E208CB61-8C49-453F-810B-D13013294E3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73600" y="908050"/>
            <a:ext cx="11642400" cy="360363"/>
          </a:xfrm>
        </p:spPr>
        <p:txBody>
          <a:bodyPr anchor="ctr">
            <a:noAutofit/>
          </a:bodyPr>
          <a:lstStyle>
            <a:lvl1pPr algn="just">
              <a:defRPr sz="1400" b="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8B8D207-C019-4BE7-8230-79A65E01110C}"/>
              </a:ext>
            </a:extLst>
          </p:cNvPr>
          <p:cNvGrpSpPr/>
          <p:nvPr userDrawn="1"/>
        </p:nvGrpSpPr>
        <p:grpSpPr>
          <a:xfrm>
            <a:off x="1" y="0"/>
            <a:ext cx="12191999" cy="182880"/>
            <a:chOff x="1" y="6680217"/>
            <a:chExt cx="12228831" cy="182880"/>
          </a:xfrm>
        </p:grpSpPr>
        <p:sp>
          <p:nvSpPr>
            <p:cNvPr id="12" name="Rectangle 63">
              <a:extLst>
                <a:ext uri="{FF2B5EF4-FFF2-40B4-BE49-F238E27FC236}">
                  <a16:creationId xmlns:a16="http://schemas.microsoft.com/office/drawing/2014/main" id="{6BCADA65-1A60-4EBD-B0D7-A6200DBC7B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02752" y="6680217"/>
              <a:ext cx="2926080" cy="182880"/>
            </a:xfrm>
            <a:prstGeom prst="rect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115888" indent="-115888">
                <a:spcBef>
                  <a:spcPct val="50000"/>
                </a:spcBef>
                <a:buFontTx/>
                <a:buChar char="•"/>
              </a:pPr>
              <a:endParaRPr lang="en-US" sz="1300" b="0">
                <a:solidFill>
                  <a:srgbClr val="C8BB7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" name="Rectangle 64">
              <a:extLst>
                <a:ext uri="{FF2B5EF4-FFF2-40B4-BE49-F238E27FC236}">
                  <a16:creationId xmlns:a16="http://schemas.microsoft.com/office/drawing/2014/main" id="{5D70CE54-3CA9-4004-AE93-26F76D6A5C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" y="6680217"/>
              <a:ext cx="9302751" cy="182880"/>
            </a:xfrm>
            <a:prstGeom prst="rect">
              <a:avLst/>
            </a:prstGeom>
            <a:solidFill>
              <a:srgbClr val="D4AEB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115888" indent="-115888">
                <a:spcBef>
                  <a:spcPct val="50000"/>
                </a:spcBef>
                <a:buFontTx/>
                <a:buChar char="•"/>
              </a:pPr>
              <a:endParaRPr lang="en-US" sz="1300" b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057A276-B42A-4DCB-A8C2-62C324A3A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99994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168">
          <p15:clr>
            <a:srgbClr val="FBAE40"/>
          </p15:clr>
        </p15:guide>
      </p15:sldGuideLst>
    </p:ext>
  </p:extLs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YELLOW">
    <p:bg>
      <p:bgPr>
        <a:solidFill>
          <a:schemeClr val="accent5"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Title 329"/>
          <p:cNvSpPr>
            <a:spLocks noGrp="1"/>
          </p:cNvSpPr>
          <p:nvPr>
            <p:ph type="title" hasCustomPrompt="1"/>
          </p:nvPr>
        </p:nvSpPr>
        <p:spPr>
          <a:xfrm>
            <a:off x="3500436" y="3656149"/>
            <a:ext cx="7005349" cy="984885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>
              <a:defRPr sz="3200" b="1" cap="all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 hasCustomPrompt="1"/>
          </p:nvPr>
        </p:nvSpPr>
        <p:spPr>
          <a:xfrm>
            <a:off x="3500436" y="4873499"/>
            <a:ext cx="7028336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 sz="2000" b="0" i="0" cap="none" baseline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4E16583-C580-4E38-8BD7-2722D32CDA6C}"/>
              </a:ext>
            </a:extLst>
          </p:cNvPr>
          <p:cNvSpPr/>
          <p:nvPr userDrawn="1"/>
        </p:nvSpPr>
        <p:spPr bwMode="auto">
          <a:xfrm>
            <a:off x="0" y="1485000"/>
            <a:ext cx="3240000" cy="38880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Picture Placeholder 68">
            <a:extLst>
              <a:ext uri="{FF2B5EF4-FFF2-40B4-BE49-F238E27FC236}">
                <a16:creationId xmlns:a16="http://schemas.microsoft.com/office/drawing/2014/main" id="{0141CED7-FEEE-4FC8-B92D-DE677569C6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00437" y="1485000"/>
            <a:ext cx="7020000" cy="1944687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1" name="Text Placeholder 70">
            <a:extLst>
              <a:ext uri="{FF2B5EF4-FFF2-40B4-BE49-F238E27FC236}">
                <a16:creationId xmlns:a16="http://schemas.microsoft.com/office/drawing/2014/main" id="{D9B2F553-D75C-421C-8C1A-3ED4022DE87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08689" y="3920390"/>
            <a:ext cx="1989269" cy="1739900"/>
          </a:xfrm>
        </p:spPr>
        <p:txBody>
          <a:bodyPr>
            <a:noAutofit/>
          </a:bodyPr>
          <a:lstStyle>
            <a:lvl1pPr algn="r">
              <a:defRPr sz="11500" b="1" spc="300" baseline="0">
                <a:solidFill>
                  <a:srgbClr val="FCF9F3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0#</a:t>
            </a:r>
          </a:p>
        </p:txBody>
      </p:sp>
    </p:spTree>
    <p:extLst>
      <p:ext uri="{BB962C8B-B14F-4D97-AF65-F5344CB8AC3E}">
        <p14:creationId xmlns:p14="http://schemas.microsoft.com/office/powerpoint/2010/main" val="99842573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Layout with one conten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FACB1C2-3230-4623-ADB6-FF2611060C9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73050" y="1484313"/>
            <a:ext cx="11641138" cy="460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34CE4B2-C182-4974-A6BB-AB7C72AE6ED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73600" y="908050"/>
            <a:ext cx="11642400" cy="360363"/>
          </a:xfrm>
        </p:spPr>
        <p:txBody>
          <a:bodyPr anchor="ctr">
            <a:noAutofit/>
          </a:bodyPr>
          <a:lstStyle>
            <a:lvl1pPr algn="l">
              <a:defRPr sz="1400" b="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B5C3222-4D77-4C80-94E9-632428248770}"/>
              </a:ext>
            </a:extLst>
          </p:cNvPr>
          <p:cNvGrpSpPr/>
          <p:nvPr userDrawn="1"/>
        </p:nvGrpSpPr>
        <p:grpSpPr>
          <a:xfrm>
            <a:off x="1" y="0"/>
            <a:ext cx="12191999" cy="182880"/>
            <a:chOff x="1" y="6680217"/>
            <a:chExt cx="12228831" cy="182880"/>
          </a:xfrm>
        </p:grpSpPr>
        <p:sp>
          <p:nvSpPr>
            <p:cNvPr id="8" name="Rectangle 63">
              <a:extLst>
                <a:ext uri="{FF2B5EF4-FFF2-40B4-BE49-F238E27FC236}">
                  <a16:creationId xmlns:a16="http://schemas.microsoft.com/office/drawing/2014/main" id="{0BFE1ECD-39C8-4710-94FC-824A219E53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02752" y="6680217"/>
              <a:ext cx="2926080" cy="182880"/>
            </a:xfrm>
            <a:prstGeom prst="rect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115888" indent="-115888">
                <a:spcBef>
                  <a:spcPct val="50000"/>
                </a:spcBef>
                <a:buFontTx/>
                <a:buChar char="•"/>
              </a:pPr>
              <a:endParaRPr lang="en-US" sz="1300" b="0">
                <a:solidFill>
                  <a:srgbClr val="C8BB7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" name="Rectangle 64">
              <a:extLst>
                <a:ext uri="{FF2B5EF4-FFF2-40B4-BE49-F238E27FC236}">
                  <a16:creationId xmlns:a16="http://schemas.microsoft.com/office/drawing/2014/main" id="{7D94A2C4-44E4-4426-8C9F-5EA731CC87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" y="6680217"/>
              <a:ext cx="9302751" cy="182880"/>
            </a:xfrm>
            <a:prstGeom prst="rect">
              <a:avLst/>
            </a:prstGeom>
            <a:solidFill>
              <a:srgbClr val="DDCF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115888" indent="-115888">
                <a:spcBef>
                  <a:spcPct val="50000"/>
                </a:spcBef>
                <a:buFontTx/>
                <a:buChar char="•"/>
              </a:pPr>
              <a:endParaRPr lang="en-US" sz="1300" b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00AEC316-9879-47DB-8981-496086DF6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0510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168">
          <p15:clr>
            <a:srgbClr val="FBAE40"/>
          </p15:clr>
        </p15:guide>
      </p15:sldGuideLst>
    </p:ext>
  </p:extLs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Layout with two content boxes with wide g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E208CB61-8C49-453F-810B-D13013294E3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73600" y="908050"/>
            <a:ext cx="11642400" cy="360363"/>
          </a:xfrm>
        </p:spPr>
        <p:txBody>
          <a:bodyPr anchor="ctr">
            <a:noAutofit/>
          </a:bodyPr>
          <a:lstStyle>
            <a:lvl1pPr algn="just">
              <a:defRPr sz="1400" b="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D6E4552-0850-4BB6-8969-0EB7882FEA2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273050" y="1484313"/>
            <a:ext cx="5607050" cy="460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Content Placeholder 10">
            <a:extLst>
              <a:ext uri="{FF2B5EF4-FFF2-40B4-BE49-F238E27FC236}">
                <a16:creationId xmlns:a16="http://schemas.microsoft.com/office/drawing/2014/main" id="{413F5A32-8AA4-4D5D-80A7-F82D0B6EBD7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316499" y="1484313"/>
            <a:ext cx="5607050" cy="460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44D726E-AE99-423A-909D-E1F358403EB3}"/>
              </a:ext>
            </a:extLst>
          </p:cNvPr>
          <p:cNvGrpSpPr/>
          <p:nvPr userDrawn="1"/>
        </p:nvGrpSpPr>
        <p:grpSpPr>
          <a:xfrm>
            <a:off x="1" y="0"/>
            <a:ext cx="12191999" cy="182880"/>
            <a:chOff x="1" y="6680217"/>
            <a:chExt cx="12228831" cy="182880"/>
          </a:xfrm>
        </p:grpSpPr>
        <p:sp>
          <p:nvSpPr>
            <p:cNvPr id="12" name="Rectangle 63">
              <a:extLst>
                <a:ext uri="{FF2B5EF4-FFF2-40B4-BE49-F238E27FC236}">
                  <a16:creationId xmlns:a16="http://schemas.microsoft.com/office/drawing/2014/main" id="{0DD30799-73EA-40FE-AE56-ADDADE413E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02752" y="6680217"/>
              <a:ext cx="2926080" cy="182880"/>
            </a:xfrm>
            <a:prstGeom prst="rect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115888" indent="-115888">
                <a:spcBef>
                  <a:spcPct val="50000"/>
                </a:spcBef>
                <a:buFontTx/>
                <a:buChar char="•"/>
              </a:pPr>
              <a:endParaRPr lang="en-US" sz="1300" b="0">
                <a:solidFill>
                  <a:srgbClr val="C8BB7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" name="Rectangle 64">
              <a:extLst>
                <a:ext uri="{FF2B5EF4-FFF2-40B4-BE49-F238E27FC236}">
                  <a16:creationId xmlns:a16="http://schemas.microsoft.com/office/drawing/2014/main" id="{4C74CF8E-F65A-4AD8-BB4B-7C988724CE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" y="6680217"/>
              <a:ext cx="9302751" cy="182880"/>
            </a:xfrm>
            <a:prstGeom prst="rect">
              <a:avLst/>
            </a:prstGeom>
            <a:solidFill>
              <a:srgbClr val="DDCF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115888" indent="-115888">
                <a:spcBef>
                  <a:spcPct val="50000"/>
                </a:spcBef>
                <a:buFontTx/>
                <a:buChar char="•"/>
              </a:pPr>
              <a:endParaRPr lang="en-US" sz="1300" b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3F44FA0-E553-461C-9250-AB9FE8602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3536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168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Layout with two content boxes with wide g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C705FA-3E1E-499B-9B0B-C623B9EEDE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D782E16-99D3-D743-B442-BEC2B47D5716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8D8E685-3C9A-401F-BD03-DE791620C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600" y="511193"/>
            <a:ext cx="11642103" cy="3930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E208CB61-8C49-453F-810B-D13013294E3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73600" y="908050"/>
            <a:ext cx="11642400" cy="360363"/>
          </a:xfrm>
        </p:spPr>
        <p:txBody>
          <a:bodyPr anchor="ctr">
            <a:noAutofit/>
          </a:bodyPr>
          <a:lstStyle>
            <a:lvl1pPr algn="just">
              <a:defRPr sz="1400" b="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D6E4552-0850-4BB6-8969-0EB7882FEA2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273600" y="1484313"/>
            <a:ext cx="3500664" cy="460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Content Placeholder 10">
            <a:extLst>
              <a:ext uri="{FF2B5EF4-FFF2-40B4-BE49-F238E27FC236}">
                <a16:creationId xmlns:a16="http://schemas.microsoft.com/office/drawing/2014/main" id="{413F5A32-8AA4-4D5D-80A7-F82D0B6EBD7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344319" y="1484313"/>
            <a:ext cx="3500664" cy="460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1B5061BD-244B-44A5-89DE-88E747D2B084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415039" y="1484313"/>
            <a:ext cx="3500664" cy="460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D188A4D-6C37-42CE-BD4F-C9FF30182ED0}"/>
              </a:ext>
            </a:extLst>
          </p:cNvPr>
          <p:cNvGrpSpPr/>
          <p:nvPr/>
        </p:nvGrpSpPr>
        <p:grpSpPr>
          <a:xfrm>
            <a:off x="1" y="0"/>
            <a:ext cx="12191999" cy="182880"/>
            <a:chOff x="1" y="6680217"/>
            <a:chExt cx="12228831" cy="182880"/>
          </a:xfrm>
        </p:grpSpPr>
        <p:sp>
          <p:nvSpPr>
            <p:cNvPr id="13" name="Rectangle 63">
              <a:extLst>
                <a:ext uri="{FF2B5EF4-FFF2-40B4-BE49-F238E27FC236}">
                  <a16:creationId xmlns:a16="http://schemas.microsoft.com/office/drawing/2014/main" id="{C3512E48-8DA3-4674-A16C-23A0D969DC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02752" y="6680217"/>
              <a:ext cx="2926080" cy="182880"/>
            </a:xfrm>
            <a:prstGeom prst="rect">
              <a:avLst/>
            </a:prstGeom>
            <a:solidFill>
              <a:srgbClr val="0023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115888" indent="-115888">
                <a:spcBef>
                  <a:spcPct val="50000"/>
                </a:spcBef>
                <a:buFontTx/>
                <a:buChar char="•"/>
              </a:pPr>
              <a:endParaRPr lang="en-US" sz="1300" b="0">
                <a:solidFill>
                  <a:srgbClr val="C8BB7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" name="Rectangle 64">
              <a:extLst>
                <a:ext uri="{FF2B5EF4-FFF2-40B4-BE49-F238E27FC236}">
                  <a16:creationId xmlns:a16="http://schemas.microsoft.com/office/drawing/2014/main" id="{433CB142-BF28-40A2-9D08-E470A027B9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" y="6680217"/>
              <a:ext cx="9302751" cy="182880"/>
            </a:xfrm>
            <a:prstGeom prst="rect">
              <a:avLst/>
            </a:prstGeom>
            <a:solidFill>
              <a:srgbClr val="B2BDC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115888" indent="-115888">
                <a:spcBef>
                  <a:spcPct val="50000"/>
                </a:spcBef>
                <a:buFontTx/>
                <a:buChar char="•"/>
              </a:pPr>
              <a:endParaRPr lang="en-US" sz="1300" b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63951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168">
          <p15:clr>
            <a:srgbClr val="FBAE40"/>
          </p15:clr>
        </p15:guide>
      </p15:sldGuideLst>
    </p:ext>
  </p:extLs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eading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E208CB61-8C49-453F-810B-D13013294E3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73600" y="908050"/>
            <a:ext cx="11642400" cy="360363"/>
          </a:xfrm>
        </p:spPr>
        <p:txBody>
          <a:bodyPr anchor="ctr">
            <a:noAutofit/>
          </a:bodyPr>
          <a:lstStyle>
            <a:lvl1pPr algn="just">
              <a:defRPr sz="1400" b="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5BE5442-9F29-4948-86A6-E447F6335741}"/>
              </a:ext>
            </a:extLst>
          </p:cNvPr>
          <p:cNvGrpSpPr/>
          <p:nvPr userDrawn="1"/>
        </p:nvGrpSpPr>
        <p:grpSpPr>
          <a:xfrm>
            <a:off x="1" y="0"/>
            <a:ext cx="12191999" cy="182880"/>
            <a:chOff x="1" y="6680217"/>
            <a:chExt cx="12228831" cy="182880"/>
          </a:xfrm>
        </p:grpSpPr>
        <p:sp>
          <p:nvSpPr>
            <p:cNvPr id="9" name="Rectangle 63">
              <a:extLst>
                <a:ext uri="{FF2B5EF4-FFF2-40B4-BE49-F238E27FC236}">
                  <a16:creationId xmlns:a16="http://schemas.microsoft.com/office/drawing/2014/main" id="{B5CABC64-4923-4C04-B945-8413D66FE8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02752" y="6680217"/>
              <a:ext cx="2926080" cy="182880"/>
            </a:xfrm>
            <a:prstGeom prst="rect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115888" indent="-115888">
                <a:spcBef>
                  <a:spcPct val="50000"/>
                </a:spcBef>
                <a:buFontTx/>
                <a:buChar char="•"/>
              </a:pPr>
              <a:endParaRPr lang="en-US" sz="1300" b="0">
                <a:solidFill>
                  <a:srgbClr val="C8BB7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" name="Rectangle 64">
              <a:extLst>
                <a:ext uri="{FF2B5EF4-FFF2-40B4-BE49-F238E27FC236}">
                  <a16:creationId xmlns:a16="http://schemas.microsoft.com/office/drawing/2014/main" id="{EC30F4D5-5610-4E98-A32C-12A10C45EB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" y="6680217"/>
              <a:ext cx="9302751" cy="182880"/>
            </a:xfrm>
            <a:prstGeom prst="rect">
              <a:avLst/>
            </a:prstGeom>
            <a:solidFill>
              <a:srgbClr val="DDCF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115888" indent="-115888">
                <a:spcBef>
                  <a:spcPct val="50000"/>
                </a:spcBef>
                <a:buFontTx/>
                <a:buChar char="•"/>
              </a:pPr>
              <a:endParaRPr lang="en-US" sz="1300" b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C4194DD-307C-4D1E-A4F9-E8B79D50D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89190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168">
          <p15:clr>
            <a:srgbClr val="FBAE40"/>
          </p15:clr>
        </p15:guide>
      </p15:sldGuideLst>
    </p:ext>
  </p:extLs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ase Stud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BF5F85-B7E1-4E0C-8406-EC1503388D2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274732" y="182880"/>
            <a:ext cx="2917268" cy="667512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8D8E685-3C9A-401F-BD03-DE791620C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600" y="511193"/>
            <a:ext cx="8751537" cy="3930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885FAD-DF67-4B2A-AEE6-94E1B07EA77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73600" y="1484313"/>
            <a:ext cx="8769184" cy="4608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8B77731-2986-411D-808F-752E190EBB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0719" y="6281513"/>
            <a:ext cx="1793683" cy="456855"/>
          </a:xfrm>
          <a:prstGeom prst="rect">
            <a:avLst/>
          </a:prstGeom>
        </p:spPr>
      </p:pic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00267D7B-BF73-476D-BB95-196CD942854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73600" y="908050"/>
            <a:ext cx="8769184" cy="360363"/>
          </a:xfrm>
        </p:spPr>
        <p:txBody>
          <a:bodyPr anchor="ctr">
            <a:noAutofit/>
          </a:bodyPr>
          <a:lstStyle>
            <a:lvl1pPr algn="just">
              <a:defRPr sz="1400" b="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985463E-C5D9-4CBD-8751-AF080C029882}"/>
              </a:ext>
            </a:extLst>
          </p:cNvPr>
          <p:cNvGrpSpPr/>
          <p:nvPr userDrawn="1"/>
        </p:nvGrpSpPr>
        <p:grpSpPr>
          <a:xfrm>
            <a:off x="1" y="-27037"/>
            <a:ext cx="12191999" cy="182880"/>
            <a:chOff x="1" y="6680217"/>
            <a:chExt cx="12228831" cy="182880"/>
          </a:xfrm>
        </p:grpSpPr>
        <p:sp>
          <p:nvSpPr>
            <p:cNvPr id="13" name="Rectangle 63">
              <a:extLst>
                <a:ext uri="{FF2B5EF4-FFF2-40B4-BE49-F238E27FC236}">
                  <a16:creationId xmlns:a16="http://schemas.microsoft.com/office/drawing/2014/main" id="{FBA29E1C-A4EC-4964-B685-66C9F8522B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02752" y="6680217"/>
              <a:ext cx="2926080" cy="182880"/>
            </a:xfrm>
            <a:prstGeom prst="rect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115888" indent="-115888">
                <a:spcBef>
                  <a:spcPct val="50000"/>
                </a:spcBef>
                <a:buFontTx/>
                <a:buChar char="•"/>
              </a:pPr>
              <a:endParaRPr lang="en-US" sz="1300" b="0">
                <a:solidFill>
                  <a:srgbClr val="C8BB7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" name="Rectangle 64">
              <a:extLst>
                <a:ext uri="{FF2B5EF4-FFF2-40B4-BE49-F238E27FC236}">
                  <a16:creationId xmlns:a16="http://schemas.microsoft.com/office/drawing/2014/main" id="{371F20A8-B06D-41CA-A430-6ECF46A47F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" y="6680217"/>
              <a:ext cx="9302751" cy="182880"/>
            </a:xfrm>
            <a:prstGeom prst="rect">
              <a:avLst/>
            </a:prstGeom>
            <a:solidFill>
              <a:srgbClr val="DDCF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115888" indent="-115888">
                <a:spcBef>
                  <a:spcPct val="50000"/>
                </a:spcBef>
                <a:buFontTx/>
                <a:buChar char="•"/>
              </a:pPr>
              <a:endParaRPr lang="en-US" sz="1300" b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44380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706">
          <p15:clr>
            <a:srgbClr val="FBAE40"/>
          </p15:clr>
        </p15:guide>
      </p15:sldGuideLst>
    </p:ext>
  </p:extLs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LILAC">
    <p:bg>
      <p:bgPr>
        <a:solidFill>
          <a:schemeClr val="accent6"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Title 329"/>
          <p:cNvSpPr>
            <a:spLocks noGrp="1"/>
          </p:cNvSpPr>
          <p:nvPr>
            <p:ph type="title" hasCustomPrompt="1"/>
          </p:nvPr>
        </p:nvSpPr>
        <p:spPr>
          <a:xfrm>
            <a:off x="3500436" y="3656149"/>
            <a:ext cx="7005349" cy="984885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>
              <a:defRPr sz="3200" b="1" cap="all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 hasCustomPrompt="1"/>
          </p:nvPr>
        </p:nvSpPr>
        <p:spPr>
          <a:xfrm>
            <a:off x="3500436" y="4873499"/>
            <a:ext cx="7028336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 sz="2000" b="0" i="0" cap="none" baseline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4E16583-C580-4E38-8BD7-2722D32CDA6C}"/>
              </a:ext>
            </a:extLst>
          </p:cNvPr>
          <p:cNvSpPr/>
          <p:nvPr userDrawn="1"/>
        </p:nvSpPr>
        <p:spPr bwMode="auto">
          <a:xfrm>
            <a:off x="0" y="1485000"/>
            <a:ext cx="3240000" cy="38880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Picture Placeholder 68">
            <a:extLst>
              <a:ext uri="{FF2B5EF4-FFF2-40B4-BE49-F238E27FC236}">
                <a16:creationId xmlns:a16="http://schemas.microsoft.com/office/drawing/2014/main" id="{0141CED7-FEEE-4FC8-B92D-DE677569C6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00437" y="1485000"/>
            <a:ext cx="7020000" cy="1944687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1" name="Text Placeholder 70">
            <a:extLst>
              <a:ext uri="{FF2B5EF4-FFF2-40B4-BE49-F238E27FC236}">
                <a16:creationId xmlns:a16="http://schemas.microsoft.com/office/drawing/2014/main" id="{D9B2F553-D75C-421C-8C1A-3ED4022DE87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08689" y="3920390"/>
            <a:ext cx="1989269" cy="1739900"/>
          </a:xfrm>
        </p:spPr>
        <p:txBody>
          <a:bodyPr>
            <a:noAutofit/>
          </a:bodyPr>
          <a:lstStyle>
            <a:lvl1pPr algn="r">
              <a:defRPr sz="11500" b="1" spc="300" baseline="0">
                <a:solidFill>
                  <a:srgbClr val="F6F7FC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0#</a:t>
            </a:r>
          </a:p>
        </p:txBody>
      </p:sp>
    </p:spTree>
    <p:extLst>
      <p:ext uri="{BB962C8B-B14F-4D97-AF65-F5344CB8AC3E}">
        <p14:creationId xmlns:p14="http://schemas.microsoft.com/office/powerpoint/2010/main" val="272010066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Layout with one conten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FACB1C2-3230-4623-ADB6-FF2611060C9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73050" y="1484313"/>
            <a:ext cx="11641138" cy="460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34CE4B2-C182-4974-A6BB-AB7C72AE6ED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73600" y="908050"/>
            <a:ext cx="11642400" cy="360363"/>
          </a:xfrm>
        </p:spPr>
        <p:txBody>
          <a:bodyPr anchor="ctr">
            <a:noAutofit/>
          </a:bodyPr>
          <a:lstStyle>
            <a:lvl1pPr algn="just">
              <a:defRPr sz="1400" b="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B5C3222-4D77-4C80-94E9-632428248770}"/>
              </a:ext>
            </a:extLst>
          </p:cNvPr>
          <p:cNvGrpSpPr/>
          <p:nvPr userDrawn="1"/>
        </p:nvGrpSpPr>
        <p:grpSpPr>
          <a:xfrm>
            <a:off x="1" y="0"/>
            <a:ext cx="12191999" cy="182880"/>
            <a:chOff x="1" y="6680217"/>
            <a:chExt cx="12228831" cy="182880"/>
          </a:xfrm>
        </p:grpSpPr>
        <p:sp>
          <p:nvSpPr>
            <p:cNvPr id="8" name="Rectangle 63">
              <a:extLst>
                <a:ext uri="{FF2B5EF4-FFF2-40B4-BE49-F238E27FC236}">
                  <a16:creationId xmlns:a16="http://schemas.microsoft.com/office/drawing/2014/main" id="{0BFE1ECD-39C8-4710-94FC-824A219E53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02752" y="6680217"/>
              <a:ext cx="2926080" cy="182880"/>
            </a:xfrm>
            <a:prstGeom prst="rect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115888" indent="-115888">
                <a:spcBef>
                  <a:spcPct val="50000"/>
                </a:spcBef>
                <a:buFontTx/>
                <a:buChar char="•"/>
              </a:pPr>
              <a:endParaRPr lang="en-US" sz="1300" b="0">
                <a:solidFill>
                  <a:srgbClr val="C8BB7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" name="Rectangle 64">
              <a:extLst>
                <a:ext uri="{FF2B5EF4-FFF2-40B4-BE49-F238E27FC236}">
                  <a16:creationId xmlns:a16="http://schemas.microsoft.com/office/drawing/2014/main" id="{7D94A2C4-44E4-4426-8C9F-5EA731CC87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" y="6680217"/>
              <a:ext cx="9302751" cy="182880"/>
            </a:xfrm>
            <a:prstGeom prst="rect">
              <a:avLst/>
            </a:prstGeom>
            <a:solidFill>
              <a:srgbClr val="BAC0D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115888" indent="-115888">
                <a:spcBef>
                  <a:spcPct val="50000"/>
                </a:spcBef>
                <a:buFontTx/>
                <a:buChar char="•"/>
              </a:pPr>
              <a:endParaRPr lang="en-US" sz="1300" b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681CD473-B0FF-4248-A632-599607DFD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17914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168">
          <p15:clr>
            <a:srgbClr val="FBAE40"/>
          </p15:clr>
        </p15:guide>
      </p15:sldGuideLst>
    </p:ext>
  </p:extLs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Layout with two content boxes with wide g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E208CB61-8C49-453F-810B-D13013294E3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73600" y="908050"/>
            <a:ext cx="11642400" cy="360363"/>
          </a:xfrm>
        </p:spPr>
        <p:txBody>
          <a:bodyPr anchor="ctr">
            <a:noAutofit/>
          </a:bodyPr>
          <a:lstStyle>
            <a:lvl1pPr algn="just">
              <a:defRPr sz="1400" b="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D6E4552-0850-4BB6-8969-0EB7882FEA2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273050" y="1484313"/>
            <a:ext cx="5607050" cy="460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Content Placeholder 10">
            <a:extLst>
              <a:ext uri="{FF2B5EF4-FFF2-40B4-BE49-F238E27FC236}">
                <a16:creationId xmlns:a16="http://schemas.microsoft.com/office/drawing/2014/main" id="{413F5A32-8AA4-4D5D-80A7-F82D0B6EBD7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316499" y="1484313"/>
            <a:ext cx="5607050" cy="460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BC2D8EA-0CC8-4810-8327-E2E732C98F7A}"/>
              </a:ext>
            </a:extLst>
          </p:cNvPr>
          <p:cNvGrpSpPr/>
          <p:nvPr userDrawn="1"/>
        </p:nvGrpSpPr>
        <p:grpSpPr>
          <a:xfrm>
            <a:off x="1" y="0"/>
            <a:ext cx="12191999" cy="182880"/>
            <a:chOff x="1" y="6680217"/>
            <a:chExt cx="12228831" cy="182880"/>
          </a:xfrm>
        </p:grpSpPr>
        <p:sp>
          <p:nvSpPr>
            <p:cNvPr id="15" name="Rectangle 63">
              <a:extLst>
                <a:ext uri="{FF2B5EF4-FFF2-40B4-BE49-F238E27FC236}">
                  <a16:creationId xmlns:a16="http://schemas.microsoft.com/office/drawing/2014/main" id="{E902FAC5-F094-42BA-8624-994E1C8ED3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02752" y="6680217"/>
              <a:ext cx="2926080" cy="182880"/>
            </a:xfrm>
            <a:prstGeom prst="rect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115888" indent="-115888">
                <a:spcBef>
                  <a:spcPct val="50000"/>
                </a:spcBef>
                <a:buFontTx/>
                <a:buChar char="•"/>
              </a:pPr>
              <a:endParaRPr lang="en-US" sz="1300" b="0">
                <a:solidFill>
                  <a:srgbClr val="C8BB7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" name="Rectangle 64">
              <a:extLst>
                <a:ext uri="{FF2B5EF4-FFF2-40B4-BE49-F238E27FC236}">
                  <a16:creationId xmlns:a16="http://schemas.microsoft.com/office/drawing/2014/main" id="{2A7D055D-2BA3-4CBC-AA23-BBDF844DB1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" y="6680217"/>
              <a:ext cx="9302751" cy="182880"/>
            </a:xfrm>
            <a:prstGeom prst="rect">
              <a:avLst/>
            </a:prstGeom>
            <a:solidFill>
              <a:srgbClr val="BAC0D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115888" indent="-115888">
                <a:spcBef>
                  <a:spcPct val="50000"/>
                </a:spcBef>
                <a:buFontTx/>
                <a:buChar char="•"/>
              </a:pPr>
              <a:endParaRPr lang="en-US" sz="1300" b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75FC64C-36C8-4C2A-98ED-478C31256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602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168">
          <p15:clr>
            <a:srgbClr val="FBAE40"/>
          </p15:clr>
        </p15:guide>
      </p15:sldGuideLst>
    </p:ext>
  </p:extLs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heading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E208CB61-8C49-453F-810B-D13013294E3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73600" y="908050"/>
            <a:ext cx="11642400" cy="360363"/>
          </a:xfrm>
        </p:spPr>
        <p:txBody>
          <a:bodyPr anchor="ctr">
            <a:noAutofit/>
          </a:bodyPr>
          <a:lstStyle>
            <a:lvl1pPr algn="just">
              <a:defRPr sz="1400" b="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5ABDEE9-5954-486C-9F1C-F207C1C340C2}"/>
              </a:ext>
            </a:extLst>
          </p:cNvPr>
          <p:cNvGrpSpPr/>
          <p:nvPr userDrawn="1"/>
        </p:nvGrpSpPr>
        <p:grpSpPr>
          <a:xfrm>
            <a:off x="1" y="0"/>
            <a:ext cx="12191999" cy="182880"/>
            <a:chOff x="1" y="6680217"/>
            <a:chExt cx="12228831" cy="182880"/>
          </a:xfrm>
        </p:grpSpPr>
        <p:sp>
          <p:nvSpPr>
            <p:cNvPr id="12" name="Rectangle 63">
              <a:extLst>
                <a:ext uri="{FF2B5EF4-FFF2-40B4-BE49-F238E27FC236}">
                  <a16:creationId xmlns:a16="http://schemas.microsoft.com/office/drawing/2014/main" id="{F40D263D-013A-41D4-8D10-C711B21271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02752" y="6680217"/>
              <a:ext cx="2926080" cy="182880"/>
            </a:xfrm>
            <a:prstGeom prst="rect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115888" indent="-115888">
                <a:spcBef>
                  <a:spcPct val="50000"/>
                </a:spcBef>
                <a:buFontTx/>
                <a:buChar char="•"/>
              </a:pPr>
              <a:endParaRPr lang="en-US" sz="1300" b="0">
                <a:solidFill>
                  <a:srgbClr val="C8BB7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" name="Rectangle 64">
              <a:extLst>
                <a:ext uri="{FF2B5EF4-FFF2-40B4-BE49-F238E27FC236}">
                  <a16:creationId xmlns:a16="http://schemas.microsoft.com/office/drawing/2014/main" id="{FD4730A6-662F-4913-9465-A07610D5FB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" y="6680217"/>
              <a:ext cx="9302751" cy="182880"/>
            </a:xfrm>
            <a:prstGeom prst="rect">
              <a:avLst/>
            </a:prstGeom>
            <a:solidFill>
              <a:srgbClr val="BAC0D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115888" indent="-115888">
                <a:spcBef>
                  <a:spcPct val="50000"/>
                </a:spcBef>
                <a:buFontTx/>
                <a:buChar char="•"/>
              </a:pPr>
              <a:endParaRPr lang="en-US" sz="1300" b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E474B82-679C-45E8-9CC3-7187660CD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91309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168">
          <p15:clr>
            <a:srgbClr val="FBAE40"/>
          </p15:clr>
        </p15:guide>
      </p15:sldGuideLst>
    </p:ext>
  </p:extLs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ase Stud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BF5F85-B7E1-4E0C-8406-EC1503388D2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274732" y="182880"/>
            <a:ext cx="2917268" cy="667512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8D8E685-3C9A-401F-BD03-DE791620C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600" y="511193"/>
            <a:ext cx="8751537" cy="3930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885FAD-DF67-4B2A-AEE6-94E1B07EA77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73600" y="1484313"/>
            <a:ext cx="8769184" cy="4608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8B77731-2986-411D-808F-752E190EBB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0719" y="6281513"/>
            <a:ext cx="1793683" cy="456855"/>
          </a:xfrm>
          <a:prstGeom prst="rect">
            <a:avLst/>
          </a:prstGeom>
        </p:spPr>
      </p:pic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00267D7B-BF73-476D-BB95-196CD942854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73600" y="908050"/>
            <a:ext cx="8769184" cy="360363"/>
          </a:xfrm>
        </p:spPr>
        <p:txBody>
          <a:bodyPr anchor="ctr">
            <a:noAutofit/>
          </a:bodyPr>
          <a:lstStyle>
            <a:lvl1pPr algn="just">
              <a:defRPr sz="1400" b="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96C7B72-C274-4106-AC7F-BC1F832FEFA7}"/>
              </a:ext>
            </a:extLst>
          </p:cNvPr>
          <p:cNvGrpSpPr/>
          <p:nvPr userDrawn="1"/>
        </p:nvGrpSpPr>
        <p:grpSpPr>
          <a:xfrm>
            <a:off x="1" y="0"/>
            <a:ext cx="12191999" cy="182880"/>
            <a:chOff x="1" y="6680217"/>
            <a:chExt cx="12228831" cy="182880"/>
          </a:xfrm>
        </p:grpSpPr>
        <p:sp>
          <p:nvSpPr>
            <p:cNvPr id="16" name="Rectangle 63">
              <a:extLst>
                <a:ext uri="{FF2B5EF4-FFF2-40B4-BE49-F238E27FC236}">
                  <a16:creationId xmlns:a16="http://schemas.microsoft.com/office/drawing/2014/main" id="{DD0CBAD7-474B-4789-A304-BB7A40AF6B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02752" y="6680217"/>
              <a:ext cx="2926080" cy="182880"/>
            </a:xfrm>
            <a:prstGeom prst="rect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115888" indent="-115888">
                <a:spcBef>
                  <a:spcPct val="50000"/>
                </a:spcBef>
                <a:buFontTx/>
                <a:buChar char="•"/>
              </a:pPr>
              <a:endParaRPr lang="en-US" sz="1300" b="0">
                <a:solidFill>
                  <a:srgbClr val="C8BB7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DD6C4401-62A7-4906-B7B9-78BA89EA19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" y="6680217"/>
              <a:ext cx="9302751" cy="182880"/>
            </a:xfrm>
            <a:prstGeom prst="rect">
              <a:avLst/>
            </a:prstGeom>
            <a:solidFill>
              <a:srgbClr val="BAC0D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115888" indent="-115888">
                <a:spcBef>
                  <a:spcPct val="50000"/>
                </a:spcBef>
                <a:buFontTx/>
                <a:buChar char="•"/>
              </a:pPr>
              <a:endParaRPr lang="en-US" sz="1300" b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22386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706">
          <p15:clr>
            <a:srgbClr val="FBAE40"/>
          </p15:clr>
        </p15:guide>
      </p15:sldGuideLst>
    </p:ext>
  </p:extLs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E208CB61-8C49-453F-810B-D13013294E3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73600" y="908050"/>
            <a:ext cx="11642400" cy="360363"/>
          </a:xfrm>
        </p:spPr>
        <p:txBody>
          <a:bodyPr anchor="ctr">
            <a:noAutofit/>
          </a:bodyPr>
          <a:lstStyle>
            <a:lvl1pPr algn="just">
              <a:defRPr sz="1400" b="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DB791DA-7890-4ED8-ACC6-6D2A8FA73815}"/>
              </a:ext>
            </a:extLst>
          </p:cNvPr>
          <p:cNvGrpSpPr/>
          <p:nvPr userDrawn="1"/>
        </p:nvGrpSpPr>
        <p:grpSpPr>
          <a:xfrm>
            <a:off x="1" y="0"/>
            <a:ext cx="12191999" cy="182880"/>
            <a:chOff x="1" y="6680217"/>
            <a:chExt cx="12228831" cy="182880"/>
          </a:xfrm>
        </p:grpSpPr>
        <p:sp>
          <p:nvSpPr>
            <p:cNvPr id="9" name="Rectangle 63">
              <a:extLst>
                <a:ext uri="{FF2B5EF4-FFF2-40B4-BE49-F238E27FC236}">
                  <a16:creationId xmlns:a16="http://schemas.microsoft.com/office/drawing/2014/main" id="{22AB6258-4238-40EC-A68F-B57668B997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02752" y="6680217"/>
              <a:ext cx="2926080" cy="182880"/>
            </a:xfrm>
            <a:prstGeom prst="rect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115888" indent="-115888">
                <a:spcBef>
                  <a:spcPct val="50000"/>
                </a:spcBef>
                <a:buFontTx/>
                <a:buChar char="•"/>
              </a:pPr>
              <a:endParaRPr lang="en-US" sz="1300" b="0">
                <a:solidFill>
                  <a:srgbClr val="C8BB7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" name="Rectangle 64">
              <a:extLst>
                <a:ext uri="{FF2B5EF4-FFF2-40B4-BE49-F238E27FC236}">
                  <a16:creationId xmlns:a16="http://schemas.microsoft.com/office/drawing/2014/main" id="{6441B1CC-E910-4EDA-8D3A-F6361C485D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" y="6680217"/>
              <a:ext cx="9302751" cy="182880"/>
            </a:xfrm>
            <a:prstGeom prst="rect">
              <a:avLst/>
            </a:prstGeom>
            <a:solidFill>
              <a:srgbClr val="B2BDC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115888" indent="-115888">
                <a:spcBef>
                  <a:spcPct val="50000"/>
                </a:spcBef>
                <a:buFontTx/>
                <a:buChar char="•"/>
              </a:pPr>
              <a:endParaRPr lang="en-US" sz="1300" b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3C3CF3-8734-4D3E-B8DA-4AA413CC50C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73050" y="1484313"/>
            <a:ext cx="946150" cy="1042987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70AFDDEB-D530-4607-B0BC-EA75C42C5F6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73050" y="2686580"/>
            <a:ext cx="946150" cy="1042987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EE2034D2-2604-4FF6-996D-32B63615678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273050" y="3888847"/>
            <a:ext cx="946150" cy="1042987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76286C5E-D3E9-440F-A0D9-AF4FE584210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73050" y="5091113"/>
            <a:ext cx="946150" cy="1042987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9AAE56A9-FE6D-4CCD-8814-E7441AA673F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318250" y="1484313"/>
            <a:ext cx="946150" cy="1042987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E8630B9E-D172-4D51-98EA-49EEF014967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318250" y="2686580"/>
            <a:ext cx="946150" cy="1042987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3717658D-A985-4FEC-8CEE-55B45353C28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318250" y="3888847"/>
            <a:ext cx="946150" cy="1042987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68180F84-0BA2-476F-B3EF-3B01937C2D6E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318250" y="5091113"/>
            <a:ext cx="946150" cy="1042987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3C0C75-9FE8-4E59-9BCE-ACF469C38A9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409700" y="1484313"/>
            <a:ext cx="3429000" cy="1042987"/>
          </a:xfrm>
        </p:spPr>
        <p:txBody>
          <a:bodyPr>
            <a:normAutofit/>
          </a:bodyPr>
          <a:lstStyle>
            <a:lvl1pPr>
              <a:defRPr sz="1100" b="1">
                <a:solidFill>
                  <a:schemeClr val="bg2"/>
                </a:solidFill>
              </a:defRPr>
            </a:lvl1pPr>
            <a:lvl2pPr marL="0" indent="0">
              <a:buNone/>
              <a:defRPr sz="11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DF0E46B8-F19C-45CB-B12D-AD75592C22A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409700" y="2686580"/>
            <a:ext cx="3429000" cy="1042987"/>
          </a:xfrm>
        </p:spPr>
        <p:txBody>
          <a:bodyPr>
            <a:normAutofit/>
          </a:bodyPr>
          <a:lstStyle>
            <a:lvl1pPr>
              <a:defRPr sz="1100" b="1">
                <a:solidFill>
                  <a:schemeClr val="bg2"/>
                </a:solidFill>
              </a:defRPr>
            </a:lvl1pPr>
            <a:lvl2pPr marL="0" indent="0">
              <a:buNone/>
              <a:defRPr sz="11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21B1723D-AF97-47C4-87C1-61A48477035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409700" y="3888847"/>
            <a:ext cx="3429000" cy="1042987"/>
          </a:xfrm>
        </p:spPr>
        <p:txBody>
          <a:bodyPr>
            <a:normAutofit/>
          </a:bodyPr>
          <a:lstStyle>
            <a:lvl1pPr>
              <a:defRPr sz="1100" b="1">
                <a:solidFill>
                  <a:schemeClr val="bg2"/>
                </a:solidFill>
              </a:defRPr>
            </a:lvl1pPr>
            <a:lvl2pPr marL="0" indent="0">
              <a:buNone/>
              <a:defRPr sz="11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0AF0E528-DE61-47E0-8D4B-4AA3676C1179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409700" y="5091113"/>
            <a:ext cx="3429000" cy="1042987"/>
          </a:xfrm>
        </p:spPr>
        <p:txBody>
          <a:bodyPr>
            <a:normAutofit/>
          </a:bodyPr>
          <a:lstStyle>
            <a:lvl1pPr>
              <a:defRPr sz="1100" b="1">
                <a:solidFill>
                  <a:schemeClr val="bg2"/>
                </a:solidFill>
              </a:defRPr>
            </a:lvl1pPr>
            <a:lvl2pPr marL="0" indent="0">
              <a:buNone/>
              <a:defRPr sz="11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5B46EFE3-D8CC-4CC3-BB39-700EA0EC6A0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467600" y="1484313"/>
            <a:ext cx="3429000" cy="1042987"/>
          </a:xfrm>
        </p:spPr>
        <p:txBody>
          <a:bodyPr>
            <a:normAutofit/>
          </a:bodyPr>
          <a:lstStyle>
            <a:lvl1pPr>
              <a:defRPr sz="1100" b="1">
                <a:solidFill>
                  <a:schemeClr val="bg2"/>
                </a:solidFill>
              </a:defRPr>
            </a:lvl1pPr>
            <a:lvl2pPr marL="0" indent="0">
              <a:buNone/>
              <a:defRPr sz="11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BBD0616F-93B2-41C4-8BD2-423BF27E90B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467600" y="2686580"/>
            <a:ext cx="3429000" cy="1042987"/>
          </a:xfrm>
        </p:spPr>
        <p:txBody>
          <a:bodyPr>
            <a:normAutofit/>
          </a:bodyPr>
          <a:lstStyle>
            <a:lvl1pPr>
              <a:defRPr sz="1100" b="1">
                <a:solidFill>
                  <a:schemeClr val="bg2"/>
                </a:solidFill>
              </a:defRPr>
            </a:lvl1pPr>
            <a:lvl2pPr marL="0" indent="0">
              <a:buNone/>
              <a:defRPr sz="11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E7989B5A-A5C5-4A18-952A-B1899470618D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467600" y="3888847"/>
            <a:ext cx="3429000" cy="1042987"/>
          </a:xfrm>
        </p:spPr>
        <p:txBody>
          <a:bodyPr>
            <a:normAutofit/>
          </a:bodyPr>
          <a:lstStyle>
            <a:lvl1pPr>
              <a:defRPr sz="1100" b="1">
                <a:solidFill>
                  <a:schemeClr val="bg2"/>
                </a:solidFill>
              </a:defRPr>
            </a:lvl1pPr>
            <a:lvl2pPr marL="0" indent="0">
              <a:buNone/>
              <a:defRPr sz="11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F79C5DCF-CEE4-43E9-90BE-E49D7BA33537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7467600" y="5091113"/>
            <a:ext cx="3429000" cy="1042987"/>
          </a:xfrm>
        </p:spPr>
        <p:txBody>
          <a:bodyPr>
            <a:normAutofit/>
          </a:bodyPr>
          <a:lstStyle>
            <a:lvl1pPr>
              <a:defRPr sz="1100" b="1">
                <a:solidFill>
                  <a:schemeClr val="bg2"/>
                </a:solidFill>
              </a:defRPr>
            </a:lvl1pPr>
            <a:lvl2pPr marL="0" indent="0">
              <a:buNone/>
              <a:defRPr sz="11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8F246D-E49B-4782-BECD-CDF65CEF8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22783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168">
          <p15:clr>
            <a:srgbClr val="FBAE40"/>
          </p15:clr>
        </p15:guide>
      </p15:sldGuideLst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>
            <a:extLst>
              <a:ext uri="{FF2B5EF4-FFF2-40B4-BE49-F238E27FC236}">
                <a16:creationId xmlns:a16="http://schemas.microsoft.com/office/drawing/2014/main" id="{B5344803-4570-4697-85EE-399C2291914B}"/>
              </a:ext>
            </a:extLst>
          </p:cNvPr>
          <p:cNvGrpSpPr/>
          <p:nvPr userDrawn="1"/>
        </p:nvGrpSpPr>
        <p:grpSpPr>
          <a:xfrm>
            <a:off x="2765424" y="1588"/>
            <a:ext cx="9426575" cy="6856412"/>
            <a:chOff x="2765425" y="11113"/>
            <a:chExt cx="9394826" cy="6829426"/>
          </a:xfrm>
        </p:grpSpPr>
        <p:sp>
          <p:nvSpPr>
            <p:cNvPr id="78" name="Freeform 46">
              <a:extLst>
                <a:ext uri="{FF2B5EF4-FFF2-40B4-BE49-F238E27FC236}">
                  <a16:creationId xmlns:a16="http://schemas.microsoft.com/office/drawing/2014/main" id="{89E3E897-C479-4F88-9844-84F8E619BF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5425" y="11113"/>
              <a:ext cx="4800600" cy="5467350"/>
            </a:xfrm>
            <a:custGeom>
              <a:avLst/>
              <a:gdLst>
                <a:gd name="T0" fmla="*/ 1486 w 1519"/>
                <a:gd name="T1" fmla="*/ 1378 h 1729"/>
                <a:gd name="T2" fmla="*/ 1486 w 1519"/>
                <a:gd name="T3" fmla="*/ 1378 h 1729"/>
                <a:gd name="T4" fmla="*/ 1486 w 1519"/>
                <a:gd name="T5" fmla="*/ 1344 h 1729"/>
                <a:gd name="T6" fmla="*/ 1486 w 1519"/>
                <a:gd name="T7" fmla="*/ 1344 h 1729"/>
                <a:gd name="T8" fmla="*/ 821 w 1519"/>
                <a:gd name="T9" fmla="*/ 0 h 1729"/>
                <a:gd name="T10" fmla="*/ 0 w 1519"/>
                <a:gd name="T11" fmla="*/ 0 h 1729"/>
                <a:gd name="T12" fmla="*/ 1486 w 1519"/>
                <a:gd name="T13" fmla="*/ 1710 h 1729"/>
                <a:gd name="T14" fmla="*/ 1519 w 1519"/>
                <a:gd name="T15" fmla="*/ 1729 h 1729"/>
                <a:gd name="T16" fmla="*/ 1486 w 1519"/>
                <a:gd name="T17" fmla="*/ 1378 h 1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9" h="1729">
                  <a:moveTo>
                    <a:pt x="1486" y="1378"/>
                  </a:moveTo>
                  <a:cubicBezTo>
                    <a:pt x="1486" y="1378"/>
                    <a:pt x="1486" y="1378"/>
                    <a:pt x="1486" y="1378"/>
                  </a:cubicBezTo>
                  <a:cubicBezTo>
                    <a:pt x="1486" y="1366"/>
                    <a:pt x="1486" y="1355"/>
                    <a:pt x="1486" y="1344"/>
                  </a:cubicBezTo>
                  <a:cubicBezTo>
                    <a:pt x="1486" y="1344"/>
                    <a:pt x="1486" y="1344"/>
                    <a:pt x="1486" y="1344"/>
                  </a:cubicBezTo>
                  <a:cubicBezTo>
                    <a:pt x="1147" y="977"/>
                    <a:pt x="910" y="514"/>
                    <a:pt x="82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1" y="723"/>
                    <a:pt x="818" y="1324"/>
                    <a:pt x="1486" y="1710"/>
                  </a:cubicBezTo>
                  <a:cubicBezTo>
                    <a:pt x="1497" y="1716"/>
                    <a:pt x="1508" y="1723"/>
                    <a:pt x="1519" y="1729"/>
                  </a:cubicBezTo>
                  <a:cubicBezTo>
                    <a:pt x="1497" y="1615"/>
                    <a:pt x="1486" y="1498"/>
                    <a:pt x="1486" y="1378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Arial" panose="020B0604020202020204" pitchFamily="34" charset="0"/>
              </a:endParaRPr>
            </a:p>
          </p:txBody>
        </p:sp>
        <p:sp>
          <p:nvSpPr>
            <p:cNvPr id="79" name="Freeform 47">
              <a:extLst>
                <a:ext uri="{FF2B5EF4-FFF2-40B4-BE49-F238E27FC236}">
                  <a16:creationId xmlns:a16="http://schemas.microsoft.com/office/drawing/2014/main" id="{F22054DE-27F2-47A6-B4F6-D614377D51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9400" y="11113"/>
              <a:ext cx="4060825" cy="4249738"/>
            </a:xfrm>
            <a:custGeom>
              <a:avLst/>
              <a:gdLst>
                <a:gd name="T0" fmla="*/ 665 w 1285"/>
                <a:gd name="T1" fmla="*/ 0 h 1344"/>
                <a:gd name="T2" fmla="*/ 0 w 1285"/>
                <a:gd name="T3" fmla="*/ 0 h 1344"/>
                <a:gd name="T4" fmla="*/ 665 w 1285"/>
                <a:gd name="T5" fmla="*/ 1344 h 1344"/>
                <a:gd name="T6" fmla="*/ 665 w 1285"/>
                <a:gd name="T7" fmla="*/ 1344 h 1344"/>
                <a:gd name="T8" fmla="*/ 1285 w 1285"/>
                <a:gd name="T9" fmla="*/ 0 h 1344"/>
                <a:gd name="T10" fmla="*/ 665 w 1285"/>
                <a:gd name="T11" fmla="*/ 0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5" h="1344">
                  <a:moveTo>
                    <a:pt x="66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9" y="514"/>
                    <a:pt x="326" y="977"/>
                    <a:pt x="665" y="1344"/>
                  </a:cubicBezTo>
                  <a:cubicBezTo>
                    <a:pt x="665" y="1344"/>
                    <a:pt x="665" y="1344"/>
                    <a:pt x="665" y="1344"/>
                  </a:cubicBezTo>
                  <a:cubicBezTo>
                    <a:pt x="675" y="809"/>
                    <a:pt x="912" y="330"/>
                    <a:pt x="1285" y="0"/>
                  </a:cubicBezTo>
                  <a:lnTo>
                    <a:pt x="66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Arial" panose="020B0604020202020204" pitchFamily="34" charset="0"/>
              </a:endParaRPr>
            </a:p>
          </p:txBody>
        </p:sp>
        <p:sp>
          <p:nvSpPr>
            <p:cNvPr id="80" name="Freeform 48">
              <a:extLst>
                <a:ext uri="{FF2B5EF4-FFF2-40B4-BE49-F238E27FC236}">
                  <a16:creationId xmlns:a16="http://schemas.microsoft.com/office/drawing/2014/main" id="{67F1C9E5-15FC-4911-9A08-FC0EDFE4788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66026" y="5478463"/>
              <a:ext cx="4462463" cy="1362075"/>
            </a:xfrm>
            <a:custGeom>
              <a:avLst/>
              <a:gdLst>
                <a:gd name="T0" fmla="*/ 0 w 1412"/>
                <a:gd name="T1" fmla="*/ 0 h 431"/>
                <a:gd name="T2" fmla="*/ 141 w 1412"/>
                <a:gd name="T3" fmla="*/ 431 h 431"/>
                <a:gd name="T4" fmla="*/ 1412 w 1412"/>
                <a:gd name="T5" fmla="*/ 431 h 431"/>
                <a:gd name="T6" fmla="*/ 0 w 1412"/>
                <a:gd name="T7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12" h="431">
                  <a:moveTo>
                    <a:pt x="0" y="0"/>
                  </a:moveTo>
                  <a:cubicBezTo>
                    <a:pt x="29" y="151"/>
                    <a:pt x="77" y="296"/>
                    <a:pt x="141" y="431"/>
                  </a:cubicBezTo>
                  <a:cubicBezTo>
                    <a:pt x="1412" y="431"/>
                    <a:pt x="1412" y="431"/>
                    <a:pt x="1412" y="431"/>
                  </a:cubicBezTo>
                  <a:cubicBezTo>
                    <a:pt x="902" y="390"/>
                    <a:pt x="424" y="238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Arial" panose="020B0604020202020204" pitchFamily="34" charset="0"/>
              </a:endParaRPr>
            </a:p>
          </p:txBody>
        </p:sp>
        <p:sp>
          <p:nvSpPr>
            <p:cNvPr id="81" name="Freeform 49">
              <a:extLst>
                <a:ext uri="{FF2B5EF4-FFF2-40B4-BE49-F238E27FC236}">
                  <a16:creationId xmlns:a16="http://schemas.microsoft.com/office/drawing/2014/main" id="{7821DF6E-C7B3-46DB-A33F-4383CBEE0EFA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1251" y="4260851"/>
              <a:ext cx="4699000" cy="2579688"/>
            </a:xfrm>
            <a:custGeom>
              <a:avLst/>
              <a:gdLst>
                <a:gd name="T0" fmla="*/ 1487 w 1487"/>
                <a:gd name="T1" fmla="*/ 816 h 816"/>
                <a:gd name="T2" fmla="*/ 1487 w 1487"/>
                <a:gd name="T3" fmla="*/ 814 h 816"/>
                <a:gd name="T4" fmla="*/ 0 w 1487"/>
                <a:gd name="T5" fmla="*/ 0 h 816"/>
                <a:gd name="T6" fmla="*/ 0 w 1487"/>
                <a:gd name="T7" fmla="*/ 34 h 816"/>
                <a:gd name="T8" fmla="*/ 0 w 1487"/>
                <a:gd name="T9" fmla="*/ 34 h 816"/>
                <a:gd name="T10" fmla="*/ 33 w 1487"/>
                <a:gd name="T11" fmla="*/ 385 h 816"/>
                <a:gd name="T12" fmla="*/ 1445 w 1487"/>
                <a:gd name="T13" fmla="*/ 816 h 816"/>
                <a:gd name="T14" fmla="*/ 1487 w 1487"/>
                <a:gd name="T15" fmla="*/ 816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87" h="816">
                  <a:moveTo>
                    <a:pt x="1487" y="816"/>
                  </a:moveTo>
                  <a:cubicBezTo>
                    <a:pt x="1487" y="814"/>
                    <a:pt x="1487" y="814"/>
                    <a:pt x="1487" y="814"/>
                  </a:cubicBezTo>
                  <a:cubicBezTo>
                    <a:pt x="904" y="711"/>
                    <a:pt x="386" y="418"/>
                    <a:pt x="0" y="0"/>
                  </a:cubicBezTo>
                  <a:cubicBezTo>
                    <a:pt x="0" y="11"/>
                    <a:pt x="0" y="22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4"/>
                    <a:pt x="11" y="271"/>
                    <a:pt x="33" y="385"/>
                  </a:cubicBezTo>
                  <a:cubicBezTo>
                    <a:pt x="457" y="623"/>
                    <a:pt x="935" y="775"/>
                    <a:pt x="1445" y="816"/>
                  </a:cubicBezTo>
                  <a:lnTo>
                    <a:pt x="1487" y="816"/>
                  </a:lnTo>
                  <a:close/>
                </a:path>
              </a:pathLst>
            </a:custGeom>
            <a:solidFill>
              <a:schemeClr val="accent1">
                <a:lumMod val="75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Arial" panose="020B0604020202020204" pitchFamily="34" charset="0"/>
              </a:endParaRPr>
            </a:p>
          </p:txBody>
        </p:sp>
        <p:sp>
          <p:nvSpPr>
            <p:cNvPr id="82" name="Freeform 50">
              <a:extLst>
                <a:ext uri="{FF2B5EF4-FFF2-40B4-BE49-F238E27FC236}">
                  <a16:creationId xmlns:a16="http://schemas.microsoft.com/office/drawing/2014/main" id="{3DEFC86F-BED7-47C6-97D3-B668AFC4B437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1251" y="11113"/>
              <a:ext cx="4699000" cy="6823075"/>
            </a:xfrm>
            <a:custGeom>
              <a:avLst/>
              <a:gdLst>
                <a:gd name="T0" fmla="*/ 0 w 1487"/>
                <a:gd name="T1" fmla="*/ 1344 h 2158"/>
                <a:gd name="T2" fmla="*/ 1487 w 1487"/>
                <a:gd name="T3" fmla="*/ 2158 h 2158"/>
                <a:gd name="T4" fmla="*/ 1487 w 1487"/>
                <a:gd name="T5" fmla="*/ 0 h 2158"/>
                <a:gd name="T6" fmla="*/ 620 w 1487"/>
                <a:gd name="T7" fmla="*/ 0 h 2158"/>
                <a:gd name="T8" fmla="*/ 0 w 1487"/>
                <a:gd name="T9" fmla="*/ 1344 h 2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7" h="2158">
                  <a:moveTo>
                    <a:pt x="0" y="1344"/>
                  </a:moveTo>
                  <a:cubicBezTo>
                    <a:pt x="386" y="1762"/>
                    <a:pt x="904" y="2055"/>
                    <a:pt x="1487" y="2158"/>
                  </a:cubicBezTo>
                  <a:cubicBezTo>
                    <a:pt x="1487" y="0"/>
                    <a:pt x="1487" y="0"/>
                    <a:pt x="1487" y="0"/>
                  </a:cubicBezTo>
                  <a:cubicBezTo>
                    <a:pt x="620" y="0"/>
                    <a:pt x="620" y="0"/>
                    <a:pt x="620" y="0"/>
                  </a:cubicBezTo>
                  <a:cubicBezTo>
                    <a:pt x="247" y="330"/>
                    <a:pt x="10" y="809"/>
                    <a:pt x="0" y="1344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Arial" panose="020B0604020202020204" pitchFamily="34" charset="0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FCC0D218-5C62-41F9-BE5C-6E0696D0E199}"/>
              </a:ext>
            </a:extLst>
          </p:cNvPr>
          <p:cNvGrpSpPr/>
          <p:nvPr userDrawn="1"/>
        </p:nvGrpSpPr>
        <p:grpSpPr>
          <a:xfrm>
            <a:off x="2736849" y="1588"/>
            <a:ext cx="9483725" cy="6854825"/>
            <a:chOff x="2746375" y="1588"/>
            <a:chExt cx="9420226" cy="6854825"/>
          </a:xfrm>
        </p:grpSpPr>
        <p:sp>
          <p:nvSpPr>
            <p:cNvPr id="84" name="Freeform 51">
              <a:extLst>
                <a:ext uri="{FF2B5EF4-FFF2-40B4-BE49-F238E27FC236}">
                  <a16:creationId xmlns:a16="http://schemas.microsoft.com/office/drawing/2014/main" id="{664B4941-CE6B-4EDA-A21D-1A69757C64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62575" y="33338"/>
              <a:ext cx="6804026" cy="6810375"/>
            </a:xfrm>
            <a:custGeom>
              <a:avLst/>
              <a:gdLst>
                <a:gd name="T0" fmla="*/ 2117 w 2153"/>
                <a:gd name="T1" fmla="*/ 2145 h 2154"/>
                <a:gd name="T2" fmla="*/ 2061 w 2153"/>
                <a:gd name="T3" fmla="*/ 2132 h 2154"/>
                <a:gd name="T4" fmla="*/ 2004 w 2153"/>
                <a:gd name="T5" fmla="*/ 2119 h 2154"/>
                <a:gd name="T6" fmla="*/ 1948 w 2153"/>
                <a:gd name="T7" fmla="*/ 2107 h 2154"/>
                <a:gd name="T8" fmla="*/ 1896 w 2153"/>
                <a:gd name="T9" fmla="*/ 2096 h 2154"/>
                <a:gd name="T10" fmla="*/ 1846 w 2153"/>
                <a:gd name="T11" fmla="*/ 2081 h 2154"/>
                <a:gd name="T12" fmla="*/ 1794 w 2153"/>
                <a:gd name="T13" fmla="*/ 2065 h 2154"/>
                <a:gd name="T14" fmla="*/ 1759 w 2153"/>
                <a:gd name="T15" fmla="*/ 2053 h 2154"/>
                <a:gd name="T16" fmla="*/ 1709 w 2153"/>
                <a:gd name="T17" fmla="*/ 2033 h 2154"/>
                <a:gd name="T18" fmla="*/ 1656 w 2153"/>
                <a:gd name="T19" fmla="*/ 2010 h 2154"/>
                <a:gd name="T20" fmla="*/ 1602 w 2153"/>
                <a:gd name="T21" fmla="*/ 1989 h 2154"/>
                <a:gd name="T22" fmla="*/ 1548 w 2153"/>
                <a:gd name="T23" fmla="*/ 1968 h 2154"/>
                <a:gd name="T24" fmla="*/ 1499 w 2153"/>
                <a:gd name="T25" fmla="*/ 1949 h 2154"/>
                <a:gd name="T26" fmla="*/ 1452 w 2153"/>
                <a:gd name="T27" fmla="*/ 1926 h 2154"/>
                <a:gd name="T28" fmla="*/ 1403 w 2153"/>
                <a:gd name="T29" fmla="*/ 1902 h 2154"/>
                <a:gd name="T30" fmla="*/ 1371 w 2153"/>
                <a:gd name="T31" fmla="*/ 1884 h 2154"/>
                <a:gd name="T32" fmla="*/ 1324 w 2153"/>
                <a:gd name="T33" fmla="*/ 1857 h 2154"/>
                <a:gd name="T34" fmla="*/ 1276 w 2153"/>
                <a:gd name="T35" fmla="*/ 1826 h 2154"/>
                <a:gd name="T36" fmla="*/ 1226 w 2153"/>
                <a:gd name="T37" fmla="*/ 1796 h 2154"/>
                <a:gd name="T38" fmla="*/ 1176 w 2153"/>
                <a:gd name="T39" fmla="*/ 1767 h 2154"/>
                <a:gd name="T40" fmla="*/ 1131 w 2153"/>
                <a:gd name="T41" fmla="*/ 1740 h 2154"/>
                <a:gd name="T42" fmla="*/ 1088 w 2153"/>
                <a:gd name="T43" fmla="*/ 1711 h 2154"/>
                <a:gd name="T44" fmla="*/ 1044 w 2153"/>
                <a:gd name="T45" fmla="*/ 1679 h 2154"/>
                <a:gd name="T46" fmla="*/ 1015 w 2153"/>
                <a:gd name="T47" fmla="*/ 1657 h 2154"/>
                <a:gd name="T48" fmla="*/ 973 w 2153"/>
                <a:gd name="T49" fmla="*/ 1622 h 2154"/>
                <a:gd name="T50" fmla="*/ 930 w 2153"/>
                <a:gd name="T51" fmla="*/ 1584 h 2154"/>
                <a:gd name="T52" fmla="*/ 886 w 2153"/>
                <a:gd name="T53" fmla="*/ 1547 h 2154"/>
                <a:gd name="T54" fmla="*/ 841 w 2153"/>
                <a:gd name="T55" fmla="*/ 1510 h 2154"/>
                <a:gd name="T56" fmla="*/ 801 w 2153"/>
                <a:gd name="T57" fmla="*/ 1477 h 2154"/>
                <a:gd name="T58" fmla="*/ 763 w 2153"/>
                <a:gd name="T59" fmla="*/ 1441 h 2154"/>
                <a:gd name="T60" fmla="*/ 725 w 2153"/>
                <a:gd name="T61" fmla="*/ 1402 h 2154"/>
                <a:gd name="T62" fmla="*/ 700 w 2153"/>
                <a:gd name="T63" fmla="*/ 1376 h 2154"/>
                <a:gd name="T64" fmla="*/ 664 w 2153"/>
                <a:gd name="T65" fmla="*/ 1335 h 2154"/>
                <a:gd name="T66" fmla="*/ 627 w 2153"/>
                <a:gd name="T67" fmla="*/ 1291 h 2154"/>
                <a:gd name="T68" fmla="*/ 589 w 2153"/>
                <a:gd name="T69" fmla="*/ 1247 h 2154"/>
                <a:gd name="T70" fmla="*/ 551 w 2153"/>
                <a:gd name="T71" fmla="*/ 1204 h 2154"/>
                <a:gd name="T72" fmla="*/ 516 w 2153"/>
                <a:gd name="T73" fmla="*/ 1165 h 2154"/>
                <a:gd name="T74" fmla="*/ 485 w 2153"/>
                <a:gd name="T75" fmla="*/ 1123 h 2154"/>
                <a:gd name="T76" fmla="*/ 454 w 2153"/>
                <a:gd name="T77" fmla="*/ 1080 h 2154"/>
                <a:gd name="T78" fmla="*/ 433 w 2153"/>
                <a:gd name="T79" fmla="*/ 1050 h 2154"/>
                <a:gd name="T80" fmla="*/ 404 w 2153"/>
                <a:gd name="T81" fmla="*/ 1004 h 2154"/>
                <a:gd name="T82" fmla="*/ 374 w 2153"/>
                <a:gd name="T83" fmla="*/ 954 h 2154"/>
                <a:gd name="T84" fmla="*/ 344 w 2153"/>
                <a:gd name="T85" fmla="*/ 905 h 2154"/>
                <a:gd name="T86" fmla="*/ 313 w 2153"/>
                <a:gd name="T87" fmla="*/ 857 h 2154"/>
                <a:gd name="T88" fmla="*/ 285 w 2153"/>
                <a:gd name="T89" fmla="*/ 812 h 2154"/>
                <a:gd name="T90" fmla="*/ 261 w 2153"/>
                <a:gd name="T91" fmla="*/ 766 h 2154"/>
                <a:gd name="T92" fmla="*/ 238 w 2153"/>
                <a:gd name="T93" fmla="*/ 719 h 2154"/>
                <a:gd name="T94" fmla="*/ 222 w 2153"/>
                <a:gd name="T95" fmla="*/ 686 h 2154"/>
                <a:gd name="T96" fmla="*/ 199 w 2153"/>
                <a:gd name="T97" fmla="*/ 636 h 2154"/>
                <a:gd name="T98" fmla="*/ 178 w 2153"/>
                <a:gd name="T99" fmla="*/ 582 h 2154"/>
                <a:gd name="T100" fmla="*/ 156 w 2153"/>
                <a:gd name="T101" fmla="*/ 529 h 2154"/>
                <a:gd name="T102" fmla="*/ 133 w 2153"/>
                <a:gd name="T103" fmla="*/ 476 h 2154"/>
                <a:gd name="T104" fmla="*/ 113 w 2153"/>
                <a:gd name="T105" fmla="*/ 428 h 2154"/>
                <a:gd name="T106" fmla="*/ 96 w 2153"/>
                <a:gd name="T107" fmla="*/ 379 h 2154"/>
                <a:gd name="T108" fmla="*/ 81 w 2153"/>
                <a:gd name="T109" fmla="*/ 328 h 2154"/>
                <a:gd name="T110" fmla="*/ 71 w 2153"/>
                <a:gd name="T111" fmla="*/ 293 h 2154"/>
                <a:gd name="T112" fmla="*/ 56 w 2153"/>
                <a:gd name="T113" fmla="*/ 240 h 2154"/>
                <a:gd name="T114" fmla="*/ 44 w 2153"/>
                <a:gd name="T115" fmla="*/ 184 h 2154"/>
                <a:gd name="T116" fmla="*/ 30 w 2153"/>
                <a:gd name="T117" fmla="*/ 128 h 2154"/>
                <a:gd name="T118" fmla="*/ 16 w 2153"/>
                <a:gd name="T119" fmla="*/ 72 h 2154"/>
                <a:gd name="T120" fmla="*/ 3 w 2153"/>
                <a:gd name="T121" fmla="*/ 21 h 2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153" h="2154">
                  <a:moveTo>
                    <a:pt x="2151" y="2154"/>
                  </a:moveTo>
                  <a:cubicBezTo>
                    <a:pt x="2151" y="2154"/>
                    <a:pt x="2150" y="2154"/>
                    <a:pt x="2150" y="2154"/>
                  </a:cubicBezTo>
                  <a:cubicBezTo>
                    <a:pt x="2147" y="2153"/>
                    <a:pt x="2147" y="2153"/>
                    <a:pt x="2147" y="2153"/>
                  </a:cubicBezTo>
                  <a:cubicBezTo>
                    <a:pt x="2146" y="2153"/>
                    <a:pt x="2145" y="2152"/>
                    <a:pt x="2145" y="2151"/>
                  </a:cubicBezTo>
                  <a:cubicBezTo>
                    <a:pt x="2146" y="2149"/>
                    <a:pt x="2147" y="2149"/>
                    <a:pt x="2148" y="2149"/>
                  </a:cubicBezTo>
                  <a:cubicBezTo>
                    <a:pt x="2151" y="2149"/>
                    <a:pt x="2151" y="2149"/>
                    <a:pt x="2151" y="2149"/>
                  </a:cubicBezTo>
                  <a:cubicBezTo>
                    <a:pt x="2152" y="2149"/>
                    <a:pt x="2153" y="2151"/>
                    <a:pt x="2153" y="2152"/>
                  </a:cubicBezTo>
                  <a:cubicBezTo>
                    <a:pt x="2153" y="2153"/>
                    <a:pt x="2152" y="2154"/>
                    <a:pt x="2151" y="2154"/>
                  </a:cubicBezTo>
                  <a:close/>
                  <a:moveTo>
                    <a:pt x="2133" y="2151"/>
                  </a:moveTo>
                  <a:cubicBezTo>
                    <a:pt x="2133" y="2151"/>
                    <a:pt x="2132" y="2151"/>
                    <a:pt x="2132" y="2151"/>
                  </a:cubicBezTo>
                  <a:cubicBezTo>
                    <a:pt x="2129" y="2150"/>
                    <a:pt x="2129" y="2150"/>
                    <a:pt x="2129" y="2150"/>
                  </a:cubicBezTo>
                  <a:cubicBezTo>
                    <a:pt x="2128" y="2150"/>
                    <a:pt x="2127" y="2149"/>
                    <a:pt x="2127" y="2147"/>
                  </a:cubicBezTo>
                  <a:cubicBezTo>
                    <a:pt x="2128" y="2146"/>
                    <a:pt x="2129" y="2145"/>
                    <a:pt x="2130" y="2145"/>
                  </a:cubicBezTo>
                  <a:cubicBezTo>
                    <a:pt x="2133" y="2146"/>
                    <a:pt x="2133" y="2146"/>
                    <a:pt x="2133" y="2146"/>
                  </a:cubicBezTo>
                  <a:cubicBezTo>
                    <a:pt x="2134" y="2146"/>
                    <a:pt x="2135" y="2147"/>
                    <a:pt x="2135" y="2149"/>
                  </a:cubicBezTo>
                  <a:cubicBezTo>
                    <a:pt x="2135" y="2150"/>
                    <a:pt x="2134" y="2151"/>
                    <a:pt x="2133" y="2151"/>
                  </a:cubicBezTo>
                  <a:close/>
                  <a:moveTo>
                    <a:pt x="2115" y="2147"/>
                  </a:moveTo>
                  <a:cubicBezTo>
                    <a:pt x="2114" y="2147"/>
                    <a:pt x="2114" y="2147"/>
                    <a:pt x="2114" y="2147"/>
                  </a:cubicBezTo>
                  <a:cubicBezTo>
                    <a:pt x="2111" y="2147"/>
                    <a:pt x="2111" y="2147"/>
                    <a:pt x="2111" y="2147"/>
                  </a:cubicBezTo>
                  <a:cubicBezTo>
                    <a:pt x="2110" y="2146"/>
                    <a:pt x="2109" y="2145"/>
                    <a:pt x="2109" y="2144"/>
                  </a:cubicBezTo>
                  <a:cubicBezTo>
                    <a:pt x="2110" y="2143"/>
                    <a:pt x="2111" y="2142"/>
                    <a:pt x="2112" y="2142"/>
                  </a:cubicBezTo>
                  <a:cubicBezTo>
                    <a:pt x="2115" y="2143"/>
                    <a:pt x="2115" y="2143"/>
                    <a:pt x="2115" y="2143"/>
                  </a:cubicBezTo>
                  <a:cubicBezTo>
                    <a:pt x="2116" y="2143"/>
                    <a:pt x="2117" y="2144"/>
                    <a:pt x="2117" y="2145"/>
                  </a:cubicBezTo>
                  <a:cubicBezTo>
                    <a:pt x="2117" y="2147"/>
                    <a:pt x="2116" y="2147"/>
                    <a:pt x="2115" y="2147"/>
                  </a:cubicBezTo>
                  <a:close/>
                  <a:moveTo>
                    <a:pt x="2097" y="2144"/>
                  </a:moveTo>
                  <a:cubicBezTo>
                    <a:pt x="2096" y="2144"/>
                    <a:pt x="2096" y="2144"/>
                    <a:pt x="2096" y="2144"/>
                  </a:cubicBezTo>
                  <a:cubicBezTo>
                    <a:pt x="2093" y="2143"/>
                    <a:pt x="2093" y="2143"/>
                    <a:pt x="2093" y="2143"/>
                  </a:cubicBezTo>
                  <a:cubicBezTo>
                    <a:pt x="2092" y="2143"/>
                    <a:pt x="2091" y="2142"/>
                    <a:pt x="2091" y="2140"/>
                  </a:cubicBezTo>
                  <a:cubicBezTo>
                    <a:pt x="2092" y="2139"/>
                    <a:pt x="2093" y="2138"/>
                    <a:pt x="2094" y="2138"/>
                  </a:cubicBezTo>
                  <a:cubicBezTo>
                    <a:pt x="2097" y="2139"/>
                    <a:pt x="2097" y="2139"/>
                    <a:pt x="2097" y="2139"/>
                  </a:cubicBezTo>
                  <a:cubicBezTo>
                    <a:pt x="2098" y="2139"/>
                    <a:pt x="2099" y="2141"/>
                    <a:pt x="2099" y="2142"/>
                  </a:cubicBezTo>
                  <a:cubicBezTo>
                    <a:pt x="2099" y="2143"/>
                    <a:pt x="2098" y="2144"/>
                    <a:pt x="2097" y="2144"/>
                  </a:cubicBezTo>
                  <a:close/>
                  <a:moveTo>
                    <a:pt x="2079" y="2140"/>
                  </a:moveTo>
                  <a:cubicBezTo>
                    <a:pt x="2078" y="2140"/>
                    <a:pt x="2078" y="2140"/>
                    <a:pt x="2078" y="2140"/>
                  </a:cubicBezTo>
                  <a:cubicBezTo>
                    <a:pt x="2075" y="2139"/>
                    <a:pt x="2075" y="2139"/>
                    <a:pt x="2075" y="2139"/>
                  </a:cubicBezTo>
                  <a:cubicBezTo>
                    <a:pt x="2074" y="2139"/>
                    <a:pt x="2073" y="2138"/>
                    <a:pt x="2073" y="2137"/>
                  </a:cubicBezTo>
                  <a:cubicBezTo>
                    <a:pt x="2074" y="2135"/>
                    <a:pt x="2075" y="2135"/>
                    <a:pt x="2076" y="2135"/>
                  </a:cubicBezTo>
                  <a:cubicBezTo>
                    <a:pt x="2079" y="2135"/>
                    <a:pt x="2079" y="2135"/>
                    <a:pt x="2079" y="2135"/>
                  </a:cubicBezTo>
                  <a:cubicBezTo>
                    <a:pt x="2080" y="2136"/>
                    <a:pt x="2081" y="2137"/>
                    <a:pt x="2081" y="2138"/>
                  </a:cubicBezTo>
                  <a:cubicBezTo>
                    <a:pt x="2081" y="2139"/>
                    <a:pt x="2080" y="2140"/>
                    <a:pt x="2079" y="2140"/>
                  </a:cubicBezTo>
                  <a:close/>
                  <a:moveTo>
                    <a:pt x="2061" y="2136"/>
                  </a:moveTo>
                  <a:cubicBezTo>
                    <a:pt x="2060" y="2136"/>
                    <a:pt x="2060" y="2136"/>
                    <a:pt x="2060" y="2136"/>
                  </a:cubicBezTo>
                  <a:cubicBezTo>
                    <a:pt x="2057" y="2136"/>
                    <a:pt x="2057" y="2136"/>
                    <a:pt x="2057" y="2136"/>
                  </a:cubicBezTo>
                  <a:cubicBezTo>
                    <a:pt x="2056" y="2135"/>
                    <a:pt x="2055" y="2134"/>
                    <a:pt x="2055" y="2133"/>
                  </a:cubicBezTo>
                  <a:cubicBezTo>
                    <a:pt x="2056" y="2132"/>
                    <a:pt x="2057" y="2131"/>
                    <a:pt x="2058" y="2131"/>
                  </a:cubicBezTo>
                  <a:cubicBezTo>
                    <a:pt x="2061" y="2132"/>
                    <a:pt x="2061" y="2132"/>
                    <a:pt x="2061" y="2132"/>
                  </a:cubicBezTo>
                  <a:cubicBezTo>
                    <a:pt x="2062" y="2132"/>
                    <a:pt x="2063" y="2133"/>
                    <a:pt x="2063" y="2134"/>
                  </a:cubicBezTo>
                  <a:cubicBezTo>
                    <a:pt x="2063" y="2136"/>
                    <a:pt x="2062" y="2136"/>
                    <a:pt x="2061" y="2136"/>
                  </a:cubicBezTo>
                  <a:close/>
                  <a:moveTo>
                    <a:pt x="2043" y="2132"/>
                  </a:moveTo>
                  <a:cubicBezTo>
                    <a:pt x="2043" y="2132"/>
                    <a:pt x="2042" y="2132"/>
                    <a:pt x="2042" y="2132"/>
                  </a:cubicBezTo>
                  <a:cubicBezTo>
                    <a:pt x="2039" y="2132"/>
                    <a:pt x="2039" y="2132"/>
                    <a:pt x="2039" y="2132"/>
                  </a:cubicBezTo>
                  <a:cubicBezTo>
                    <a:pt x="2038" y="2131"/>
                    <a:pt x="2037" y="2130"/>
                    <a:pt x="2037" y="2129"/>
                  </a:cubicBezTo>
                  <a:cubicBezTo>
                    <a:pt x="2038" y="2128"/>
                    <a:pt x="2039" y="2127"/>
                    <a:pt x="2040" y="2127"/>
                  </a:cubicBezTo>
                  <a:cubicBezTo>
                    <a:pt x="2043" y="2128"/>
                    <a:pt x="2043" y="2128"/>
                    <a:pt x="2043" y="2128"/>
                  </a:cubicBezTo>
                  <a:cubicBezTo>
                    <a:pt x="2044" y="2128"/>
                    <a:pt x="2045" y="2129"/>
                    <a:pt x="2045" y="2131"/>
                  </a:cubicBezTo>
                  <a:cubicBezTo>
                    <a:pt x="2045" y="2132"/>
                    <a:pt x="2044" y="2132"/>
                    <a:pt x="2043" y="2132"/>
                  </a:cubicBezTo>
                  <a:close/>
                  <a:moveTo>
                    <a:pt x="2025" y="2128"/>
                  </a:moveTo>
                  <a:cubicBezTo>
                    <a:pt x="2025" y="2128"/>
                    <a:pt x="2024" y="2128"/>
                    <a:pt x="2024" y="2128"/>
                  </a:cubicBezTo>
                  <a:cubicBezTo>
                    <a:pt x="2021" y="2128"/>
                    <a:pt x="2021" y="2128"/>
                    <a:pt x="2021" y="2128"/>
                  </a:cubicBezTo>
                  <a:cubicBezTo>
                    <a:pt x="2020" y="2127"/>
                    <a:pt x="2019" y="2126"/>
                    <a:pt x="2019" y="2125"/>
                  </a:cubicBezTo>
                  <a:cubicBezTo>
                    <a:pt x="2020" y="2124"/>
                    <a:pt x="2021" y="2123"/>
                    <a:pt x="2022" y="2123"/>
                  </a:cubicBezTo>
                  <a:cubicBezTo>
                    <a:pt x="2025" y="2124"/>
                    <a:pt x="2025" y="2124"/>
                    <a:pt x="2025" y="2124"/>
                  </a:cubicBezTo>
                  <a:cubicBezTo>
                    <a:pt x="2027" y="2124"/>
                    <a:pt x="2027" y="2125"/>
                    <a:pt x="2027" y="2127"/>
                  </a:cubicBezTo>
                  <a:cubicBezTo>
                    <a:pt x="2027" y="2128"/>
                    <a:pt x="2026" y="2128"/>
                    <a:pt x="2025" y="2128"/>
                  </a:cubicBezTo>
                  <a:close/>
                  <a:moveTo>
                    <a:pt x="2007" y="2124"/>
                  </a:moveTo>
                  <a:cubicBezTo>
                    <a:pt x="2007" y="2124"/>
                    <a:pt x="2006" y="2124"/>
                    <a:pt x="2006" y="2124"/>
                  </a:cubicBezTo>
                  <a:cubicBezTo>
                    <a:pt x="2003" y="2123"/>
                    <a:pt x="2003" y="2123"/>
                    <a:pt x="2003" y="2123"/>
                  </a:cubicBezTo>
                  <a:cubicBezTo>
                    <a:pt x="2002" y="2123"/>
                    <a:pt x="2001" y="2122"/>
                    <a:pt x="2001" y="2121"/>
                  </a:cubicBezTo>
                  <a:cubicBezTo>
                    <a:pt x="2002" y="2119"/>
                    <a:pt x="2003" y="2119"/>
                    <a:pt x="2004" y="2119"/>
                  </a:cubicBezTo>
                  <a:cubicBezTo>
                    <a:pt x="2007" y="2120"/>
                    <a:pt x="2007" y="2120"/>
                    <a:pt x="2007" y="2120"/>
                  </a:cubicBezTo>
                  <a:cubicBezTo>
                    <a:pt x="2009" y="2120"/>
                    <a:pt x="2009" y="2121"/>
                    <a:pt x="2009" y="2122"/>
                  </a:cubicBezTo>
                  <a:cubicBezTo>
                    <a:pt x="2009" y="2124"/>
                    <a:pt x="2008" y="2124"/>
                    <a:pt x="2007" y="2124"/>
                  </a:cubicBezTo>
                  <a:close/>
                  <a:moveTo>
                    <a:pt x="1989" y="2120"/>
                  </a:moveTo>
                  <a:cubicBezTo>
                    <a:pt x="1989" y="2120"/>
                    <a:pt x="1988" y="2120"/>
                    <a:pt x="1988" y="2120"/>
                  </a:cubicBezTo>
                  <a:cubicBezTo>
                    <a:pt x="1985" y="2119"/>
                    <a:pt x="1985" y="2119"/>
                    <a:pt x="1985" y="2119"/>
                  </a:cubicBezTo>
                  <a:cubicBezTo>
                    <a:pt x="1984" y="2119"/>
                    <a:pt x="1983" y="2118"/>
                    <a:pt x="1984" y="2116"/>
                  </a:cubicBezTo>
                  <a:cubicBezTo>
                    <a:pt x="1984" y="2115"/>
                    <a:pt x="1985" y="2114"/>
                    <a:pt x="1986" y="2115"/>
                  </a:cubicBezTo>
                  <a:cubicBezTo>
                    <a:pt x="1989" y="2115"/>
                    <a:pt x="1989" y="2115"/>
                    <a:pt x="1989" y="2115"/>
                  </a:cubicBezTo>
                  <a:cubicBezTo>
                    <a:pt x="1991" y="2116"/>
                    <a:pt x="1991" y="2117"/>
                    <a:pt x="1991" y="2118"/>
                  </a:cubicBezTo>
                  <a:cubicBezTo>
                    <a:pt x="1991" y="2119"/>
                    <a:pt x="1990" y="2120"/>
                    <a:pt x="1989" y="2120"/>
                  </a:cubicBezTo>
                  <a:close/>
                  <a:moveTo>
                    <a:pt x="1971" y="2116"/>
                  </a:moveTo>
                  <a:cubicBezTo>
                    <a:pt x="1971" y="2116"/>
                    <a:pt x="1971" y="2116"/>
                    <a:pt x="1970" y="2115"/>
                  </a:cubicBezTo>
                  <a:cubicBezTo>
                    <a:pt x="1967" y="2115"/>
                    <a:pt x="1967" y="2115"/>
                    <a:pt x="1967" y="2115"/>
                  </a:cubicBezTo>
                  <a:cubicBezTo>
                    <a:pt x="1966" y="2114"/>
                    <a:pt x="1965" y="2113"/>
                    <a:pt x="1966" y="2112"/>
                  </a:cubicBezTo>
                  <a:cubicBezTo>
                    <a:pt x="1966" y="2111"/>
                    <a:pt x="1967" y="2110"/>
                    <a:pt x="1969" y="2110"/>
                  </a:cubicBezTo>
                  <a:cubicBezTo>
                    <a:pt x="1972" y="2111"/>
                    <a:pt x="1972" y="2111"/>
                    <a:pt x="1972" y="2111"/>
                  </a:cubicBezTo>
                  <a:cubicBezTo>
                    <a:pt x="1973" y="2111"/>
                    <a:pt x="1974" y="2112"/>
                    <a:pt x="1973" y="2114"/>
                  </a:cubicBezTo>
                  <a:cubicBezTo>
                    <a:pt x="1973" y="2115"/>
                    <a:pt x="1972" y="2116"/>
                    <a:pt x="1971" y="2116"/>
                  </a:cubicBezTo>
                  <a:close/>
                  <a:moveTo>
                    <a:pt x="1953" y="2111"/>
                  </a:moveTo>
                  <a:cubicBezTo>
                    <a:pt x="1953" y="2111"/>
                    <a:pt x="1953" y="2111"/>
                    <a:pt x="1952" y="2111"/>
                  </a:cubicBezTo>
                  <a:cubicBezTo>
                    <a:pt x="1950" y="2110"/>
                    <a:pt x="1950" y="2110"/>
                    <a:pt x="1950" y="2110"/>
                  </a:cubicBezTo>
                  <a:cubicBezTo>
                    <a:pt x="1948" y="2110"/>
                    <a:pt x="1947" y="2109"/>
                    <a:pt x="1948" y="2107"/>
                  </a:cubicBezTo>
                  <a:cubicBezTo>
                    <a:pt x="1948" y="2106"/>
                    <a:pt x="1949" y="2105"/>
                    <a:pt x="1951" y="2106"/>
                  </a:cubicBezTo>
                  <a:cubicBezTo>
                    <a:pt x="1954" y="2106"/>
                    <a:pt x="1954" y="2106"/>
                    <a:pt x="1954" y="2106"/>
                  </a:cubicBezTo>
                  <a:cubicBezTo>
                    <a:pt x="1955" y="2107"/>
                    <a:pt x="1956" y="2108"/>
                    <a:pt x="1955" y="2109"/>
                  </a:cubicBezTo>
                  <a:cubicBezTo>
                    <a:pt x="1955" y="2110"/>
                    <a:pt x="1954" y="2111"/>
                    <a:pt x="1953" y="2111"/>
                  </a:cubicBezTo>
                  <a:close/>
                  <a:moveTo>
                    <a:pt x="1935" y="2106"/>
                  </a:moveTo>
                  <a:cubicBezTo>
                    <a:pt x="1935" y="2106"/>
                    <a:pt x="1935" y="2106"/>
                    <a:pt x="1935" y="2106"/>
                  </a:cubicBezTo>
                  <a:cubicBezTo>
                    <a:pt x="1932" y="2105"/>
                    <a:pt x="1932" y="2105"/>
                    <a:pt x="1932" y="2105"/>
                  </a:cubicBezTo>
                  <a:cubicBezTo>
                    <a:pt x="1930" y="2105"/>
                    <a:pt x="1930" y="2104"/>
                    <a:pt x="1930" y="2103"/>
                  </a:cubicBezTo>
                  <a:cubicBezTo>
                    <a:pt x="1930" y="2101"/>
                    <a:pt x="1932" y="2101"/>
                    <a:pt x="1933" y="2101"/>
                  </a:cubicBezTo>
                  <a:cubicBezTo>
                    <a:pt x="1936" y="2102"/>
                    <a:pt x="1936" y="2102"/>
                    <a:pt x="1936" y="2102"/>
                  </a:cubicBezTo>
                  <a:cubicBezTo>
                    <a:pt x="1937" y="2102"/>
                    <a:pt x="1938" y="2103"/>
                    <a:pt x="1938" y="2105"/>
                  </a:cubicBezTo>
                  <a:cubicBezTo>
                    <a:pt x="1937" y="2106"/>
                    <a:pt x="1936" y="2106"/>
                    <a:pt x="1935" y="2106"/>
                  </a:cubicBezTo>
                  <a:close/>
                  <a:moveTo>
                    <a:pt x="1917" y="2102"/>
                  </a:moveTo>
                  <a:cubicBezTo>
                    <a:pt x="1917" y="2102"/>
                    <a:pt x="1917" y="2102"/>
                    <a:pt x="1917" y="2101"/>
                  </a:cubicBezTo>
                  <a:cubicBezTo>
                    <a:pt x="1914" y="2101"/>
                    <a:pt x="1914" y="2101"/>
                    <a:pt x="1914" y="2101"/>
                  </a:cubicBezTo>
                  <a:cubicBezTo>
                    <a:pt x="1913" y="2100"/>
                    <a:pt x="1912" y="2099"/>
                    <a:pt x="1912" y="2098"/>
                  </a:cubicBezTo>
                  <a:cubicBezTo>
                    <a:pt x="1913" y="2096"/>
                    <a:pt x="1914" y="2096"/>
                    <a:pt x="1915" y="2096"/>
                  </a:cubicBezTo>
                  <a:cubicBezTo>
                    <a:pt x="1918" y="2097"/>
                    <a:pt x="1918" y="2097"/>
                    <a:pt x="1918" y="2097"/>
                  </a:cubicBezTo>
                  <a:cubicBezTo>
                    <a:pt x="1919" y="2097"/>
                    <a:pt x="1920" y="2099"/>
                    <a:pt x="1920" y="2100"/>
                  </a:cubicBezTo>
                  <a:cubicBezTo>
                    <a:pt x="1919" y="2101"/>
                    <a:pt x="1918" y="2102"/>
                    <a:pt x="1917" y="2102"/>
                  </a:cubicBezTo>
                  <a:close/>
                  <a:moveTo>
                    <a:pt x="1900" y="2097"/>
                  </a:moveTo>
                  <a:cubicBezTo>
                    <a:pt x="1899" y="2097"/>
                    <a:pt x="1899" y="2097"/>
                    <a:pt x="1899" y="2097"/>
                  </a:cubicBezTo>
                  <a:cubicBezTo>
                    <a:pt x="1896" y="2096"/>
                    <a:pt x="1896" y="2096"/>
                    <a:pt x="1896" y="2096"/>
                  </a:cubicBezTo>
                  <a:cubicBezTo>
                    <a:pt x="1895" y="2095"/>
                    <a:pt x="1894" y="2094"/>
                    <a:pt x="1894" y="2093"/>
                  </a:cubicBezTo>
                  <a:cubicBezTo>
                    <a:pt x="1895" y="2092"/>
                    <a:pt x="1896" y="2091"/>
                    <a:pt x="1897" y="2091"/>
                  </a:cubicBezTo>
                  <a:cubicBezTo>
                    <a:pt x="1900" y="2092"/>
                    <a:pt x="1900" y="2092"/>
                    <a:pt x="1900" y="2092"/>
                  </a:cubicBezTo>
                  <a:cubicBezTo>
                    <a:pt x="1902" y="2092"/>
                    <a:pt x="1902" y="2094"/>
                    <a:pt x="1902" y="2095"/>
                  </a:cubicBezTo>
                  <a:cubicBezTo>
                    <a:pt x="1902" y="2096"/>
                    <a:pt x="1901" y="2097"/>
                    <a:pt x="1900" y="2097"/>
                  </a:cubicBezTo>
                  <a:close/>
                  <a:moveTo>
                    <a:pt x="1882" y="2092"/>
                  </a:moveTo>
                  <a:cubicBezTo>
                    <a:pt x="1882" y="2092"/>
                    <a:pt x="1881" y="2092"/>
                    <a:pt x="1881" y="2091"/>
                  </a:cubicBezTo>
                  <a:cubicBezTo>
                    <a:pt x="1878" y="2091"/>
                    <a:pt x="1878" y="2091"/>
                    <a:pt x="1878" y="2091"/>
                  </a:cubicBezTo>
                  <a:cubicBezTo>
                    <a:pt x="1877" y="2090"/>
                    <a:pt x="1876" y="2089"/>
                    <a:pt x="1877" y="2088"/>
                  </a:cubicBezTo>
                  <a:cubicBezTo>
                    <a:pt x="1877" y="2086"/>
                    <a:pt x="1878" y="2086"/>
                    <a:pt x="1880" y="2086"/>
                  </a:cubicBezTo>
                  <a:cubicBezTo>
                    <a:pt x="1883" y="2087"/>
                    <a:pt x="1883" y="2087"/>
                    <a:pt x="1883" y="2087"/>
                  </a:cubicBezTo>
                  <a:cubicBezTo>
                    <a:pt x="1884" y="2087"/>
                    <a:pt x="1885" y="2089"/>
                    <a:pt x="1884" y="2090"/>
                  </a:cubicBezTo>
                  <a:cubicBezTo>
                    <a:pt x="1884" y="2091"/>
                    <a:pt x="1883" y="2092"/>
                    <a:pt x="1882" y="2092"/>
                  </a:cubicBezTo>
                  <a:close/>
                  <a:moveTo>
                    <a:pt x="1864" y="2086"/>
                  </a:moveTo>
                  <a:cubicBezTo>
                    <a:pt x="1864" y="2086"/>
                    <a:pt x="1864" y="2086"/>
                    <a:pt x="1864" y="2086"/>
                  </a:cubicBezTo>
                  <a:cubicBezTo>
                    <a:pt x="1861" y="2085"/>
                    <a:pt x="1861" y="2085"/>
                    <a:pt x="1861" y="2085"/>
                  </a:cubicBezTo>
                  <a:cubicBezTo>
                    <a:pt x="1859" y="2085"/>
                    <a:pt x="1859" y="2084"/>
                    <a:pt x="1859" y="2082"/>
                  </a:cubicBezTo>
                  <a:cubicBezTo>
                    <a:pt x="1859" y="2081"/>
                    <a:pt x="1861" y="2081"/>
                    <a:pt x="1862" y="2081"/>
                  </a:cubicBezTo>
                  <a:cubicBezTo>
                    <a:pt x="1865" y="2082"/>
                    <a:pt x="1865" y="2082"/>
                    <a:pt x="1865" y="2082"/>
                  </a:cubicBezTo>
                  <a:cubicBezTo>
                    <a:pt x="1866" y="2082"/>
                    <a:pt x="1867" y="2083"/>
                    <a:pt x="1866" y="2085"/>
                  </a:cubicBezTo>
                  <a:cubicBezTo>
                    <a:pt x="1866" y="2086"/>
                    <a:pt x="1865" y="2086"/>
                    <a:pt x="1864" y="2086"/>
                  </a:cubicBezTo>
                  <a:close/>
                  <a:moveTo>
                    <a:pt x="1847" y="2081"/>
                  </a:moveTo>
                  <a:cubicBezTo>
                    <a:pt x="1846" y="2081"/>
                    <a:pt x="1846" y="2081"/>
                    <a:pt x="1846" y="2081"/>
                  </a:cubicBezTo>
                  <a:cubicBezTo>
                    <a:pt x="1843" y="2080"/>
                    <a:pt x="1843" y="2080"/>
                    <a:pt x="1843" y="2080"/>
                  </a:cubicBezTo>
                  <a:cubicBezTo>
                    <a:pt x="1842" y="2080"/>
                    <a:pt x="1841" y="2078"/>
                    <a:pt x="1841" y="2077"/>
                  </a:cubicBezTo>
                  <a:cubicBezTo>
                    <a:pt x="1842" y="2076"/>
                    <a:pt x="1843" y="2075"/>
                    <a:pt x="1844" y="2076"/>
                  </a:cubicBezTo>
                  <a:cubicBezTo>
                    <a:pt x="1847" y="2076"/>
                    <a:pt x="1847" y="2076"/>
                    <a:pt x="1847" y="2076"/>
                  </a:cubicBezTo>
                  <a:cubicBezTo>
                    <a:pt x="1848" y="2077"/>
                    <a:pt x="1849" y="2078"/>
                    <a:pt x="1849" y="2079"/>
                  </a:cubicBezTo>
                  <a:cubicBezTo>
                    <a:pt x="1849" y="2080"/>
                    <a:pt x="1848" y="2081"/>
                    <a:pt x="1847" y="2081"/>
                  </a:cubicBezTo>
                  <a:close/>
                  <a:moveTo>
                    <a:pt x="1829" y="2076"/>
                  </a:moveTo>
                  <a:cubicBezTo>
                    <a:pt x="1829" y="2076"/>
                    <a:pt x="1828" y="2076"/>
                    <a:pt x="1828" y="2076"/>
                  </a:cubicBezTo>
                  <a:cubicBezTo>
                    <a:pt x="1825" y="2075"/>
                    <a:pt x="1825" y="2075"/>
                    <a:pt x="1825" y="2075"/>
                  </a:cubicBezTo>
                  <a:cubicBezTo>
                    <a:pt x="1824" y="2074"/>
                    <a:pt x="1823" y="2073"/>
                    <a:pt x="1824" y="2072"/>
                  </a:cubicBezTo>
                  <a:cubicBezTo>
                    <a:pt x="1824" y="2070"/>
                    <a:pt x="1825" y="2070"/>
                    <a:pt x="1827" y="2070"/>
                  </a:cubicBezTo>
                  <a:cubicBezTo>
                    <a:pt x="1830" y="2071"/>
                    <a:pt x="1830" y="2071"/>
                    <a:pt x="1830" y="2071"/>
                  </a:cubicBezTo>
                  <a:cubicBezTo>
                    <a:pt x="1831" y="2071"/>
                    <a:pt x="1832" y="2073"/>
                    <a:pt x="1831" y="2074"/>
                  </a:cubicBezTo>
                  <a:cubicBezTo>
                    <a:pt x="1831" y="2075"/>
                    <a:pt x="1830" y="2076"/>
                    <a:pt x="1829" y="2076"/>
                  </a:cubicBezTo>
                  <a:close/>
                  <a:moveTo>
                    <a:pt x="1811" y="2070"/>
                  </a:moveTo>
                  <a:cubicBezTo>
                    <a:pt x="1811" y="2070"/>
                    <a:pt x="1811" y="2070"/>
                    <a:pt x="1811" y="2070"/>
                  </a:cubicBezTo>
                  <a:cubicBezTo>
                    <a:pt x="1808" y="2069"/>
                    <a:pt x="1808" y="2069"/>
                    <a:pt x="1808" y="2069"/>
                  </a:cubicBezTo>
                  <a:cubicBezTo>
                    <a:pt x="1806" y="2069"/>
                    <a:pt x="1806" y="2067"/>
                    <a:pt x="1806" y="2066"/>
                  </a:cubicBezTo>
                  <a:cubicBezTo>
                    <a:pt x="1807" y="2065"/>
                    <a:pt x="1808" y="2064"/>
                    <a:pt x="1809" y="2065"/>
                  </a:cubicBezTo>
                  <a:cubicBezTo>
                    <a:pt x="1812" y="2066"/>
                    <a:pt x="1812" y="2066"/>
                    <a:pt x="1812" y="2066"/>
                  </a:cubicBezTo>
                  <a:cubicBezTo>
                    <a:pt x="1813" y="2066"/>
                    <a:pt x="1814" y="2067"/>
                    <a:pt x="1814" y="2069"/>
                  </a:cubicBezTo>
                  <a:cubicBezTo>
                    <a:pt x="1813" y="2070"/>
                    <a:pt x="1812" y="2070"/>
                    <a:pt x="1811" y="2070"/>
                  </a:cubicBezTo>
                  <a:close/>
                  <a:moveTo>
                    <a:pt x="1794" y="2065"/>
                  </a:moveTo>
                  <a:cubicBezTo>
                    <a:pt x="1794" y="2065"/>
                    <a:pt x="1793" y="2065"/>
                    <a:pt x="1793" y="2064"/>
                  </a:cubicBezTo>
                  <a:cubicBezTo>
                    <a:pt x="1790" y="2063"/>
                    <a:pt x="1790" y="2063"/>
                    <a:pt x="1790" y="2063"/>
                  </a:cubicBezTo>
                  <a:cubicBezTo>
                    <a:pt x="1789" y="2063"/>
                    <a:pt x="1788" y="2062"/>
                    <a:pt x="1789" y="2060"/>
                  </a:cubicBezTo>
                  <a:cubicBezTo>
                    <a:pt x="1789" y="2059"/>
                    <a:pt x="1790" y="2059"/>
                    <a:pt x="1792" y="2059"/>
                  </a:cubicBezTo>
                  <a:cubicBezTo>
                    <a:pt x="1795" y="2060"/>
                    <a:pt x="1795" y="2060"/>
                    <a:pt x="1795" y="2060"/>
                  </a:cubicBezTo>
                  <a:cubicBezTo>
                    <a:pt x="1796" y="2060"/>
                    <a:pt x="1796" y="2062"/>
                    <a:pt x="1796" y="2063"/>
                  </a:cubicBezTo>
                  <a:cubicBezTo>
                    <a:pt x="1796" y="2064"/>
                    <a:pt x="1795" y="2065"/>
                    <a:pt x="1794" y="2065"/>
                  </a:cubicBezTo>
                  <a:close/>
                  <a:moveTo>
                    <a:pt x="1776" y="2059"/>
                  </a:moveTo>
                  <a:cubicBezTo>
                    <a:pt x="1776" y="2059"/>
                    <a:pt x="1776" y="2059"/>
                    <a:pt x="1776" y="2059"/>
                  </a:cubicBezTo>
                  <a:cubicBezTo>
                    <a:pt x="1773" y="2058"/>
                    <a:pt x="1773" y="2058"/>
                    <a:pt x="1773" y="2058"/>
                  </a:cubicBezTo>
                  <a:cubicBezTo>
                    <a:pt x="1771" y="2057"/>
                    <a:pt x="1771" y="2056"/>
                    <a:pt x="1771" y="2055"/>
                  </a:cubicBezTo>
                  <a:cubicBezTo>
                    <a:pt x="1772" y="2053"/>
                    <a:pt x="1773" y="2053"/>
                    <a:pt x="1774" y="2053"/>
                  </a:cubicBezTo>
                  <a:cubicBezTo>
                    <a:pt x="1777" y="2054"/>
                    <a:pt x="1777" y="2054"/>
                    <a:pt x="1777" y="2054"/>
                  </a:cubicBezTo>
                  <a:cubicBezTo>
                    <a:pt x="1778" y="2055"/>
                    <a:pt x="1779" y="2056"/>
                    <a:pt x="1779" y="2057"/>
                  </a:cubicBezTo>
                  <a:cubicBezTo>
                    <a:pt x="1778" y="2058"/>
                    <a:pt x="1777" y="2059"/>
                    <a:pt x="1776" y="2059"/>
                  </a:cubicBezTo>
                  <a:close/>
                  <a:moveTo>
                    <a:pt x="1759" y="2053"/>
                  </a:moveTo>
                  <a:cubicBezTo>
                    <a:pt x="1759" y="2053"/>
                    <a:pt x="1758" y="2053"/>
                    <a:pt x="1758" y="2053"/>
                  </a:cubicBezTo>
                  <a:cubicBezTo>
                    <a:pt x="1755" y="2052"/>
                    <a:pt x="1755" y="2052"/>
                    <a:pt x="1755" y="2052"/>
                  </a:cubicBezTo>
                  <a:cubicBezTo>
                    <a:pt x="1754" y="2051"/>
                    <a:pt x="1753" y="2050"/>
                    <a:pt x="1754" y="2049"/>
                  </a:cubicBezTo>
                  <a:cubicBezTo>
                    <a:pt x="1754" y="2047"/>
                    <a:pt x="1755" y="2047"/>
                    <a:pt x="1757" y="2047"/>
                  </a:cubicBezTo>
                  <a:cubicBezTo>
                    <a:pt x="1760" y="2048"/>
                    <a:pt x="1760" y="2048"/>
                    <a:pt x="1760" y="2048"/>
                  </a:cubicBezTo>
                  <a:cubicBezTo>
                    <a:pt x="1761" y="2049"/>
                    <a:pt x="1762" y="2050"/>
                    <a:pt x="1761" y="2051"/>
                  </a:cubicBezTo>
                  <a:cubicBezTo>
                    <a:pt x="1761" y="2052"/>
                    <a:pt x="1760" y="2053"/>
                    <a:pt x="1759" y="2053"/>
                  </a:cubicBezTo>
                  <a:close/>
                  <a:moveTo>
                    <a:pt x="1741" y="2047"/>
                  </a:moveTo>
                  <a:cubicBezTo>
                    <a:pt x="1741" y="2047"/>
                    <a:pt x="1741" y="2047"/>
                    <a:pt x="1741" y="2047"/>
                  </a:cubicBezTo>
                  <a:cubicBezTo>
                    <a:pt x="1738" y="2046"/>
                    <a:pt x="1738" y="2046"/>
                    <a:pt x="1738" y="2046"/>
                  </a:cubicBezTo>
                  <a:cubicBezTo>
                    <a:pt x="1737" y="2045"/>
                    <a:pt x="1736" y="2044"/>
                    <a:pt x="1736" y="2043"/>
                  </a:cubicBezTo>
                  <a:cubicBezTo>
                    <a:pt x="1737" y="2041"/>
                    <a:pt x="1738" y="2041"/>
                    <a:pt x="1739" y="2041"/>
                  </a:cubicBezTo>
                  <a:cubicBezTo>
                    <a:pt x="1742" y="2042"/>
                    <a:pt x="1742" y="2042"/>
                    <a:pt x="1742" y="2042"/>
                  </a:cubicBezTo>
                  <a:cubicBezTo>
                    <a:pt x="1743" y="2043"/>
                    <a:pt x="1744" y="2044"/>
                    <a:pt x="1744" y="2045"/>
                  </a:cubicBezTo>
                  <a:cubicBezTo>
                    <a:pt x="1743" y="2046"/>
                    <a:pt x="1742" y="2047"/>
                    <a:pt x="1741" y="2047"/>
                  </a:cubicBezTo>
                  <a:close/>
                  <a:moveTo>
                    <a:pt x="1724" y="2041"/>
                  </a:moveTo>
                  <a:cubicBezTo>
                    <a:pt x="1724" y="2041"/>
                    <a:pt x="1724" y="2041"/>
                    <a:pt x="1723" y="2041"/>
                  </a:cubicBezTo>
                  <a:cubicBezTo>
                    <a:pt x="1720" y="2040"/>
                    <a:pt x="1720" y="2040"/>
                    <a:pt x="1720" y="2040"/>
                  </a:cubicBezTo>
                  <a:cubicBezTo>
                    <a:pt x="1719" y="2039"/>
                    <a:pt x="1718" y="2038"/>
                    <a:pt x="1719" y="2036"/>
                  </a:cubicBezTo>
                  <a:cubicBezTo>
                    <a:pt x="1719" y="2035"/>
                    <a:pt x="1721" y="2035"/>
                    <a:pt x="1722" y="2035"/>
                  </a:cubicBezTo>
                  <a:cubicBezTo>
                    <a:pt x="1725" y="2036"/>
                    <a:pt x="1725" y="2036"/>
                    <a:pt x="1725" y="2036"/>
                  </a:cubicBezTo>
                  <a:cubicBezTo>
                    <a:pt x="1726" y="2037"/>
                    <a:pt x="1727" y="2038"/>
                    <a:pt x="1726" y="2039"/>
                  </a:cubicBezTo>
                  <a:cubicBezTo>
                    <a:pt x="1726" y="2040"/>
                    <a:pt x="1725" y="2041"/>
                    <a:pt x="1724" y="2041"/>
                  </a:cubicBezTo>
                  <a:close/>
                  <a:moveTo>
                    <a:pt x="1707" y="2034"/>
                  </a:moveTo>
                  <a:cubicBezTo>
                    <a:pt x="1706" y="2034"/>
                    <a:pt x="1706" y="2034"/>
                    <a:pt x="1706" y="2034"/>
                  </a:cubicBezTo>
                  <a:cubicBezTo>
                    <a:pt x="1703" y="2033"/>
                    <a:pt x="1703" y="2033"/>
                    <a:pt x="1703" y="2033"/>
                  </a:cubicBezTo>
                  <a:cubicBezTo>
                    <a:pt x="1702" y="2033"/>
                    <a:pt x="1701" y="2031"/>
                    <a:pt x="1702" y="2030"/>
                  </a:cubicBezTo>
                  <a:cubicBezTo>
                    <a:pt x="1702" y="2029"/>
                    <a:pt x="1703" y="2028"/>
                    <a:pt x="1705" y="2029"/>
                  </a:cubicBezTo>
                  <a:cubicBezTo>
                    <a:pt x="1708" y="2030"/>
                    <a:pt x="1708" y="2030"/>
                    <a:pt x="1708" y="2030"/>
                  </a:cubicBezTo>
                  <a:cubicBezTo>
                    <a:pt x="1709" y="2030"/>
                    <a:pt x="1709" y="2032"/>
                    <a:pt x="1709" y="2033"/>
                  </a:cubicBezTo>
                  <a:cubicBezTo>
                    <a:pt x="1709" y="2034"/>
                    <a:pt x="1708" y="2034"/>
                    <a:pt x="1707" y="2034"/>
                  </a:cubicBezTo>
                  <a:close/>
                  <a:moveTo>
                    <a:pt x="1689" y="2028"/>
                  </a:moveTo>
                  <a:cubicBezTo>
                    <a:pt x="1689" y="2028"/>
                    <a:pt x="1689" y="2028"/>
                    <a:pt x="1689" y="2028"/>
                  </a:cubicBezTo>
                  <a:cubicBezTo>
                    <a:pt x="1686" y="2027"/>
                    <a:pt x="1686" y="2027"/>
                    <a:pt x="1686" y="2027"/>
                  </a:cubicBezTo>
                  <a:cubicBezTo>
                    <a:pt x="1685" y="2026"/>
                    <a:pt x="1684" y="2025"/>
                    <a:pt x="1684" y="2024"/>
                  </a:cubicBezTo>
                  <a:cubicBezTo>
                    <a:pt x="1685" y="2023"/>
                    <a:pt x="1686" y="2022"/>
                    <a:pt x="1687" y="2022"/>
                  </a:cubicBezTo>
                  <a:cubicBezTo>
                    <a:pt x="1690" y="2023"/>
                    <a:pt x="1690" y="2023"/>
                    <a:pt x="1690" y="2023"/>
                  </a:cubicBezTo>
                  <a:cubicBezTo>
                    <a:pt x="1692" y="2024"/>
                    <a:pt x="1692" y="2025"/>
                    <a:pt x="1692" y="2027"/>
                  </a:cubicBezTo>
                  <a:cubicBezTo>
                    <a:pt x="1691" y="2027"/>
                    <a:pt x="1690" y="2028"/>
                    <a:pt x="1689" y="2028"/>
                  </a:cubicBezTo>
                  <a:close/>
                  <a:moveTo>
                    <a:pt x="1672" y="2022"/>
                  </a:moveTo>
                  <a:cubicBezTo>
                    <a:pt x="1672" y="2022"/>
                    <a:pt x="1672" y="2022"/>
                    <a:pt x="1671" y="2021"/>
                  </a:cubicBezTo>
                  <a:cubicBezTo>
                    <a:pt x="1669" y="2020"/>
                    <a:pt x="1669" y="2020"/>
                    <a:pt x="1669" y="2020"/>
                  </a:cubicBezTo>
                  <a:cubicBezTo>
                    <a:pt x="1667" y="2020"/>
                    <a:pt x="1667" y="2018"/>
                    <a:pt x="1667" y="2017"/>
                  </a:cubicBezTo>
                  <a:cubicBezTo>
                    <a:pt x="1668" y="2016"/>
                    <a:pt x="1669" y="2015"/>
                    <a:pt x="1670" y="2016"/>
                  </a:cubicBezTo>
                  <a:cubicBezTo>
                    <a:pt x="1673" y="2017"/>
                    <a:pt x="1673" y="2017"/>
                    <a:pt x="1673" y="2017"/>
                  </a:cubicBezTo>
                  <a:cubicBezTo>
                    <a:pt x="1674" y="2017"/>
                    <a:pt x="1675" y="2019"/>
                    <a:pt x="1674" y="2020"/>
                  </a:cubicBezTo>
                  <a:cubicBezTo>
                    <a:pt x="1674" y="2021"/>
                    <a:pt x="1673" y="2022"/>
                    <a:pt x="1672" y="2022"/>
                  </a:cubicBezTo>
                  <a:close/>
                  <a:moveTo>
                    <a:pt x="1655" y="2015"/>
                  </a:moveTo>
                  <a:cubicBezTo>
                    <a:pt x="1655" y="2015"/>
                    <a:pt x="1654" y="2015"/>
                    <a:pt x="1654" y="2015"/>
                  </a:cubicBezTo>
                  <a:cubicBezTo>
                    <a:pt x="1651" y="2014"/>
                    <a:pt x="1651" y="2014"/>
                    <a:pt x="1651" y="2014"/>
                  </a:cubicBezTo>
                  <a:cubicBezTo>
                    <a:pt x="1650" y="2013"/>
                    <a:pt x="1649" y="2012"/>
                    <a:pt x="1650" y="2011"/>
                  </a:cubicBezTo>
                  <a:cubicBezTo>
                    <a:pt x="1650" y="2009"/>
                    <a:pt x="1652" y="2009"/>
                    <a:pt x="1653" y="2009"/>
                  </a:cubicBezTo>
                  <a:cubicBezTo>
                    <a:pt x="1656" y="2010"/>
                    <a:pt x="1656" y="2010"/>
                    <a:pt x="1656" y="2010"/>
                  </a:cubicBezTo>
                  <a:cubicBezTo>
                    <a:pt x="1657" y="2011"/>
                    <a:pt x="1658" y="2012"/>
                    <a:pt x="1657" y="2013"/>
                  </a:cubicBezTo>
                  <a:cubicBezTo>
                    <a:pt x="1657" y="2014"/>
                    <a:pt x="1656" y="2015"/>
                    <a:pt x="1655" y="2015"/>
                  </a:cubicBezTo>
                  <a:close/>
                  <a:moveTo>
                    <a:pt x="1638" y="2008"/>
                  </a:moveTo>
                  <a:cubicBezTo>
                    <a:pt x="1638" y="2008"/>
                    <a:pt x="1637" y="2008"/>
                    <a:pt x="1637" y="2008"/>
                  </a:cubicBezTo>
                  <a:cubicBezTo>
                    <a:pt x="1634" y="2007"/>
                    <a:pt x="1634" y="2007"/>
                    <a:pt x="1634" y="2007"/>
                  </a:cubicBezTo>
                  <a:cubicBezTo>
                    <a:pt x="1633" y="2006"/>
                    <a:pt x="1632" y="2005"/>
                    <a:pt x="1633" y="2004"/>
                  </a:cubicBezTo>
                  <a:cubicBezTo>
                    <a:pt x="1633" y="2003"/>
                    <a:pt x="1635" y="2002"/>
                    <a:pt x="1636" y="2002"/>
                  </a:cubicBezTo>
                  <a:cubicBezTo>
                    <a:pt x="1639" y="2004"/>
                    <a:pt x="1639" y="2004"/>
                    <a:pt x="1639" y="2004"/>
                  </a:cubicBezTo>
                  <a:cubicBezTo>
                    <a:pt x="1640" y="2004"/>
                    <a:pt x="1641" y="2005"/>
                    <a:pt x="1640" y="2007"/>
                  </a:cubicBezTo>
                  <a:cubicBezTo>
                    <a:pt x="1640" y="2008"/>
                    <a:pt x="1639" y="2008"/>
                    <a:pt x="1638" y="2008"/>
                  </a:cubicBezTo>
                  <a:close/>
                  <a:moveTo>
                    <a:pt x="1621" y="2001"/>
                  </a:moveTo>
                  <a:cubicBezTo>
                    <a:pt x="1621" y="2001"/>
                    <a:pt x="1620" y="2001"/>
                    <a:pt x="1620" y="2001"/>
                  </a:cubicBezTo>
                  <a:cubicBezTo>
                    <a:pt x="1617" y="2000"/>
                    <a:pt x="1617" y="2000"/>
                    <a:pt x="1617" y="2000"/>
                  </a:cubicBezTo>
                  <a:cubicBezTo>
                    <a:pt x="1616" y="2000"/>
                    <a:pt x="1615" y="1998"/>
                    <a:pt x="1616" y="1997"/>
                  </a:cubicBezTo>
                  <a:cubicBezTo>
                    <a:pt x="1616" y="1996"/>
                    <a:pt x="1618" y="1995"/>
                    <a:pt x="1619" y="1996"/>
                  </a:cubicBezTo>
                  <a:cubicBezTo>
                    <a:pt x="1622" y="1997"/>
                    <a:pt x="1622" y="1997"/>
                    <a:pt x="1622" y="1997"/>
                  </a:cubicBezTo>
                  <a:cubicBezTo>
                    <a:pt x="1623" y="1997"/>
                    <a:pt x="1624" y="1999"/>
                    <a:pt x="1623" y="2000"/>
                  </a:cubicBezTo>
                  <a:cubicBezTo>
                    <a:pt x="1623" y="2001"/>
                    <a:pt x="1622" y="2001"/>
                    <a:pt x="1621" y="2001"/>
                  </a:cubicBezTo>
                  <a:close/>
                  <a:moveTo>
                    <a:pt x="1604" y="1994"/>
                  </a:moveTo>
                  <a:cubicBezTo>
                    <a:pt x="1603" y="1994"/>
                    <a:pt x="1603" y="1994"/>
                    <a:pt x="1603" y="1994"/>
                  </a:cubicBezTo>
                  <a:cubicBezTo>
                    <a:pt x="1600" y="1993"/>
                    <a:pt x="1600" y="1993"/>
                    <a:pt x="1600" y="1993"/>
                  </a:cubicBezTo>
                  <a:cubicBezTo>
                    <a:pt x="1599" y="1993"/>
                    <a:pt x="1598" y="1991"/>
                    <a:pt x="1599" y="1990"/>
                  </a:cubicBezTo>
                  <a:cubicBezTo>
                    <a:pt x="1599" y="1989"/>
                    <a:pt x="1601" y="1988"/>
                    <a:pt x="1602" y="1989"/>
                  </a:cubicBezTo>
                  <a:cubicBezTo>
                    <a:pt x="1605" y="1990"/>
                    <a:pt x="1605" y="1990"/>
                    <a:pt x="1605" y="1990"/>
                  </a:cubicBezTo>
                  <a:cubicBezTo>
                    <a:pt x="1606" y="1990"/>
                    <a:pt x="1606" y="1992"/>
                    <a:pt x="1606" y="1993"/>
                  </a:cubicBezTo>
                  <a:cubicBezTo>
                    <a:pt x="1606" y="1994"/>
                    <a:pt x="1605" y="1994"/>
                    <a:pt x="1604" y="1994"/>
                  </a:cubicBezTo>
                  <a:close/>
                  <a:moveTo>
                    <a:pt x="1587" y="1987"/>
                  </a:moveTo>
                  <a:cubicBezTo>
                    <a:pt x="1586" y="1987"/>
                    <a:pt x="1586" y="1987"/>
                    <a:pt x="1586" y="1987"/>
                  </a:cubicBezTo>
                  <a:cubicBezTo>
                    <a:pt x="1583" y="1986"/>
                    <a:pt x="1583" y="1986"/>
                    <a:pt x="1583" y="1986"/>
                  </a:cubicBezTo>
                  <a:cubicBezTo>
                    <a:pt x="1582" y="1985"/>
                    <a:pt x="1581" y="1984"/>
                    <a:pt x="1582" y="1983"/>
                  </a:cubicBezTo>
                  <a:cubicBezTo>
                    <a:pt x="1582" y="1982"/>
                    <a:pt x="1584" y="1981"/>
                    <a:pt x="1585" y="1982"/>
                  </a:cubicBezTo>
                  <a:cubicBezTo>
                    <a:pt x="1588" y="1983"/>
                    <a:pt x="1588" y="1983"/>
                    <a:pt x="1588" y="1983"/>
                  </a:cubicBezTo>
                  <a:cubicBezTo>
                    <a:pt x="1589" y="1983"/>
                    <a:pt x="1589" y="1985"/>
                    <a:pt x="1589" y="1986"/>
                  </a:cubicBezTo>
                  <a:cubicBezTo>
                    <a:pt x="1589" y="1987"/>
                    <a:pt x="1588" y="1987"/>
                    <a:pt x="1587" y="1987"/>
                  </a:cubicBezTo>
                  <a:close/>
                  <a:moveTo>
                    <a:pt x="1570" y="1980"/>
                  </a:moveTo>
                  <a:cubicBezTo>
                    <a:pt x="1570" y="1980"/>
                    <a:pt x="1569" y="1980"/>
                    <a:pt x="1569" y="1980"/>
                  </a:cubicBezTo>
                  <a:cubicBezTo>
                    <a:pt x="1566" y="1979"/>
                    <a:pt x="1566" y="1979"/>
                    <a:pt x="1566" y="1979"/>
                  </a:cubicBezTo>
                  <a:cubicBezTo>
                    <a:pt x="1565" y="1978"/>
                    <a:pt x="1564" y="1977"/>
                    <a:pt x="1565" y="1976"/>
                  </a:cubicBezTo>
                  <a:cubicBezTo>
                    <a:pt x="1565" y="1974"/>
                    <a:pt x="1567" y="1974"/>
                    <a:pt x="1568" y="1974"/>
                  </a:cubicBezTo>
                  <a:cubicBezTo>
                    <a:pt x="1571" y="1975"/>
                    <a:pt x="1571" y="1975"/>
                    <a:pt x="1571" y="1975"/>
                  </a:cubicBezTo>
                  <a:cubicBezTo>
                    <a:pt x="1572" y="1976"/>
                    <a:pt x="1573" y="1977"/>
                    <a:pt x="1572" y="1979"/>
                  </a:cubicBezTo>
                  <a:cubicBezTo>
                    <a:pt x="1572" y="1980"/>
                    <a:pt x="1571" y="1980"/>
                    <a:pt x="1570" y="1980"/>
                  </a:cubicBezTo>
                  <a:close/>
                  <a:moveTo>
                    <a:pt x="1553" y="1973"/>
                  </a:moveTo>
                  <a:cubicBezTo>
                    <a:pt x="1553" y="1973"/>
                    <a:pt x="1552" y="1973"/>
                    <a:pt x="1552" y="1973"/>
                  </a:cubicBezTo>
                  <a:cubicBezTo>
                    <a:pt x="1549" y="1971"/>
                    <a:pt x="1549" y="1971"/>
                    <a:pt x="1549" y="1971"/>
                  </a:cubicBezTo>
                  <a:cubicBezTo>
                    <a:pt x="1548" y="1971"/>
                    <a:pt x="1547" y="1969"/>
                    <a:pt x="1548" y="1968"/>
                  </a:cubicBezTo>
                  <a:cubicBezTo>
                    <a:pt x="1548" y="1967"/>
                    <a:pt x="1550" y="1966"/>
                    <a:pt x="1551" y="1967"/>
                  </a:cubicBezTo>
                  <a:cubicBezTo>
                    <a:pt x="1554" y="1968"/>
                    <a:pt x="1554" y="1968"/>
                    <a:pt x="1554" y="1968"/>
                  </a:cubicBezTo>
                  <a:cubicBezTo>
                    <a:pt x="1555" y="1969"/>
                    <a:pt x="1556" y="1970"/>
                    <a:pt x="1555" y="1971"/>
                  </a:cubicBezTo>
                  <a:cubicBezTo>
                    <a:pt x="1555" y="1972"/>
                    <a:pt x="1554" y="1973"/>
                    <a:pt x="1553" y="1973"/>
                  </a:cubicBezTo>
                  <a:close/>
                  <a:moveTo>
                    <a:pt x="1536" y="1965"/>
                  </a:moveTo>
                  <a:cubicBezTo>
                    <a:pt x="1536" y="1965"/>
                    <a:pt x="1535" y="1965"/>
                    <a:pt x="1535" y="1965"/>
                  </a:cubicBezTo>
                  <a:cubicBezTo>
                    <a:pt x="1532" y="1964"/>
                    <a:pt x="1532" y="1964"/>
                    <a:pt x="1532" y="1964"/>
                  </a:cubicBezTo>
                  <a:cubicBezTo>
                    <a:pt x="1531" y="1963"/>
                    <a:pt x="1531" y="1962"/>
                    <a:pt x="1531" y="1961"/>
                  </a:cubicBezTo>
                  <a:cubicBezTo>
                    <a:pt x="1532" y="1959"/>
                    <a:pt x="1533" y="1959"/>
                    <a:pt x="1534" y="1959"/>
                  </a:cubicBezTo>
                  <a:cubicBezTo>
                    <a:pt x="1537" y="1961"/>
                    <a:pt x="1537" y="1961"/>
                    <a:pt x="1537" y="1961"/>
                  </a:cubicBezTo>
                  <a:cubicBezTo>
                    <a:pt x="1538" y="1961"/>
                    <a:pt x="1539" y="1963"/>
                    <a:pt x="1538" y="1964"/>
                  </a:cubicBezTo>
                  <a:cubicBezTo>
                    <a:pt x="1538" y="1965"/>
                    <a:pt x="1537" y="1965"/>
                    <a:pt x="1536" y="1965"/>
                  </a:cubicBezTo>
                  <a:close/>
                  <a:moveTo>
                    <a:pt x="1519" y="1958"/>
                  </a:moveTo>
                  <a:cubicBezTo>
                    <a:pt x="1519" y="1958"/>
                    <a:pt x="1519" y="1958"/>
                    <a:pt x="1518" y="1957"/>
                  </a:cubicBezTo>
                  <a:cubicBezTo>
                    <a:pt x="1516" y="1956"/>
                    <a:pt x="1516" y="1956"/>
                    <a:pt x="1516" y="1956"/>
                  </a:cubicBezTo>
                  <a:cubicBezTo>
                    <a:pt x="1514" y="1956"/>
                    <a:pt x="1514" y="1954"/>
                    <a:pt x="1514" y="1953"/>
                  </a:cubicBezTo>
                  <a:cubicBezTo>
                    <a:pt x="1515" y="1952"/>
                    <a:pt x="1516" y="1951"/>
                    <a:pt x="1518" y="1952"/>
                  </a:cubicBezTo>
                  <a:cubicBezTo>
                    <a:pt x="1520" y="1953"/>
                    <a:pt x="1520" y="1953"/>
                    <a:pt x="1520" y="1953"/>
                  </a:cubicBezTo>
                  <a:cubicBezTo>
                    <a:pt x="1522" y="1954"/>
                    <a:pt x="1522" y="1955"/>
                    <a:pt x="1522" y="1956"/>
                  </a:cubicBezTo>
                  <a:cubicBezTo>
                    <a:pt x="1521" y="1957"/>
                    <a:pt x="1520" y="1958"/>
                    <a:pt x="1519" y="1958"/>
                  </a:cubicBezTo>
                  <a:close/>
                  <a:moveTo>
                    <a:pt x="1503" y="1950"/>
                  </a:moveTo>
                  <a:cubicBezTo>
                    <a:pt x="1502" y="1950"/>
                    <a:pt x="1502" y="1950"/>
                    <a:pt x="1502" y="1950"/>
                  </a:cubicBezTo>
                  <a:cubicBezTo>
                    <a:pt x="1499" y="1949"/>
                    <a:pt x="1499" y="1949"/>
                    <a:pt x="1499" y="1949"/>
                  </a:cubicBezTo>
                  <a:cubicBezTo>
                    <a:pt x="1498" y="1948"/>
                    <a:pt x="1497" y="1947"/>
                    <a:pt x="1498" y="1945"/>
                  </a:cubicBezTo>
                  <a:cubicBezTo>
                    <a:pt x="1498" y="1944"/>
                    <a:pt x="1500" y="1944"/>
                    <a:pt x="1501" y="1944"/>
                  </a:cubicBezTo>
                  <a:cubicBezTo>
                    <a:pt x="1504" y="1945"/>
                    <a:pt x="1504" y="1945"/>
                    <a:pt x="1504" y="1945"/>
                  </a:cubicBezTo>
                  <a:cubicBezTo>
                    <a:pt x="1505" y="1946"/>
                    <a:pt x="1505" y="1947"/>
                    <a:pt x="1505" y="1949"/>
                  </a:cubicBezTo>
                  <a:cubicBezTo>
                    <a:pt x="1504" y="1950"/>
                    <a:pt x="1504" y="1950"/>
                    <a:pt x="1503" y="1950"/>
                  </a:cubicBezTo>
                  <a:close/>
                  <a:moveTo>
                    <a:pt x="1486" y="1942"/>
                  </a:moveTo>
                  <a:cubicBezTo>
                    <a:pt x="1486" y="1942"/>
                    <a:pt x="1485" y="1942"/>
                    <a:pt x="1485" y="1942"/>
                  </a:cubicBezTo>
                  <a:cubicBezTo>
                    <a:pt x="1482" y="1941"/>
                    <a:pt x="1482" y="1941"/>
                    <a:pt x="1482" y="1941"/>
                  </a:cubicBezTo>
                  <a:cubicBezTo>
                    <a:pt x="1481" y="1940"/>
                    <a:pt x="1480" y="1939"/>
                    <a:pt x="1481" y="1938"/>
                  </a:cubicBezTo>
                  <a:cubicBezTo>
                    <a:pt x="1482" y="1936"/>
                    <a:pt x="1483" y="1936"/>
                    <a:pt x="1484" y="1936"/>
                  </a:cubicBezTo>
                  <a:cubicBezTo>
                    <a:pt x="1487" y="1938"/>
                    <a:pt x="1487" y="1938"/>
                    <a:pt x="1487" y="1938"/>
                  </a:cubicBezTo>
                  <a:cubicBezTo>
                    <a:pt x="1488" y="1938"/>
                    <a:pt x="1489" y="1940"/>
                    <a:pt x="1488" y="1941"/>
                  </a:cubicBezTo>
                  <a:cubicBezTo>
                    <a:pt x="1488" y="1942"/>
                    <a:pt x="1487" y="1942"/>
                    <a:pt x="1486" y="1942"/>
                  </a:cubicBezTo>
                  <a:close/>
                  <a:moveTo>
                    <a:pt x="1469" y="1934"/>
                  </a:moveTo>
                  <a:cubicBezTo>
                    <a:pt x="1469" y="1934"/>
                    <a:pt x="1469" y="1934"/>
                    <a:pt x="1468" y="1934"/>
                  </a:cubicBezTo>
                  <a:cubicBezTo>
                    <a:pt x="1466" y="1933"/>
                    <a:pt x="1466" y="1933"/>
                    <a:pt x="1466" y="1933"/>
                  </a:cubicBezTo>
                  <a:cubicBezTo>
                    <a:pt x="1464" y="1932"/>
                    <a:pt x="1464" y="1931"/>
                    <a:pt x="1464" y="1930"/>
                  </a:cubicBezTo>
                  <a:cubicBezTo>
                    <a:pt x="1465" y="1928"/>
                    <a:pt x="1466" y="1928"/>
                    <a:pt x="1468" y="1928"/>
                  </a:cubicBezTo>
                  <a:cubicBezTo>
                    <a:pt x="1470" y="1930"/>
                    <a:pt x="1470" y="1930"/>
                    <a:pt x="1470" y="1930"/>
                  </a:cubicBezTo>
                  <a:cubicBezTo>
                    <a:pt x="1472" y="1930"/>
                    <a:pt x="1472" y="1932"/>
                    <a:pt x="1471" y="1933"/>
                  </a:cubicBezTo>
                  <a:cubicBezTo>
                    <a:pt x="1471" y="1934"/>
                    <a:pt x="1470" y="1934"/>
                    <a:pt x="1469" y="1934"/>
                  </a:cubicBezTo>
                  <a:close/>
                  <a:moveTo>
                    <a:pt x="1453" y="1926"/>
                  </a:moveTo>
                  <a:cubicBezTo>
                    <a:pt x="1452" y="1926"/>
                    <a:pt x="1452" y="1926"/>
                    <a:pt x="1452" y="1926"/>
                  </a:cubicBezTo>
                  <a:cubicBezTo>
                    <a:pt x="1449" y="1925"/>
                    <a:pt x="1449" y="1925"/>
                    <a:pt x="1449" y="1925"/>
                  </a:cubicBezTo>
                  <a:cubicBezTo>
                    <a:pt x="1448" y="1924"/>
                    <a:pt x="1447" y="1923"/>
                    <a:pt x="1448" y="1922"/>
                  </a:cubicBezTo>
                  <a:cubicBezTo>
                    <a:pt x="1448" y="1920"/>
                    <a:pt x="1450" y="1920"/>
                    <a:pt x="1451" y="1920"/>
                  </a:cubicBezTo>
                  <a:cubicBezTo>
                    <a:pt x="1454" y="1922"/>
                    <a:pt x="1454" y="1922"/>
                    <a:pt x="1454" y="1922"/>
                  </a:cubicBezTo>
                  <a:cubicBezTo>
                    <a:pt x="1455" y="1922"/>
                    <a:pt x="1455" y="1924"/>
                    <a:pt x="1455" y="1925"/>
                  </a:cubicBezTo>
                  <a:cubicBezTo>
                    <a:pt x="1454" y="1926"/>
                    <a:pt x="1454" y="1926"/>
                    <a:pt x="1453" y="1926"/>
                  </a:cubicBezTo>
                  <a:close/>
                  <a:moveTo>
                    <a:pt x="1436" y="1918"/>
                  </a:moveTo>
                  <a:cubicBezTo>
                    <a:pt x="1436" y="1918"/>
                    <a:pt x="1436" y="1918"/>
                    <a:pt x="1435" y="1918"/>
                  </a:cubicBezTo>
                  <a:cubicBezTo>
                    <a:pt x="1432" y="1917"/>
                    <a:pt x="1432" y="1917"/>
                    <a:pt x="1432" y="1917"/>
                  </a:cubicBezTo>
                  <a:cubicBezTo>
                    <a:pt x="1431" y="1916"/>
                    <a:pt x="1431" y="1915"/>
                    <a:pt x="1431" y="1913"/>
                  </a:cubicBezTo>
                  <a:cubicBezTo>
                    <a:pt x="1432" y="1912"/>
                    <a:pt x="1433" y="1912"/>
                    <a:pt x="1435" y="1912"/>
                  </a:cubicBezTo>
                  <a:cubicBezTo>
                    <a:pt x="1437" y="1914"/>
                    <a:pt x="1437" y="1914"/>
                    <a:pt x="1437" y="1914"/>
                  </a:cubicBezTo>
                  <a:cubicBezTo>
                    <a:pt x="1438" y="1914"/>
                    <a:pt x="1439" y="1916"/>
                    <a:pt x="1438" y="1917"/>
                  </a:cubicBezTo>
                  <a:cubicBezTo>
                    <a:pt x="1438" y="1918"/>
                    <a:pt x="1437" y="1918"/>
                    <a:pt x="1436" y="1918"/>
                  </a:cubicBezTo>
                  <a:close/>
                  <a:moveTo>
                    <a:pt x="1420" y="1910"/>
                  </a:moveTo>
                  <a:cubicBezTo>
                    <a:pt x="1419" y="1910"/>
                    <a:pt x="1419" y="1910"/>
                    <a:pt x="1419" y="1910"/>
                  </a:cubicBezTo>
                  <a:cubicBezTo>
                    <a:pt x="1416" y="1908"/>
                    <a:pt x="1416" y="1908"/>
                    <a:pt x="1416" y="1908"/>
                  </a:cubicBezTo>
                  <a:cubicBezTo>
                    <a:pt x="1415" y="1908"/>
                    <a:pt x="1414" y="1906"/>
                    <a:pt x="1415" y="1905"/>
                  </a:cubicBezTo>
                  <a:cubicBezTo>
                    <a:pt x="1416" y="1904"/>
                    <a:pt x="1417" y="1903"/>
                    <a:pt x="1418" y="1904"/>
                  </a:cubicBezTo>
                  <a:cubicBezTo>
                    <a:pt x="1421" y="1905"/>
                    <a:pt x="1421" y="1905"/>
                    <a:pt x="1421" y="1905"/>
                  </a:cubicBezTo>
                  <a:cubicBezTo>
                    <a:pt x="1422" y="1906"/>
                    <a:pt x="1423" y="1907"/>
                    <a:pt x="1422" y="1909"/>
                  </a:cubicBezTo>
                  <a:cubicBezTo>
                    <a:pt x="1422" y="1909"/>
                    <a:pt x="1421" y="1910"/>
                    <a:pt x="1420" y="1910"/>
                  </a:cubicBezTo>
                  <a:close/>
                  <a:moveTo>
                    <a:pt x="1403" y="1902"/>
                  </a:moveTo>
                  <a:cubicBezTo>
                    <a:pt x="1403" y="1902"/>
                    <a:pt x="1403" y="1901"/>
                    <a:pt x="1402" y="1901"/>
                  </a:cubicBezTo>
                  <a:cubicBezTo>
                    <a:pt x="1400" y="1900"/>
                    <a:pt x="1400" y="1900"/>
                    <a:pt x="1400" y="1900"/>
                  </a:cubicBezTo>
                  <a:cubicBezTo>
                    <a:pt x="1398" y="1899"/>
                    <a:pt x="1398" y="1898"/>
                    <a:pt x="1399" y="1897"/>
                  </a:cubicBezTo>
                  <a:cubicBezTo>
                    <a:pt x="1399" y="1895"/>
                    <a:pt x="1401" y="1895"/>
                    <a:pt x="1402" y="1896"/>
                  </a:cubicBezTo>
                  <a:cubicBezTo>
                    <a:pt x="1405" y="1897"/>
                    <a:pt x="1405" y="1897"/>
                    <a:pt x="1405" y="1897"/>
                  </a:cubicBezTo>
                  <a:cubicBezTo>
                    <a:pt x="1406" y="1898"/>
                    <a:pt x="1406" y="1899"/>
                    <a:pt x="1406" y="1900"/>
                  </a:cubicBezTo>
                  <a:cubicBezTo>
                    <a:pt x="1405" y="1901"/>
                    <a:pt x="1404" y="1902"/>
                    <a:pt x="1403" y="1902"/>
                  </a:cubicBezTo>
                  <a:close/>
                  <a:moveTo>
                    <a:pt x="1387" y="1893"/>
                  </a:moveTo>
                  <a:cubicBezTo>
                    <a:pt x="1387" y="1893"/>
                    <a:pt x="1386" y="1893"/>
                    <a:pt x="1386" y="1893"/>
                  </a:cubicBezTo>
                  <a:cubicBezTo>
                    <a:pt x="1383" y="1891"/>
                    <a:pt x="1383" y="1891"/>
                    <a:pt x="1383" y="1891"/>
                  </a:cubicBezTo>
                  <a:cubicBezTo>
                    <a:pt x="1382" y="1891"/>
                    <a:pt x="1382" y="1889"/>
                    <a:pt x="1382" y="1888"/>
                  </a:cubicBezTo>
                  <a:cubicBezTo>
                    <a:pt x="1383" y="1887"/>
                    <a:pt x="1384" y="1887"/>
                    <a:pt x="1385" y="1887"/>
                  </a:cubicBezTo>
                  <a:cubicBezTo>
                    <a:pt x="1388" y="1889"/>
                    <a:pt x="1388" y="1889"/>
                    <a:pt x="1388" y="1889"/>
                  </a:cubicBezTo>
                  <a:cubicBezTo>
                    <a:pt x="1389" y="1889"/>
                    <a:pt x="1390" y="1891"/>
                    <a:pt x="1389" y="1892"/>
                  </a:cubicBezTo>
                  <a:cubicBezTo>
                    <a:pt x="1389" y="1893"/>
                    <a:pt x="1388" y="1893"/>
                    <a:pt x="1387" y="1893"/>
                  </a:cubicBezTo>
                  <a:close/>
                  <a:moveTo>
                    <a:pt x="1371" y="1884"/>
                  </a:moveTo>
                  <a:cubicBezTo>
                    <a:pt x="1370" y="1884"/>
                    <a:pt x="1370" y="1884"/>
                    <a:pt x="1370" y="1884"/>
                  </a:cubicBezTo>
                  <a:cubicBezTo>
                    <a:pt x="1367" y="1883"/>
                    <a:pt x="1367" y="1883"/>
                    <a:pt x="1367" y="1883"/>
                  </a:cubicBezTo>
                  <a:cubicBezTo>
                    <a:pt x="1366" y="1882"/>
                    <a:pt x="1365" y="1881"/>
                    <a:pt x="1366" y="1879"/>
                  </a:cubicBezTo>
                  <a:cubicBezTo>
                    <a:pt x="1367" y="1878"/>
                    <a:pt x="1368" y="1878"/>
                    <a:pt x="1369" y="1879"/>
                  </a:cubicBezTo>
                  <a:cubicBezTo>
                    <a:pt x="1372" y="1880"/>
                    <a:pt x="1372" y="1880"/>
                    <a:pt x="1372" y="1880"/>
                  </a:cubicBezTo>
                  <a:cubicBezTo>
                    <a:pt x="1373" y="1881"/>
                    <a:pt x="1374" y="1882"/>
                    <a:pt x="1373" y="1883"/>
                  </a:cubicBezTo>
                  <a:cubicBezTo>
                    <a:pt x="1373" y="1884"/>
                    <a:pt x="1372" y="1884"/>
                    <a:pt x="1371" y="1884"/>
                  </a:cubicBezTo>
                  <a:close/>
                  <a:moveTo>
                    <a:pt x="1355" y="1876"/>
                  </a:moveTo>
                  <a:cubicBezTo>
                    <a:pt x="1354" y="1876"/>
                    <a:pt x="1354" y="1876"/>
                    <a:pt x="1353" y="1875"/>
                  </a:cubicBezTo>
                  <a:cubicBezTo>
                    <a:pt x="1351" y="1874"/>
                    <a:pt x="1351" y="1874"/>
                    <a:pt x="1351" y="1874"/>
                  </a:cubicBezTo>
                  <a:cubicBezTo>
                    <a:pt x="1350" y="1873"/>
                    <a:pt x="1349" y="1872"/>
                    <a:pt x="1350" y="1871"/>
                  </a:cubicBezTo>
                  <a:cubicBezTo>
                    <a:pt x="1350" y="1870"/>
                    <a:pt x="1352" y="1869"/>
                    <a:pt x="1353" y="1870"/>
                  </a:cubicBezTo>
                  <a:cubicBezTo>
                    <a:pt x="1356" y="1871"/>
                    <a:pt x="1356" y="1871"/>
                    <a:pt x="1356" y="1871"/>
                  </a:cubicBezTo>
                  <a:cubicBezTo>
                    <a:pt x="1357" y="1872"/>
                    <a:pt x="1357" y="1873"/>
                    <a:pt x="1357" y="1874"/>
                  </a:cubicBezTo>
                  <a:cubicBezTo>
                    <a:pt x="1356" y="1875"/>
                    <a:pt x="1355" y="1876"/>
                    <a:pt x="1355" y="1876"/>
                  </a:cubicBezTo>
                  <a:close/>
                  <a:moveTo>
                    <a:pt x="1338" y="1867"/>
                  </a:moveTo>
                  <a:cubicBezTo>
                    <a:pt x="1338" y="1867"/>
                    <a:pt x="1338" y="1867"/>
                    <a:pt x="1337" y="1867"/>
                  </a:cubicBezTo>
                  <a:cubicBezTo>
                    <a:pt x="1335" y="1865"/>
                    <a:pt x="1335" y="1865"/>
                    <a:pt x="1335" y="1865"/>
                  </a:cubicBezTo>
                  <a:cubicBezTo>
                    <a:pt x="1333" y="1864"/>
                    <a:pt x="1333" y="1863"/>
                    <a:pt x="1334" y="1862"/>
                  </a:cubicBezTo>
                  <a:cubicBezTo>
                    <a:pt x="1334" y="1861"/>
                    <a:pt x="1336" y="1860"/>
                    <a:pt x="1337" y="1861"/>
                  </a:cubicBezTo>
                  <a:cubicBezTo>
                    <a:pt x="1340" y="1862"/>
                    <a:pt x="1340" y="1862"/>
                    <a:pt x="1340" y="1862"/>
                  </a:cubicBezTo>
                  <a:cubicBezTo>
                    <a:pt x="1341" y="1863"/>
                    <a:pt x="1341" y="1865"/>
                    <a:pt x="1341" y="1866"/>
                  </a:cubicBezTo>
                  <a:cubicBezTo>
                    <a:pt x="1340" y="1866"/>
                    <a:pt x="1339" y="1867"/>
                    <a:pt x="1338" y="1867"/>
                  </a:cubicBezTo>
                  <a:close/>
                  <a:moveTo>
                    <a:pt x="1322" y="1858"/>
                  </a:moveTo>
                  <a:cubicBezTo>
                    <a:pt x="1322" y="1858"/>
                    <a:pt x="1322" y="1858"/>
                    <a:pt x="1321" y="1858"/>
                  </a:cubicBezTo>
                  <a:cubicBezTo>
                    <a:pt x="1319" y="1856"/>
                    <a:pt x="1319" y="1856"/>
                    <a:pt x="1319" y="1856"/>
                  </a:cubicBezTo>
                  <a:cubicBezTo>
                    <a:pt x="1317" y="1856"/>
                    <a:pt x="1317" y="1854"/>
                    <a:pt x="1318" y="1853"/>
                  </a:cubicBezTo>
                  <a:cubicBezTo>
                    <a:pt x="1318" y="1852"/>
                    <a:pt x="1320" y="1851"/>
                    <a:pt x="1321" y="1852"/>
                  </a:cubicBezTo>
                  <a:cubicBezTo>
                    <a:pt x="1324" y="1854"/>
                    <a:pt x="1324" y="1854"/>
                    <a:pt x="1324" y="1854"/>
                  </a:cubicBezTo>
                  <a:cubicBezTo>
                    <a:pt x="1325" y="1854"/>
                    <a:pt x="1325" y="1856"/>
                    <a:pt x="1324" y="1857"/>
                  </a:cubicBezTo>
                  <a:cubicBezTo>
                    <a:pt x="1324" y="1858"/>
                    <a:pt x="1323" y="1858"/>
                    <a:pt x="1322" y="1858"/>
                  </a:cubicBezTo>
                  <a:close/>
                  <a:moveTo>
                    <a:pt x="1306" y="1849"/>
                  </a:moveTo>
                  <a:cubicBezTo>
                    <a:pt x="1306" y="1849"/>
                    <a:pt x="1306" y="1849"/>
                    <a:pt x="1305" y="1849"/>
                  </a:cubicBezTo>
                  <a:cubicBezTo>
                    <a:pt x="1303" y="1847"/>
                    <a:pt x="1303" y="1847"/>
                    <a:pt x="1303" y="1847"/>
                  </a:cubicBezTo>
                  <a:cubicBezTo>
                    <a:pt x="1301" y="1846"/>
                    <a:pt x="1301" y="1845"/>
                    <a:pt x="1302" y="1844"/>
                  </a:cubicBezTo>
                  <a:cubicBezTo>
                    <a:pt x="1302" y="1843"/>
                    <a:pt x="1304" y="1842"/>
                    <a:pt x="1305" y="1843"/>
                  </a:cubicBezTo>
                  <a:cubicBezTo>
                    <a:pt x="1308" y="1844"/>
                    <a:pt x="1308" y="1844"/>
                    <a:pt x="1308" y="1844"/>
                  </a:cubicBezTo>
                  <a:cubicBezTo>
                    <a:pt x="1309" y="1845"/>
                    <a:pt x="1309" y="1847"/>
                    <a:pt x="1308" y="1848"/>
                  </a:cubicBezTo>
                  <a:cubicBezTo>
                    <a:pt x="1308" y="1848"/>
                    <a:pt x="1307" y="1849"/>
                    <a:pt x="1306" y="1849"/>
                  </a:cubicBezTo>
                  <a:close/>
                  <a:moveTo>
                    <a:pt x="1290" y="1840"/>
                  </a:moveTo>
                  <a:cubicBezTo>
                    <a:pt x="1290" y="1840"/>
                    <a:pt x="1290" y="1840"/>
                    <a:pt x="1289" y="1839"/>
                  </a:cubicBezTo>
                  <a:cubicBezTo>
                    <a:pt x="1287" y="1838"/>
                    <a:pt x="1287" y="1838"/>
                    <a:pt x="1287" y="1838"/>
                  </a:cubicBezTo>
                  <a:cubicBezTo>
                    <a:pt x="1285" y="1837"/>
                    <a:pt x="1285" y="1836"/>
                    <a:pt x="1286" y="1835"/>
                  </a:cubicBezTo>
                  <a:cubicBezTo>
                    <a:pt x="1286" y="1834"/>
                    <a:pt x="1288" y="1833"/>
                    <a:pt x="1289" y="1834"/>
                  </a:cubicBezTo>
                  <a:cubicBezTo>
                    <a:pt x="1292" y="1835"/>
                    <a:pt x="1292" y="1835"/>
                    <a:pt x="1292" y="1835"/>
                  </a:cubicBezTo>
                  <a:cubicBezTo>
                    <a:pt x="1293" y="1836"/>
                    <a:pt x="1293" y="1837"/>
                    <a:pt x="1292" y="1839"/>
                  </a:cubicBezTo>
                  <a:cubicBezTo>
                    <a:pt x="1292" y="1839"/>
                    <a:pt x="1291" y="1840"/>
                    <a:pt x="1290" y="1840"/>
                  </a:cubicBezTo>
                  <a:close/>
                  <a:moveTo>
                    <a:pt x="1275" y="1831"/>
                  </a:moveTo>
                  <a:cubicBezTo>
                    <a:pt x="1274" y="1831"/>
                    <a:pt x="1274" y="1830"/>
                    <a:pt x="1273" y="1830"/>
                  </a:cubicBezTo>
                  <a:cubicBezTo>
                    <a:pt x="1271" y="1829"/>
                    <a:pt x="1271" y="1829"/>
                    <a:pt x="1271" y="1829"/>
                  </a:cubicBezTo>
                  <a:cubicBezTo>
                    <a:pt x="1270" y="1828"/>
                    <a:pt x="1269" y="1827"/>
                    <a:pt x="1270" y="1825"/>
                  </a:cubicBezTo>
                  <a:cubicBezTo>
                    <a:pt x="1271" y="1824"/>
                    <a:pt x="1272" y="1824"/>
                    <a:pt x="1273" y="1825"/>
                  </a:cubicBezTo>
                  <a:cubicBezTo>
                    <a:pt x="1276" y="1826"/>
                    <a:pt x="1276" y="1826"/>
                    <a:pt x="1276" y="1826"/>
                  </a:cubicBezTo>
                  <a:cubicBezTo>
                    <a:pt x="1277" y="1827"/>
                    <a:pt x="1277" y="1828"/>
                    <a:pt x="1277" y="1829"/>
                  </a:cubicBezTo>
                  <a:cubicBezTo>
                    <a:pt x="1276" y="1830"/>
                    <a:pt x="1275" y="1831"/>
                    <a:pt x="1275" y="1831"/>
                  </a:cubicBezTo>
                  <a:close/>
                  <a:moveTo>
                    <a:pt x="1259" y="1821"/>
                  </a:moveTo>
                  <a:cubicBezTo>
                    <a:pt x="1258" y="1821"/>
                    <a:pt x="1258" y="1821"/>
                    <a:pt x="1257" y="1821"/>
                  </a:cubicBezTo>
                  <a:cubicBezTo>
                    <a:pt x="1255" y="1819"/>
                    <a:pt x="1255" y="1819"/>
                    <a:pt x="1255" y="1819"/>
                  </a:cubicBezTo>
                  <a:cubicBezTo>
                    <a:pt x="1254" y="1819"/>
                    <a:pt x="1253" y="1817"/>
                    <a:pt x="1254" y="1816"/>
                  </a:cubicBezTo>
                  <a:cubicBezTo>
                    <a:pt x="1255" y="1815"/>
                    <a:pt x="1256" y="1814"/>
                    <a:pt x="1257" y="1815"/>
                  </a:cubicBezTo>
                  <a:cubicBezTo>
                    <a:pt x="1260" y="1817"/>
                    <a:pt x="1260" y="1817"/>
                    <a:pt x="1260" y="1817"/>
                  </a:cubicBezTo>
                  <a:cubicBezTo>
                    <a:pt x="1261" y="1817"/>
                    <a:pt x="1261" y="1819"/>
                    <a:pt x="1261" y="1820"/>
                  </a:cubicBezTo>
                  <a:cubicBezTo>
                    <a:pt x="1260" y="1821"/>
                    <a:pt x="1260" y="1821"/>
                    <a:pt x="1259" y="1821"/>
                  </a:cubicBezTo>
                  <a:close/>
                  <a:moveTo>
                    <a:pt x="1243" y="1812"/>
                  </a:moveTo>
                  <a:cubicBezTo>
                    <a:pt x="1243" y="1812"/>
                    <a:pt x="1242" y="1812"/>
                    <a:pt x="1242" y="1811"/>
                  </a:cubicBezTo>
                  <a:cubicBezTo>
                    <a:pt x="1239" y="1810"/>
                    <a:pt x="1239" y="1810"/>
                    <a:pt x="1239" y="1810"/>
                  </a:cubicBezTo>
                  <a:cubicBezTo>
                    <a:pt x="1238" y="1809"/>
                    <a:pt x="1238" y="1808"/>
                    <a:pt x="1238" y="1806"/>
                  </a:cubicBezTo>
                  <a:cubicBezTo>
                    <a:pt x="1239" y="1805"/>
                    <a:pt x="1240" y="1805"/>
                    <a:pt x="1242" y="1806"/>
                  </a:cubicBezTo>
                  <a:cubicBezTo>
                    <a:pt x="1244" y="1807"/>
                    <a:pt x="1244" y="1807"/>
                    <a:pt x="1244" y="1807"/>
                  </a:cubicBezTo>
                  <a:cubicBezTo>
                    <a:pt x="1245" y="1808"/>
                    <a:pt x="1246" y="1809"/>
                    <a:pt x="1245" y="1811"/>
                  </a:cubicBezTo>
                  <a:cubicBezTo>
                    <a:pt x="1245" y="1811"/>
                    <a:pt x="1244" y="1812"/>
                    <a:pt x="1243" y="1812"/>
                  </a:cubicBezTo>
                  <a:close/>
                  <a:moveTo>
                    <a:pt x="1227" y="1802"/>
                  </a:moveTo>
                  <a:cubicBezTo>
                    <a:pt x="1227" y="1802"/>
                    <a:pt x="1226" y="1802"/>
                    <a:pt x="1226" y="1802"/>
                  </a:cubicBezTo>
                  <a:cubicBezTo>
                    <a:pt x="1223" y="1800"/>
                    <a:pt x="1223" y="1800"/>
                    <a:pt x="1223" y="1800"/>
                  </a:cubicBezTo>
                  <a:cubicBezTo>
                    <a:pt x="1222" y="1799"/>
                    <a:pt x="1222" y="1798"/>
                    <a:pt x="1223" y="1797"/>
                  </a:cubicBezTo>
                  <a:cubicBezTo>
                    <a:pt x="1223" y="1796"/>
                    <a:pt x="1225" y="1795"/>
                    <a:pt x="1226" y="1796"/>
                  </a:cubicBezTo>
                  <a:cubicBezTo>
                    <a:pt x="1229" y="1798"/>
                    <a:pt x="1229" y="1798"/>
                    <a:pt x="1229" y="1798"/>
                  </a:cubicBezTo>
                  <a:cubicBezTo>
                    <a:pt x="1230" y="1798"/>
                    <a:pt x="1230" y="1800"/>
                    <a:pt x="1229" y="1801"/>
                  </a:cubicBezTo>
                  <a:cubicBezTo>
                    <a:pt x="1229" y="1802"/>
                    <a:pt x="1228" y="1802"/>
                    <a:pt x="1227" y="1802"/>
                  </a:cubicBezTo>
                  <a:close/>
                  <a:moveTo>
                    <a:pt x="1212" y="1792"/>
                  </a:moveTo>
                  <a:cubicBezTo>
                    <a:pt x="1211" y="1792"/>
                    <a:pt x="1211" y="1792"/>
                    <a:pt x="1210" y="1792"/>
                  </a:cubicBezTo>
                  <a:cubicBezTo>
                    <a:pt x="1208" y="1790"/>
                    <a:pt x="1208" y="1790"/>
                    <a:pt x="1208" y="1790"/>
                  </a:cubicBezTo>
                  <a:cubicBezTo>
                    <a:pt x="1207" y="1790"/>
                    <a:pt x="1206" y="1788"/>
                    <a:pt x="1207" y="1787"/>
                  </a:cubicBezTo>
                  <a:cubicBezTo>
                    <a:pt x="1208" y="1786"/>
                    <a:pt x="1209" y="1786"/>
                    <a:pt x="1210" y="1786"/>
                  </a:cubicBezTo>
                  <a:cubicBezTo>
                    <a:pt x="1213" y="1788"/>
                    <a:pt x="1213" y="1788"/>
                    <a:pt x="1213" y="1788"/>
                  </a:cubicBezTo>
                  <a:cubicBezTo>
                    <a:pt x="1214" y="1789"/>
                    <a:pt x="1214" y="1790"/>
                    <a:pt x="1214" y="1791"/>
                  </a:cubicBezTo>
                  <a:cubicBezTo>
                    <a:pt x="1213" y="1792"/>
                    <a:pt x="1212" y="1792"/>
                    <a:pt x="1212" y="1792"/>
                  </a:cubicBezTo>
                  <a:close/>
                  <a:moveTo>
                    <a:pt x="1196" y="1783"/>
                  </a:moveTo>
                  <a:cubicBezTo>
                    <a:pt x="1196" y="1783"/>
                    <a:pt x="1195" y="1782"/>
                    <a:pt x="1195" y="1782"/>
                  </a:cubicBezTo>
                  <a:cubicBezTo>
                    <a:pt x="1192" y="1781"/>
                    <a:pt x="1192" y="1781"/>
                    <a:pt x="1192" y="1781"/>
                  </a:cubicBezTo>
                  <a:cubicBezTo>
                    <a:pt x="1191" y="1780"/>
                    <a:pt x="1191" y="1778"/>
                    <a:pt x="1191" y="1777"/>
                  </a:cubicBezTo>
                  <a:cubicBezTo>
                    <a:pt x="1192" y="1776"/>
                    <a:pt x="1194" y="1776"/>
                    <a:pt x="1195" y="1777"/>
                  </a:cubicBezTo>
                  <a:cubicBezTo>
                    <a:pt x="1197" y="1778"/>
                    <a:pt x="1197" y="1778"/>
                    <a:pt x="1197" y="1778"/>
                  </a:cubicBezTo>
                  <a:cubicBezTo>
                    <a:pt x="1198" y="1779"/>
                    <a:pt x="1199" y="1780"/>
                    <a:pt x="1198" y="1781"/>
                  </a:cubicBezTo>
                  <a:cubicBezTo>
                    <a:pt x="1198" y="1782"/>
                    <a:pt x="1197" y="1783"/>
                    <a:pt x="1196" y="1783"/>
                  </a:cubicBezTo>
                  <a:close/>
                  <a:moveTo>
                    <a:pt x="1181" y="1773"/>
                  </a:moveTo>
                  <a:cubicBezTo>
                    <a:pt x="1180" y="1773"/>
                    <a:pt x="1180" y="1773"/>
                    <a:pt x="1179" y="1772"/>
                  </a:cubicBezTo>
                  <a:cubicBezTo>
                    <a:pt x="1177" y="1771"/>
                    <a:pt x="1177" y="1771"/>
                    <a:pt x="1177" y="1771"/>
                  </a:cubicBezTo>
                  <a:cubicBezTo>
                    <a:pt x="1176" y="1770"/>
                    <a:pt x="1175" y="1768"/>
                    <a:pt x="1176" y="1767"/>
                  </a:cubicBezTo>
                  <a:cubicBezTo>
                    <a:pt x="1177" y="1766"/>
                    <a:pt x="1178" y="1766"/>
                    <a:pt x="1179" y="1767"/>
                  </a:cubicBezTo>
                  <a:cubicBezTo>
                    <a:pt x="1182" y="1768"/>
                    <a:pt x="1182" y="1768"/>
                    <a:pt x="1182" y="1768"/>
                  </a:cubicBezTo>
                  <a:cubicBezTo>
                    <a:pt x="1183" y="1769"/>
                    <a:pt x="1183" y="1770"/>
                    <a:pt x="1183" y="1772"/>
                  </a:cubicBezTo>
                  <a:cubicBezTo>
                    <a:pt x="1182" y="1772"/>
                    <a:pt x="1181" y="1773"/>
                    <a:pt x="1181" y="1773"/>
                  </a:cubicBezTo>
                  <a:close/>
                  <a:moveTo>
                    <a:pt x="1165" y="1763"/>
                  </a:moveTo>
                  <a:cubicBezTo>
                    <a:pt x="1165" y="1763"/>
                    <a:pt x="1164" y="1763"/>
                    <a:pt x="1164" y="1762"/>
                  </a:cubicBezTo>
                  <a:cubicBezTo>
                    <a:pt x="1161" y="1761"/>
                    <a:pt x="1161" y="1761"/>
                    <a:pt x="1161" y="1761"/>
                  </a:cubicBezTo>
                  <a:cubicBezTo>
                    <a:pt x="1160" y="1760"/>
                    <a:pt x="1160" y="1758"/>
                    <a:pt x="1161" y="1757"/>
                  </a:cubicBezTo>
                  <a:cubicBezTo>
                    <a:pt x="1161" y="1756"/>
                    <a:pt x="1163" y="1756"/>
                    <a:pt x="1164" y="1757"/>
                  </a:cubicBezTo>
                  <a:cubicBezTo>
                    <a:pt x="1166" y="1758"/>
                    <a:pt x="1166" y="1758"/>
                    <a:pt x="1166" y="1758"/>
                  </a:cubicBezTo>
                  <a:cubicBezTo>
                    <a:pt x="1168" y="1759"/>
                    <a:pt x="1168" y="1760"/>
                    <a:pt x="1167" y="1762"/>
                  </a:cubicBezTo>
                  <a:cubicBezTo>
                    <a:pt x="1167" y="1762"/>
                    <a:pt x="1166" y="1763"/>
                    <a:pt x="1165" y="1763"/>
                  </a:cubicBezTo>
                  <a:close/>
                  <a:moveTo>
                    <a:pt x="1150" y="1753"/>
                  </a:moveTo>
                  <a:cubicBezTo>
                    <a:pt x="1149" y="1753"/>
                    <a:pt x="1149" y="1752"/>
                    <a:pt x="1149" y="1752"/>
                  </a:cubicBezTo>
                  <a:cubicBezTo>
                    <a:pt x="1146" y="1750"/>
                    <a:pt x="1146" y="1750"/>
                    <a:pt x="1146" y="1750"/>
                  </a:cubicBezTo>
                  <a:cubicBezTo>
                    <a:pt x="1145" y="1750"/>
                    <a:pt x="1145" y="1748"/>
                    <a:pt x="1145" y="1747"/>
                  </a:cubicBezTo>
                  <a:cubicBezTo>
                    <a:pt x="1146" y="1746"/>
                    <a:pt x="1147" y="1746"/>
                    <a:pt x="1149" y="1746"/>
                  </a:cubicBezTo>
                  <a:cubicBezTo>
                    <a:pt x="1151" y="1748"/>
                    <a:pt x="1151" y="1748"/>
                    <a:pt x="1151" y="1748"/>
                  </a:cubicBezTo>
                  <a:cubicBezTo>
                    <a:pt x="1152" y="1749"/>
                    <a:pt x="1153" y="1750"/>
                    <a:pt x="1152" y="1751"/>
                  </a:cubicBezTo>
                  <a:cubicBezTo>
                    <a:pt x="1151" y="1752"/>
                    <a:pt x="1151" y="1753"/>
                    <a:pt x="1150" y="1753"/>
                  </a:cubicBezTo>
                  <a:close/>
                  <a:moveTo>
                    <a:pt x="1135" y="1742"/>
                  </a:moveTo>
                  <a:cubicBezTo>
                    <a:pt x="1134" y="1742"/>
                    <a:pt x="1134" y="1742"/>
                    <a:pt x="1133" y="1742"/>
                  </a:cubicBezTo>
                  <a:cubicBezTo>
                    <a:pt x="1131" y="1740"/>
                    <a:pt x="1131" y="1740"/>
                    <a:pt x="1131" y="1740"/>
                  </a:cubicBezTo>
                  <a:cubicBezTo>
                    <a:pt x="1130" y="1739"/>
                    <a:pt x="1129" y="1738"/>
                    <a:pt x="1130" y="1737"/>
                  </a:cubicBezTo>
                  <a:cubicBezTo>
                    <a:pt x="1131" y="1736"/>
                    <a:pt x="1132" y="1735"/>
                    <a:pt x="1133" y="1736"/>
                  </a:cubicBezTo>
                  <a:cubicBezTo>
                    <a:pt x="1136" y="1738"/>
                    <a:pt x="1136" y="1738"/>
                    <a:pt x="1136" y="1738"/>
                  </a:cubicBezTo>
                  <a:cubicBezTo>
                    <a:pt x="1137" y="1739"/>
                    <a:pt x="1137" y="1740"/>
                    <a:pt x="1137" y="1741"/>
                  </a:cubicBezTo>
                  <a:cubicBezTo>
                    <a:pt x="1136" y="1742"/>
                    <a:pt x="1135" y="1742"/>
                    <a:pt x="1135" y="1742"/>
                  </a:cubicBezTo>
                  <a:close/>
                  <a:moveTo>
                    <a:pt x="1119" y="1732"/>
                  </a:moveTo>
                  <a:cubicBezTo>
                    <a:pt x="1119" y="1732"/>
                    <a:pt x="1118" y="1732"/>
                    <a:pt x="1118" y="1732"/>
                  </a:cubicBezTo>
                  <a:cubicBezTo>
                    <a:pt x="1115" y="1730"/>
                    <a:pt x="1115" y="1730"/>
                    <a:pt x="1115" y="1730"/>
                  </a:cubicBezTo>
                  <a:cubicBezTo>
                    <a:pt x="1114" y="1729"/>
                    <a:pt x="1114" y="1728"/>
                    <a:pt x="1115" y="1727"/>
                  </a:cubicBezTo>
                  <a:cubicBezTo>
                    <a:pt x="1116" y="1725"/>
                    <a:pt x="1117" y="1725"/>
                    <a:pt x="1118" y="1726"/>
                  </a:cubicBezTo>
                  <a:cubicBezTo>
                    <a:pt x="1121" y="1728"/>
                    <a:pt x="1121" y="1728"/>
                    <a:pt x="1121" y="1728"/>
                  </a:cubicBezTo>
                  <a:cubicBezTo>
                    <a:pt x="1122" y="1728"/>
                    <a:pt x="1122" y="1730"/>
                    <a:pt x="1121" y="1731"/>
                  </a:cubicBezTo>
                  <a:cubicBezTo>
                    <a:pt x="1121" y="1732"/>
                    <a:pt x="1120" y="1732"/>
                    <a:pt x="1119" y="1732"/>
                  </a:cubicBezTo>
                  <a:close/>
                  <a:moveTo>
                    <a:pt x="1104" y="1722"/>
                  </a:moveTo>
                  <a:cubicBezTo>
                    <a:pt x="1104" y="1722"/>
                    <a:pt x="1103" y="1721"/>
                    <a:pt x="1103" y="1721"/>
                  </a:cubicBezTo>
                  <a:cubicBezTo>
                    <a:pt x="1100" y="1719"/>
                    <a:pt x="1100" y="1719"/>
                    <a:pt x="1100" y="1719"/>
                  </a:cubicBezTo>
                  <a:cubicBezTo>
                    <a:pt x="1099" y="1719"/>
                    <a:pt x="1099" y="1717"/>
                    <a:pt x="1100" y="1716"/>
                  </a:cubicBezTo>
                  <a:cubicBezTo>
                    <a:pt x="1101" y="1715"/>
                    <a:pt x="1102" y="1715"/>
                    <a:pt x="1103" y="1715"/>
                  </a:cubicBezTo>
                  <a:cubicBezTo>
                    <a:pt x="1106" y="1717"/>
                    <a:pt x="1106" y="1717"/>
                    <a:pt x="1106" y="1717"/>
                  </a:cubicBezTo>
                  <a:cubicBezTo>
                    <a:pt x="1107" y="1718"/>
                    <a:pt x="1107" y="1719"/>
                    <a:pt x="1106" y="1721"/>
                  </a:cubicBezTo>
                  <a:cubicBezTo>
                    <a:pt x="1106" y="1721"/>
                    <a:pt x="1105" y="1722"/>
                    <a:pt x="1104" y="1722"/>
                  </a:cubicBezTo>
                  <a:close/>
                  <a:moveTo>
                    <a:pt x="1089" y="1711"/>
                  </a:moveTo>
                  <a:cubicBezTo>
                    <a:pt x="1089" y="1711"/>
                    <a:pt x="1088" y="1711"/>
                    <a:pt x="1088" y="1711"/>
                  </a:cubicBezTo>
                  <a:cubicBezTo>
                    <a:pt x="1085" y="1709"/>
                    <a:pt x="1085" y="1709"/>
                    <a:pt x="1085" y="1709"/>
                  </a:cubicBezTo>
                  <a:cubicBezTo>
                    <a:pt x="1084" y="1708"/>
                    <a:pt x="1084" y="1707"/>
                    <a:pt x="1085" y="1705"/>
                  </a:cubicBezTo>
                  <a:cubicBezTo>
                    <a:pt x="1085" y="1704"/>
                    <a:pt x="1087" y="1704"/>
                    <a:pt x="1088" y="1705"/>
                  </a:cubicBezTo>
                  <a:cubicBezTo>
                    <a:pt x="1091" y="1707"/>
                    <a:pt x="1091" y="1707"/>
                    <a:pt x="1091" y="1707"/>
                  </a:cubicBezTo>
                  <a:cubicBezTo>
                    <a:pt x="1092" y="1707"/>
                    <a:pt x="1092" y="1709"/>
                    <a:pt x="1091" y="1710"/>
                  </a:cubicBezTo>
                  <a:cubicBezTo>
                    <a:pt x="1091" y="1711"/>
                    <a:pt x="1090" y="1711"/>
                    <a:pt x="1089" y="1711"/>
                  </a:cubicBezTo>
                  <a:close/>
                  <a:moveTo>
                    <a:pt x="1074" y="1700"/>
                  </a:moveTo>
                  <a:cubicBezTo>
                    <a:pt x="1074" y="1700"/>
                    <a:pt x="1073" y="1700"/>
                    <a:pt x="1073" y="1700"/>
                  </a:cubicBezTo>
                  <a:cubicBezTo>
                    <a:pt x="1070" y="1698"/>
                    <a:pt x="1070" y="1698"/>
                    <a:pt x="1070" y="1698"/>
                  </a:cubicBezTo>
                  <a:cubicBezTo>
                    <a:pt x="1069" y="1697"/>
                    <a:pt x="1069" y="1696"/>
                    <a:pt x="1070" y="1695"/>
                  </a:cubicBezTo>
                  <a:cubicBezTo>
                    <a:pt x="1071" y="1694"/>
                    <a:pt x="1072" y="1693"/>
                    <a:pt x="1073" y="1694"/>
                  </a:cubicBezTo>
                  <a:cubicBezTo>
                    <a:pt x="1076" y="1696"/>
                    <a:pt x="1076" y="1696"/>
                    <a:pt x="1076" y="1696"/>
                  </a:cubicBezTo>
                  <a:cubicBezTo>
                    <a:pt x="1077" y="1697"/>
                    <a:pt x="1077" y="1698"/>
                    <a:pt x="1076" y="1699"/>
                  </a:cubicBezTo>
                  <a:cubicBezTo>
                    <a:pt x="1076" y="1700"/>
                    <a:pt x="1075" y="1700"/>
                    <a:pt x="1074" y="1700"/>
                  </a:cubicBezTo>
                  <a:close/>
                  <a:moveTo>
                    <a:pt x="1059" y="1690"/>
                  </a:moveTo>
                  <a:cubicBezTo>
                    <a:pt x="1059" y="1690"/>
                    <a:pt x="1058" y="1689"/>
                    <a:pt x="1058" y="1689"/>
                  </a:cubicBezTo>
                  <a:cubicBezTo>
                    <a:pt x="1055" y="1687"/>
                    <a:pt x="1055" y="1687"/>
                    <a:pt x="1055" y="1687"/>
                  </a:cubicBezTo>
                  <a:cubicBezTo>
                    <a:pt x="1054" y="1687"/>
                    <a:pt x="1054" y="1685"/>
                    <a:pt x="1055" y="1684"/>
                  </a:cubicBezTo>
                  <a:cubicBezTo>
                    <a:pt x="1056" y="1683"/>
                    <a:pt x="1057" y="1683"/>
                    <a:pt x="1058" y="1683"/>
                  </a:cubicBezTo>
                  <a:cubicBezTo>
                    <a:pt x="1061" y="1685"/>
                    <a:pt x="1061" y="1685"/>
                    <a:pt x="1061" y="1685"/>
                  </a:cubicBezTo>
                  <a:cubicBezTo>
                    <a:pt x="1062" y="1686"/>
                    <a:pt x="1062" y="1688"/>
                    <a:pt x="1061" y="1689"/>
                  </a:cubicBezTo>
                  <a:cubicBezTo>
                    <a:pt x="1061" y="1689"/>
                    <a:pt x="1060" y="1690"/>
                    <a:pt x="1059" y="1690"/>
                  </a:cubicBezTo>
                  <a:close/>
                  <a:moveTo>
                    <a:pt x="1044" y="1679"/>
                  </a:moveTo>
                  <a:cubicBezTo>
                    <a:pt x="1044" y="1679"/>
                    <a:pt x="1043" y="1679"/>
                    <a:pt x="1043" y="1678"/>
                  </a:cubicBezTo>
                  <a:cubicBezTo>
                    <a:pt x="1041" y="1676"/>
                    <a:pt x="1041" y="1676"/>
                    <a:pt x="1041" y="1676"/>
                  </a:cubicBezTo>
                  <a:cubicBezTo>
                    <a:pt x="1040" y="1676"/>
                    <a:pt x="1039" y="1674"/>
                    <a:pt x="1040" y="1673"/>
                  </a:cubicBezTo>
                  <a:cubicBezTo>
                    <a:pt x="1041" y="1672"/>
                    <a:pt x="1042" y="1672"/>
                    <a:pt x="1043" y="1673"/>
                  </a:cubicBezTo>
                  <a:cubicBezTo>
                    <a:pt x="1046" y="1674"/>
                    <a:pt x="1046" y="1674"/>
                    <a:pt x="1046" y="1674"/>
                  </a:cubicBezTo>
                  <a:cubicBezTo>
                    <a:pt x="1047" y="1675"/>
                    <a:pt x="1047" y="1677"/>
                    <a:pt x="1046" y="1678"/>
                  </a:cubicBezTo>
                  <a:cubicBezTo>
                    <a:pt x="1046" y="1678"/>
                    <a:pt x="1045" y="1679"/>
                    <a:pt x="1044" y="1679"/>
                  </a:cubicBezTo>
                  <a:close/>
                  <a:moveTo>
                    <a:pt x="1030" y="1668"/>
                  </a:moveTo>
                  <a:cubicBezTo>
                    <a:pt x="1029" y="1668"/>
                    <a:pt x="1029" y="1668"/>
                    <a:pt x="1028" y="1667"/>
                  </a:cubicBezTo>
                  <a:cubicBezTo>
                    <a:pt x="1026" y="1665"/>
                    <a:pt x="1026" y="1665"/>
                    <a:pt x="1026" y="1665"/>
                  </a:cubicBezTo>
                  <a:cubicBezTo>
                    <a:pt x="1025" y="1665"/>
                    <a:pt x="1025" y="1663"/>
                    <a:pt x="1025" y="1662"/>
                  </a:cubicBezTo>
                  <a:cubicBezTo>
                    <a:pt x="1026" y="1661"/>
                    <a:pt x="1028" y="1661"/>
                    <a:pt x="1029" y="1662"/>
                  </a:cubicBezTo>
                  <a:cubicBezTo>
                    <a:pt x="1031" y="1664"/>
                    <a:pt x="1031" y="1664"/>
                    <a:pt x="1031" y="1664"/>
                  </a:cubicBezTo>
                  <a:cubicBezTo>
                    <a:pt x="1032" y="1664"/>
                    <a:pt x="1032" y="1666"/>
                    <a:pt x="1032" y="1667"/>
                  </a:cubicBezTo>
                  <a:cubicBezTo>
                    <a:pt x="1031" y="1667"/>
                    <a:pt x="1030" y="1668"/>
                    <a:pt x="1030" y="1668"/>
                  </a:cubicBezTo>
                  <a:close/>
                  <a:moveTo>
                    <a:pt x="1015" y="1657"/>
                  </a:moveTo>
                  <a:cubicBezTo>
                    <a:pt x="1014" y="1657"/>
                    <a:pt x="1014" y="1657"/>
                    <a:pt x="1014" y="1656"/>
                  </a:cubicBezTo>
                  <a:cubicBezTo>
                    <a:pt x="1011" y="1654"/>
                    <a:pt x="1011" y="1654"/>
                    <a:pt x="1011" y="1654"/>
                  </a:cubicBezTo>
                  <a:cubicBezTo>
                    <a:pt x="1010" y="1654"/>
                    <a:pt x="1010" y="1652"/>
                    <a:pt x="1011" y="1651"/>
                  </a:cubicBezTo>
                  <a:cubicBezTo>
                    <a:pt x="1011" y="1650"/>
                    <a:pt x="1013" y="1650"/>
                    <a:pt x="1014" y="1651"/>
                  </a:cubicBezTo>
                  <a:cubicBezTo>
                    <a:pt x="1016" y="1652"/>
                    <a:pt x="1016" y="1652"/>
                    <a:pt x="1016" y="1652"/>
                  </a:cubicBezTo>
                  <a:cubicBezTo>
                    <a:pt x="1017" y="1653"/>
                    <a:pt x="1018" y="1655"/>
                    <a:pt x="1017" y="1656"/>
                  </a:cubicBezTo>
                  <a:cubicBezTo>
                    <a:pt x="1016" y="1656"/>
                    <a:pt x="1016" y="1657"/>
                    <a:pt x="1015" y="1657"/>
                  </a:cubicBezTo>
                  <a:close/>
                  <a:moveTo>
                    <a:pt x="1000" y="1646"/>
                  </a:moveTo>
                  <a:cubicBezTo>
                    <a:pt x="1000" y="1646"/>
                    <a:pt x="999" y="1645"/>
                    <a:pt x="999" y="1645"/>
                  </a:cubicBezTo>
                  <a:cubicBezTo>
                    <a:pt x="997" y="1643"/>
                    <a:pt x="997" y="1643"/>
                    <a:pt x="997" y="1643"/>
                  </a:cubicBezTo>
                  <a:cubicBezTo>
                    <a:pt x="995" y="1642"/>
                    <a:pt x="995" y="1641"/>
                    <a:pt x="996" y="1640"/>
                  </a:cubicBezTo>
                  <a:cubicBezTo>
                    <a:pt x="997" y="1639"/>
                    <a:pt x="998" y="1639"/>
                    <a:pt x="999" y="1639"/>
                  </a:cubicBezTo>
                  <a:cubicBezTo>
                    <a:pt x="1002" y="1641"/>
                    <a:pt x="1002" y="1641"/>
                    <a:pt x="1002" y="1641"/>
                  </a:cubicBezTo>
                  <a:cubicBezTo>
                    <a:pt x="1003" y="1642"/>
                    <a:pt x="1003" y="1644"/>
                    <a:pt x="1002" y="1645"/>
                  </a:cubicBezTo>
                  <a:cubicBezTo>
                    <a:pt x="1002" y="1645"/>
                    <a:pt x="1001" y="1646"/>
                    <a:pt x="1000" y="1646"/>
                  </a:cubicBezTo>
                  <a:close/>
                  <a:moveTo>
                    <a:pt x="986" y="1634"/>
                  </a:moveTo>
                  <a:cubicBezTo>
                    <a:pt x="985" y="1634"/>
                    <a:pt x="985" y="1634"/>
                    <a:pt x="984" y="1634"/>
                  </a:cubicBezTo>
                  <a:cubicBezTo>
                    <a:pt x="982" y="1632"/>
                    <a:pt x="982" y="1632"/>
                    <a:pt x="982" y="1632"/>
                  </a:cubicBezTo>
                  <a:cubicBezTo>
                    <a:pt x="981" y="1631"/>
                    <a:pt x="981" y="1630"/>
                    <a:pt x="982" y="1629"/>
                  </a:cubicBezTo>
                  <a:cubicBezTo>
                    <a:pt x="982" y="1628"/>
                    <a:pt x="984" y="1627"/>
                    <a:pt x="985" y="1628"/>
                  </a:cubicBezTo>
                  <a:cubicBezTo>
                    <a:pt x="987" y="1630"/>
                    <a:pt x="987" y="1630"/>
                    <a:pt x="987" y="1630"/>
                  </a:cubicBezTo>
                  <a:cubicBezTo>
                    <a:pt x="988" y="1631"/>
                    <a:pt x="989" y="1632"/>
                    <a:pt x="988" y="1633"/>
                  </a:cubicBezTo>
                  <a:cubicBezTo>
                    <a:pt x="987" y="1634"/>
                    <a:pt x="987" y="1634"/>
                    <a:pt x="986" y="1634"/>
                  </a:cubicBezTo>
                  <a:close/>
                  <a:moveTo>
                    <a:pt x="971" y="1623"/>
                  </a:moveTo>
                  <a:cubicBezTo>
                    <a:pt x="971" y="1623"/>
                    <a:pt x="970" y="1623"/>
                    <a:pt x="970" y="1622"/>
                  </a:cubicBezTo>
                  <a:cubicBezTo>
                    <a:pt x="968" y="1621"/>
                    <a:pt x="968" y="1621"/>
                    <a:pt x="968" y="1621"/>
                  </a:cubicBezTo>
                  <a:cubicBezTo>
                    <a:pt x="967" y="1620"/>
                    <a:pt x="966" y="1618"/>
                    <a:pt x="967" y="1617"/>
                  </a:cubicBezTo>
                  <a:cubicBezTo>
                    <a:pt x="968" y="1616"/>
                    <a:pt x="969" y="1616"/>
                    <a:pt x="970" y="1617"/>
                  </a:cubicBezTo>
                  <a:cubicBezTo>
                    <a:pt x="973" y="1619"/>
                    <a:pt x="973" y="1619"/>
                    <a:pt x="973" y="1619"/>
                  </a:cubicBezTo>
                  <a:cubicBezTo>
                    <a:pt x="974" y="1620"/>
                    <a:pt x="974" y="1621"/>
                    <a:pt x="973" y="1622"/>
                  </a:cubicBezTo>
                  <a:cubicBezTo>
                    <a:pt x="973" y="1623"/>
                    <a:pt x="972" y="1623"/>
                    <a:pt x="971" y="1623"/>
                  </a:cubicBezTo>
                  <a:close/>
                  <a:moveTo>
                    <a:pt x="957" y="1612"/>
                  </a:moveTo>
                  <a:cubicBezTo>
                    <a:pt x="957" y="1612"/>
                    <a:pt x="956" y="1611"/>
                    <a:pt x="956" y="1611"/>
                  </a:cubicBezTo>
                  <a:cubicBezTo>
                    <a:pt x="953" y="1609"/>
                    <a:pt x="953" y="1609"/>
                    <a:pt x="953" y="1609"/>
                  </a:cubicBezTo>
                  <a:cubicBezTo>
                    <a:pt x="952" y="1608"/>
                    <a:pt x="952" y="1607"/>
                    <a:pt x="953" y="1606"/>
                  </a:cubicBezTo>
                  <a:cubicBezTo>
                    <a:pt x="954" y="1605"/>
                    <a:pt x="955" y="1605"/>
                    <a:pt x="956" y="1605"/>
                  </a:cubicBezTo>
                  <a:cubicBezTo>
                    <a:pt x="959" y="1607"/>
                    <a:pt x="959" y="1607"/>
                    <a:pt x="959" y="1607"/>
                  </a:cubicBezTo>
                  <a:cubicBezTo>
                    <a:pt x="960" y="1608"/>
                    <a:pt x="960" y="1610"/>
                    <a:pt x="959" y="1611"/>
                  </a:cubicBezTo>
                  <a:cubicBezTo>
                    <a:pt x="958" y="1611"/>
                    <a:pt x="958" y="1612"/>
                    <a:pt x="957" y="1612"/>
                  </a:cubicBezTo>
                  <a:close/>
                  <a:moveTo>
                    <a:pt x="943" y="1600"/>
                  </a:moveTo>
                  <a:cubicBezTo>
                    <a:pt x="942" y="1600"/>
                    <a:pt x="942" y="1600"/>
                    <a:pt x="941" y="1599"/>
                  </a:cubicBezTo>
                  <a:cubicBezTo>
                    <a:pt x="939" y="1598"/>
                    <a:pt x="939" y="1598"/>
                    <a:pt x="939" y="1598"/>
                  </a:cubicBezTo>
                  <a:cubicBezTo>
                    <a:pt x="938" y="1597"/>
                    <a:pt x="938" y="1595"/>
                    <a:pt x="939" y="1594"/>
                  </a:cubicBezTo>
                  <a:cubicBezTo>
                    <a:pt x="939" y="1593"/>
                    <a:pt x="941" y="1593"/>
                    <a:pt x="942" y="1594"/>
                  </a:cubicBezTo>
                  <a:cubicBezTo>
                    <a:pt x="944" y="1596"/>
                    <a:pt x="944" y="1596"/>
                    <a:pt x="944" y="1596"/>
                  </a:cubicBezTo>
                  <a:cubicBezTo>
                    <a:pt x="945" y="1597"/>
                    <a:pt x="945" y="1598"/>
                    <a:pt x="945" y="1599"/>
                  </a:cubicBezTo>
                  <a:cubicBezTo>
                    <a:pt x="944" y="1600"/>
                    <a:pt x="943" y="1600"/>
                    <a:pt x="943" y="1600"/>
                  </a:cubicBezTo>
                  <a:close/>
                  <a:moveTo>
                    <a:pt x="929" y="1588"/>
                  </a:moveTo>
                  <a:cubicBezTo>
                    <a:pt x="928" y="1588"/>
                    <a:pt x="927" y="1588"/>
                    <a:pt x="927" y="1588"/>
                  </a:cubicBezTo>
                  <a:cubicBezTo>
                    <a:pt x="925" y="1586"/>
                    <a:pt x="925" y="1586"/>
                    <a:pt x="925" y="1586"/>
                  </a:cubicBezTo>
                  <a:cubicBezTo>
                    <a:pt x="924" y="1585"/>
                    <a:pt x="924" y="1584"/>
                    <a:pt x="924" y="1583"/>
                  </a:cubicBezTo>
                  <a:cubicBezTo>
                    <a:pt x="925" y="1582"/>
                    <a:pt x="927" y="1581"/>
                    <a:pt x="928" y="1582"/>
                  </a:cubicBezTo>
                  <a:cubicBezTo>
                    <a:pt x="930" y="1584"/>
                    <a:pt x="930" y="1584"/>
                    <a:pt x="930" y="1584"/>
                  </a:cubicBezTo>
                  <a:cubicBezTo>
                    <a:pt x="931" y="1585"/>
                    <a:pt x="931" y="1586"/>
                    <a:pt x="930" y="1587"/>
                  </a:cubicBezTo>
                  <a:cubicBezTo>
                    <a:pt x="930" y="1588"/>
                    <a:pt x="929" y="1588"/>
                    <a:pt x="929" y="1588"/>
                  </a:cubicBezTo>
                  <a:close/>
                  <a:moveTo>
                    <a:pt x="914" y="1577"/>
                  </a:moveTo>
                  <a:cubicBezTo>
                    <a:pt x="914" y="1577"/>
                    <a:pt x="913" y="1576"/>
                    <a:pt x="913" y="1576"/>
                  </a:cubicBezTo>
                  <a:cubicBezTo>
                    <a:pt x="911" y="1574"/>
                    <a:pt x="911" y="1574"/>
                    <a:pt x="911" y="1574"/>
                  </a:cubicBezTo>
                  <a:cubicBezTo>
                    <a:pt x="910" y="1573"/>
                    <a:pt x="909" y="1572"/>
                    <a:pt x="910" y="1571"/>
                  </a:cubicBezTo>
                  <a:cubicBezTo>
                    <a:pt x="911" y="1570"/>
                    <a:pt x="913" y="1570"/>
                    <a:pt x="914" y="1570"/>
                  </a:cubicBezTo>
                  <a:cubicBezTo>
                    <a:pt x="916" y="1572"/>
                    <a:pt x="916" y="1572"/>
                    <a:pt x="916" y="1572"/>
                  </a:cubicBezTo>
                  <a:cubicBezTo>
                    <a:pt x="917" y="1573"/>
                    <a:pt x="917" y="1575"/>
                    <a:pt x="916" y="1576"/>
                  </a:cubicBezTo>
                  <a:cubicBezTo>
                    <a:pt x="916" y="1576"/>
                    <a:pt x="915" y="1577"/>
                    <a:pt x="914" y="1577"/>
                  </a:cubicBezTo>
                  <a:close/>
                  <a:moveTo>
                    <a:pt x="900" y="1565"/>
                  </a:moveTo>
                  <a:cubicBezTo>
                    <a:pt x="900" y="1565"/>
                    <a:pt x="899" y="1565"/>
                    <a:pt x="899" y="1564"/>
                  </a:cubicBezTo>
                  <a:cubicBezTo>
                    <a:pt x="897" y="1562"/>
                    <a:pt x="897" y="1562"/>
                    <a:pt x="897" y="1562"/>
                  </a:cubicBezTo>
                  <a:cubicBezTo>
                    <a:pt x="896" y="1561"/>
                    <a:pt x="895" y="1560"/>
                    <a:pt x="896" y="1559"/>
                  </a:cubicBezTo>
                  <a:cubicBezTo>
                    <a:pt x="897" y="1558"/>
                    <a:pt x="899" y="1558"/>
                    <a:pt x="900" y="1559"/>
                  </a:cubicBezTo>
                  <a:cubicBezTo>
                    <a:pt x="902" y="1561"/>
                    <a:pt x="902" y="1561"/>
                    <a:pt x="902" y="1561"/>
                  </a:cubicBezTo>
                  <a:cubicBezTo>
                    <a:pt x="903" y="1561"/>
                    <a:pt x="903" y="1563"/>
                    <a:pt x="902" y="1564"/>
                  </a:cubicBezTo>
                  <a:cubicBezTo>
                    <a:pt x="902" y="1564"/>
                    <a:pt x="901" y="1565"/>
                    <a:pt x="900" y="1565"/>
                  </a:cubicBezTo>
                  <a:close/>
                  <a:moveTo>
                    <a:pt x="886" y="1553"/>
                  </a:moveTo>
                  <a:cubicBezTo>
                    <a:pt x="886" y="1553"/>
                    <a:pt x="885" y="1553"/>
                    <a:pt x="885" y="1552"/>
                  </a:cubicBezTo>
                  <a:cubicBezTo>
                    <a:pt x="883" y="1550"/>
                    <a:pt x="883" y="1550"/>
                    <a:pt x="883" y="1550"/>
                  </a:cubicBezTo>
                  <a:cubicBezTo>
                    <a:pt x="882" y="1549"/>
                    <a:pt x="881" y="1548"/>
                    <a:pt x="882" y="1547"/>
                  </a:cubicBezTo>
                  <a:cubicBezTo>
                    <a:pt x="883" y="1546"/>
                    <a:pt x="885" y="1546"/>
                    <a:pt x="886" y="1547"/>
                  </a:cubicBezTo>
                  <a:cubicBezTo>
                    <a:pt x="888" y="1549"/>
                    <a:pt x="888" y="1549"/>
                    <a:pt x="888" y="1549"/>
                  </a:cubicBezTo>
                  <a:cubicBezTo>
                    <a:pt x="889" y="1550"/>
                    <a:pt x="889" y="1551"/>
                    <a:pt x="888" y="1552"/>
                  </a:cubicBezTo>
                  <a:cubicBezTo>
                    <a:pt x="888" y="1553"/>
                    <a:pt x="887" y="1553"/>
                    <a:pt x="886" y="1553"/>
                  </a:cubicBezTo>
                  <a:close/>
                  <a:moveTo>
                    <a:pt x="873" y="1541"/>
                  </a:moveTo>
                  <a:cubicBezTo>
                    <a:pt x="872" y="1541"/>
                    <a:pt x="871" y="1541"/>
                    <a:pt x="871" y="1540"/>
                  </a:cubicBezTo>
                  <a:cubicBezTo>
                    <a:pt x="869" y="1538"/>
                    <a:pt x="869" y="1538"/>
                    <a:pt x="869" y="1538"/>
                  </a:cubicBezTo>
                  <a:cubicBezTo>
                    <a:pt x="868" y="1537"/>
                    <a:pt x="868" y="1536"/>
                    <a:pt x="868" y="1535"/>
                  </a:cubicBezTo>
                  <a:cubicBezTo>
                    <a:pt x="869" y="1534"/>
                    <a:pt x="871" y="1534"/>
                    <a:pt x="872" y="1535"/>
                  </a:cubicBezTo>
                  <a:cubicBezTo>
                    <a:pt x="874" y="1537"/>
                    <a:pt x="874" y="1537"/>
                    <a:pt x="874" y="1537"/>
                  </a:cubicBezTo>
                  <a:cubicBezTo>
                    <a:pt x="875" y="1538"/>
                    <a:pt x="875" y="1539"/>
                    <a:pt x="874" y="1540"/>
                  </a:cubicBezTo>
                  <a:cubicBezTo>
                    <a:pt x="874" y="1541"/>
                    <a:pt x="873" y="1541"/>
                    <a:pt x="873" y="1541"/>
                  </a:cubicBezTo>
                  <a:close/>
                  <a:moveTo>
                    <a:pt x="859" y="1529"/>
                  </a:moveTo>
                  <a:cubicBezTo>
                    <a:pt x="858" y="1529"/>
                    <a:pt x="858" y="1528"/>
                    <a:pt x="857" y="1528"/>
                  </a:cubicBezTo>
                  <a:cubicBezTo>
                    <a:pt x="855" y="1526"/>
                    <a:pt x="855" y="1526"/>
                    <a:pt x="855" y="1526"/>
                  </a:cubicBezTo>
                  <a:cubicBezTo>
                    <a:pt x="854" y="1525"/>
                    <a:pt x="854" y="1524"/>
                    <a:pt x="855" y="1523"/>
                  </a:cubicBezTo>
                  <a:cubicBezTo>
                    <a:pt x="856" y="1522"/>
                    <a:pt x="857" y="1522"/>
                    <a:pt x="858" y="1522"/>
                  </a:cubicBezTo>
                  <a:cubicBezTo>
                    <a:pt x="860" y="1525"/>
                    <a:pt x="860" y="1525"/>
                    <a:pt x="860" y="1525"/>
                  </a:cubicBezTo>
                  <a:cubicBezTo>
                    <a:pt x="861" y="1525"/>
                    <a:pt x="861" y="1527"/>
                    <a:pt x="861" y="1528"/>
                  </a:cubicBezTo>
                  <a:cubicBezTo>
                    <a:pt x="860" y="1528"/>
                    <a:pt x="859" y="1529"/>
                    <a:pt x="859" y="1529"/>
                  </a:cubicBezTo>
                  <a:close/>
                  <a:moveTo>
                    <a:pt x="845" y="1516"/>
                  </a:moveTo>
                  <a:cubicBezTo>
                    <a:pt x="844" y="1516"/>
                    <a:pt x="844" y="1516"/>
                    <a:pt x="843" y="1516"/>
                  </a:cubicBezTo>
                  <a:cubicBezTo>
                    <a:pt x="841" y="1514"/>
                    <a:pt x="841" y="1514"/>
                    <a:pt x="841" y="1514"/>
                  </a:cubicBezTo>
                  <a:cubicBezTo>
                    <a:pt x="840" y="1513"/>
                    <a:pt x="840" y="1511"/>
                    <a:pt x="841" y="1510"/>
                  </a:cubicBezTo>
                  <a:cubicBezTo>
                    <a:pt x="842" y="1509"/>
                    <a:pt x="843" y="1509"/>
                    <a:pt x="844" y="1510"/>
                  </a:cubicBezTo>
                  <a:cubicBezTo>
                    <a:pt x="847" y="1512"/>
                    <a:pt x="847" y="1512"/>
                    <a:pt x="847" y="1512"/>
                  </a:cubicBezTo>
                  <a:cubicBezTo>
                    <a:pt x="848" y="1513"/>
                    <a:pt x="848" y="1515"/>
                    <a:pt x="847" y="1516"/>
                  </a:cubicBezTo>
                  <a:cubicBezTo>
                    <a:pt x="846" y="1516"/>
                    <a:pt x="846" y="1516"/>
                    <a:pt x="845" y="1516"/>
                  </a:cubicBezTo>
                  <a:close/>
                  <a:moveTo>
                    <a:pt x="831" y="1504"/>
                  </a:moveTo>
                  <a:cubicBezTo>
                    <a:pt x="831" y="1504"/>
                    <a:pt x="830" y="1504"/>
                    <a:pt x="830" y="1504"/>
                  </a:cubicBezTo>
                  <a:cubicBezTo>
                    <a:pt x="828" y="1501"/>
                    <a:pt x="828" y="1501"/>
                    <a:pt x="828" y="1501"/>
                  </a:cubicBezTo>
                  <a:cubicBezTo>
                    <a:pt x="827" y="1501"/>
                    <a:pt x="826" y="1499"/>
                    <a:pt x="827" y="1498"/>
                  </a:cubicBezTo>
                  <a:cubicBezTo>
                    <a:pt x="828" y="1497"/>
                    <a:pt x="830" y="1497"/>
                    <a:pt x="831" y="1498"/>
                  </a:cubicBezTo>
                  <a:cubicBezTo>
                    <a:pt x="833" y="1500"/>
                    <a:pt x="833" y="1500"/>
                    <a:pt x="833" y="1500"/>
                  </a:cubicBezTo>
                  <a:cubicBezTo>
                    <a:pt x="834" y="1501"/>
                    <a:pt x="834" y="1502"/>
                    <a:pt x="833" y="1503"/>
                  </a:cubicBezTo>
                  <a:cubicBezTo>
                    <a:pt x="833" y="1504"/>
                    <a:pt x="832" y="1504"/>
                    <a:pt x="831" y="1504"/>
                  </a:cubicBezTo>
                  <a:close/>
                  <a:moveTo>
                    <a:pt x="818" y="1492"/>
                  </a:moveTo>
                  <a:cubicBezTo>
                    <a:pt x="817" y="1492"/>
                    <a:pt x="817" y="1492"/>
                    <a:pt x="816" y="1491"/>
                  </a:cubicBezTo>
                  <a:cubicBezTo>
                    <a:pt x="814" y="1489"/>
                    <a:pt x="814" y="1489"/>
                    <a:pt x="814" y="1489"/>
                  </a:cubicBezTo>
                  <a:cubicBezTo>
                    <a:pt x="813" y="1488"/>
                    <a:pt x="813" y="1487"/>
                    <a:pt x="814" y="1486"/>
                  </a:cubicBezTo>
                  <a:cubicBezTo>
                    <a:pt x="815" y="1485"/>
                    <a:pt x="816" y="1485"/>
                    <a:pt x="817" y="1486"/>
                  </a:cubicBezTo>
                  <a:cubicBezTo>
                    <a:pt x="819" y="1488"/>
                    <a:pt x="819" y="1488"/>
                    <a:pt x="819" y="1488"/>
                  </a:cubicBezTo>
                  <a:cubicBezTo>
                    <a:pt x="820" y="1489"/>
                    <a:pt x="820" y="1490"/>
                    <a:pt x="820" y="1491"/>
                  </a:cubicBezTo>
                  <a:cubicBezTo>
                    <a:pt x="819" y="1491"/>
                    <a:pt x="818" y="1492"/>
                    <a:pt x="818" y="1492"/>
                  </a:cubicBezTo>
                  <a:close/>
                  <a:moveTo>
                    <a:pt x="804" y="1479"/>
                  </a:moveTo>
                  <a:cubicBezTo>
                    <a:pt x="804" y="1479"/>
                    <a:pt x="803" y="1479"/>
                    <a:pt x="803" y="1479"/>
                  </a:cubicBezTo>
                  <a:cubicBezTo>
                    <a:pt x="801" y="1477"/>
                    <a:pt x="801" y="1477"/>
                    <a:pt x="801" y="1477"/>
                  </a:cubicBezTo>
                  <a:cubicBezTo>
                    <a:pt x="800" y="1476"/>
                    <a:pt x="800" y="1474"/>
                    <a:pt x="800" y="1473"/>
                  </a:cubicBezTo>
                  <a:cubicBezTo>
                    <a:pt x="801" y="1472"/>
                    <a:pt x="803" y="1472"/>
                    <a:pt x="804" y="1473"/>
                  </a:cubicBezTo>
                  <a:cubicBezTo>
                    <a:pt x="806" y="1475"/>
                    <a:pt x="806" y="1475"/>
                    <a:pt x="806" y="1475"/>
                  </a:cubicBezTo>
                  <a:cubicBezTo>
                    <a:pt x="807" y="1476"/>
                    <a:pt x="807" y="1478"/>
                    <a:pt x="806" y="1479"/>
                  </a:cubicBezTo>
                  <a:cubicBezTo>
                    <a:pt x="806" y="1479"/>
                    <a:pt x="805" y="1479"/>
                    <a:pt x="804" y="1479"/>
                  </a:cubicBezTo>
                  <a:close/>
                  <a:moveTo>
                    <a:pt x="791" y="1467"/>
                  </a:moveTo>
                  <a:cubicBezTo>
                    <a:pt x="790" y="1467"/>
                    <a:pt x="790" y="1466"/>
                    <a:pt x="789" y="1466"/>
                  </a:cubicBezTo>
                  <a:cubicBezTo>
                    <a:pt x="787" y="1464"/>
                    <a:pt x="787" y="1464"/>
                    <a:pt x="787" y="1464"/>
                  </a:cubicBezTo>
                  <a:cubicBezTo>
                    <a:pt x="786" y="1463"/>
                    <a:pt x="786" y="1462"/>
                    <a:pt x="787" y="1461"/>
                  </a:cubicBezTo>
                  <a:cubicBezTo>
                    <a:pt x="788" y="1460"/>
                    <a:pt x="789" y="1460"/>
                    <a:pt x="790" y="1460"/>
                  </a:cubicBezTo>
                  <a:cubicBezTo>
                    <a:pt x="793" y="1463"/>
                    <a:pt x="793" y="1463"/>
                    <a:pt x="793" y="1463"/>
                  </a:cubicBezTo>
                  <a:cubicBezTo>
                    <a:pt x="794" y="1463"/>
                    <a:pt x="794" y="1465"/>
                    <a:pt x="793" y="1466"/>
                  </a:cubicBezTo>
                  <a:cubicBezTo>
                    <a:pt x="792" y="1466"/>
                    <a:pt x="792" y="1467"/>
                    <a:pt x="791" y="1467"/>
                  </a:cubicBezTo>
                  <a:close/>
                  <a:moveTo>
                    <a:pt x="778" y="1454"/>
                  </a:moveTo>
                  <a:cubicBezTo>
                    <a:pt x="777" y="1454"/>
                    <a:pt x="777" y="1454"/>
                    <a:pt x="776" y="1453"/>
                  </a:cubicBezTo>
                  <a:cubicBezTo>
                    <a:pt x="774" y="1451"/>
                    <a:pt x="774" y="1451"/>
                    <a:pt x="774" y="1451"/>
                  </a:cubicBezTo>
                  <a:cubicBezTo>
                    <a:pt x="773" y="1450"/>
                    <a:pt x="773" y="1449"/>
                    <a:pt x="774" y="1448"/>
                  </a:cubicBezTo>
                  <a:cubicBezTo>
                    <a:pt x="775" y="1447"/>
                    <a:pt x="776" y="1447"/>
                    <a:pt x="777" y="1448"/>
                  </a:cubicBezTo>
                  <a:cubicBezTo>
                    <a:pt x="779" y="1450"/>
                    <a:pt x="779" y="1450"/>
                    <a:pt x="779" y="1450"/>
                  </a:cubicBezTo>
                  <a:cubicBezTo>
                    <a:pt x="780" y="1451"/>
                    <a:pt x="780" y="1452"/>
                    <a:pt x="779" y="1453"/>
                  </a:cubicBezTo>
                  <a:cubicBezTo>
                    <a:pt x="779" y="1454"/>
                    <a:pt x="778" y="1454"/>
                    <a:pt x="778" y="1454"/>
                  </a:cubicBezTo>
                  <a:close/>
                  <a:moveTo>
                    <a:pt x="765" y="1441"/>
                  </a:moveTo>
                  <a:cubicBezTo>
                    <a:pt x="764" y="1441"/>
                    <a:pt x="763" y="1441"/>
                    <a:pt x="763" y="1441"/>
                  </a:cubicBezTo>
                  <a:cubicBezTo>
                    <a:pt x="761" y="1438"/>
                    <a:pt x="761" y="1438"/>
                    <a:pt x="761" y="1438"/>
                  </a:cubicBezTo>
                  <a:cubicBezTo>
                    <a:pt x="760" y="1437"/>
                    <a:pt x="760" y="1436"/>
                    <a:pt x="761" y="1435"/>
                  </a:cubicBezTo>
                  <a:cubicBezTo>
                    <a:pt x="762" y="1434"/>
                    <a:pt x="763" y="1434"/>
                    <a:pt x="764" y="1435"/>
                  </a:cubicBezTo>
                  <a:cubicBezTo>
                    <a:pt x="766" y="1437"/>
                    <a:pt x="766" y="1437"/>
                    <a:pt x="766" y="1437"/>
                  </a:cubicBezTo>
                  <a:cubicBezTo>
                    <a:pt x="767" y="1438"/>
                    <a:pt x="767" y="1440"/>
                    <a:pt x="766" y="1441"/>
                  </a:cubicBezTo>
                  <a:cubicBezTo>
                    <a:pt x="766" y="1441"/>
                    <a:pt x="765" y="1441"/>
                    <a:pt x="765" y="1441"/>
                  </a:cubicBezTo>
                  <a:close/>
                  <a:moveTo>
                    <a:pt x="751" y="1428"/>
                  </a:moveTo>
                  <a:cubicBezTo>
                    <a:pt x="751" y="1428"/>
                    <a:pt x="750" y="1428"/>
                    <a:pt x="750" y="1428"/>
                  </a:cubicBezTo>
                  <a:cubicBezTo>
                    <a:pt x="748" y="1426"/>
                    <a:pt x="748" y="1426"/>
                    <a:pt x="748" y="1426"/>
                  </a:cubicBezTo>
                  <a:cubicBezTo>
                    <a:pt x="747" y="1425"/>
                    <a:pt x="747" y="1423"/>
                    <a:pt x="748" y="1422"/>
                  </a:cubicBezTo>
                  <a:cubicBezTo>
                    <a:pt x="749" y="1421"/>
                    <a:pt x="750" y="1421"/>
                    <a:pt x="751" y="1422"/>
                  </a:cubicBezTo>
                  <a:cubicBezTo>
                    <a:pt x="753" y="1424"/>
                    <a:pt x="753" y="1424"/>
                    <a:pt x="753" y="1424"/>
                  </a:cubicBezTo>
                  <a:cubicBezTo>
                    <a:pt x="754" y="1425"/>
                    <a:pt x="754" y="1427"/>
                    <a:pt x="753" y="1428"/>
                  </a:cubicBezTo>
                  <a:cubicBezTo>
                    <a:pt x="753" y="1428"/>
                    <a:pt x="752" y="1428"/>
                    <a:pt x="751" y="1428"/>
                  </a:cubicBezTo>
                  <a:close/>
                  <a:moveTo>
                    <a:pt x="738" y="1415"/>
                  </a:moveTo>
                  <a:cubicBezTo>
                    <a:pt x="738" y="1415"/>
                    <a:pt x="737" y="1415"/>
                    <a:pt x="737" y="1415"/>
                  </a:cubicBezTo>
                  <a:cubicBezTo>
                    <a:pt x="735" y="1413"/>
                    <a:pt x="735" y="1413"/>
                    <a:pt x="735" y="1413"/>
                  </a:cubicBezTo>
                  <a:cubicBezTo>
                    <a:pt x="734" y="1412"/>
                    <a:pt x="734" y="1410"/>
                    <a:pt x="735" y="1409"/>
                  </a:cubicBezTo>
                  <a:cubicBezTo>
                    <a:pt x="736" y="1408"/>
                    <a:pt x="737" y="1408"/>
                    <a:pt x="738" y="1409"/>
                  </a:cubicBezTo>
                  <a:cubicBezTo>
                    <a:pt x="740" y="1411"/>
                    <a:pt x="740" y="1411"/>
                    <a:pt x="740" y="1411"/>
                  </a:cubicBezTo>
                  <a:cubicBezTo>
                    <a:pt x="741" y="1412"/>
                    <a:pt x="741" y="1414"/>
                    <a:pt x="740" y="1415"/>
                  </a:cubicBezTo>
                  <a:cubicBezTo>
                    <a:pt x="740" y="1415"/>
                    <a:pt x="739" y="1415"/>
                    <a:pt x="738" y="1415"/>
                  </a:cubicBezTo>
                  <a:close/>
                  <a:moveTo>
                    <a:pt x="725" y="1402"/>
                  </a:moveTo>
                  <a:cubicBezTo>
                    <a:pt x="725" y="1402"/>
                    <a:pt x="724" y="1402"/>
                    <a:pt x="724" y="1402"/>
                  </a:cubicBezTo>
                  <a:cubicBezTo>
                    <a:pt x="722" y="1399"/>
                    <a:pt x="722" y="1399"/>
                    <a:pt x="722" y="1399"/>
                  </a:cubicBezTo>
                  <a:cubicBezTo>
                    <a:pt x="721" y="1399"/>
                    <a:pt x="721" y="1397"/>
                    <a:pt x="722" y="1396"/>
                  </a:cubicBezTo>
                  <a:cubicBezTo>
                    <a:pt x="723" y="1395"/>
                    <a:pt x="724" y="1395"/>
                    <a:pt x="725" y="1396"/>
                  </a:cubicBezTo>
                  <a:cubicBezTo>
                    <a:pt x="727" y="1398"/>
                    <a:pt x="727" y="1398"/>
                    <a:pt x="727" y="1398"/>
                  </a:cubicBezTo>
                  <a:cubicBezTo>
                    <a:pt x="728" y="1399"/>
                    <a:pt x="728" y="1401"/>
                    <a:pt x="727" y="1402"/>
                  </a:cubicBezTo>
                  <a:cubicBezTo>
                    <a:pt x="727" y="1402"/>
                    <a:pt x="726" y="1402"/>
                    <a:pt x="725" y="1402"/>
                  </a:cubicBezTo>
                  <a:close/>
                  <a:moveTo>
                    <a:pt x="713" y="1389"/>
                  </a:moveTo>
                  <a:cubicBezTo>
                    <a:pt x="712" y="1389"/>
                    <a:pt x="711" y="1389"/>
                    <a:pt x="711" y="1389"/>
                  </a:cubicBezTo>
                  <a:cubicBezTo>
                    <a:pt x="709" y="1386"/>
                    <a:pt x="709" y="1386"/>
                    <a:pt x="709" y="1386"/>
                  </a:cubicBezTo>
                  <a:cubicBezTo>
                    <a:pt x="708" y="1385"/>
                    <a:pt x="708" y="1384"/>
                    <a:pt x="709" y="1383"/>
                  </a:cubicBezTo>
                  <a:cubicBezTo>
                    <a:pt x="710" y="1382"/>
                    <a:pt x="711" y="1382"/>
                    <a:pt x="712" y="1383"/>
                  </a:cubicBezTo>
                  <a:cubicBezTo>
                    <a:pt x="714" y="1385"/>
                    <a:pt x="714" y="1385"/>
                    <a:pt x="714" y="1385"/>
                  </a:cubicBezTo>
                  <a:cubicBezTo>
                    <a:pt x="715" y="1386"/>
                    <a:pt x="715" y="1388"/>
                    <a:pt x="714" y="1389"/>
                  </a:cubicBezTo>
                  <a:cubicBezTo>
                    <a:pt x="714" y="1389"/>
                    <a:pt x="713" y="1389"/>
                    <a:pt x="713" y="1389"/>
                  </a:cubicBezTo>
                  <a:close/>
                  <a:moveTo>
                    <a:pt x="700" y="1376"/>
                  </a:moveTo>
                  <a:cubicBezTo>
                    <a:pt x="699" y="1376"/>
                    <a:pt x="699" y="1376"/>
                    <a:pt x="698" y="1375"/>
                  </a:cubicBezTo>
                  <a:cubicBezTo>
                    <a:pt x="696" y="1373"/>
                    <a:pt x="696" y="1373"/>
                    <a:pt x="696" y="1373"/>
                  </a:cubicBezTo>
                  <a:cubicBezTo>
                    <a:pt x="695" y="1372"/>
                    <a:pt x="695" y="1371"/>
                    <a:pt x="696" y="1370"/>
                  </a:cubicBezTo>
                  <a:cubicBezTo>
                    <a:pt x="697" y="1369"/>
                    <a:pt x="699" y="1369"/>
                    <a:pt x="700" y="1370"/>
                  </a:cubicBezTo>
                  <a:cubicBezTo>
                    <a:pt x="702" y="1372"/>
                    <a:pt x="702" y="1372"/>
                    <a:pt x="702" y="1372"/>
                  </a:cubicBezTo>
                  <a:cubicBezTo>
                    <a:pt x="703" y="1373"/>
                    <a:pt x="702" y="1374"/>
                    <a:pt x="702" y="1375"/>
                  </a:cubicBezTo>
                  <a:cubicBezTo>
                    <a:pt x="701" y="1376"/>
                    <a:pt x="700" y="1376"/>
                    <a:pt x="700" y="1376"/>
                  </a:cubicBezTo>
                  <a:close/>
                  <a:moveTo>
                    <a:pt x="687" y="1363"/>
                  </a:moveTo>
                  <a:cubicBezTo>
                    <a:pt x="687" y="1363"/>
                    <a:pt x="686" y="1362"/>
                    <a:pt x="686" y="1362"/>
                  </a:cubicBezTo>
                  <a:cubicBezTo>
                    <a:pt x="683" y="1360"/>
                    <a:pt x="683" y="1360"/>
                    <a:pt x="683" y="1360"/>
                  </a:cubicBezTo>
                  <a:cubicBezTo>
                    <a:pt x="683" y="1359"/>
                    <a:pt x="683" y="1357"/>
                    <a:pt x="684" y="1356"/>
                  </a:cubicBezTo>
                  <a:cubicBezTo>
                    <a:pt x="684" y="1356"/>
                    <a:pt x="686" y="1356"/>
                    <a:pt x="687" y="1357"/>
                  </a:cubicBezTo>
                  <a:cubicBezTo>
                    <a:pt x="689" y="1359"/>
                    <a:pt x="689" y="1359"/>
                    <a:pt x="689" y="1359"/>
                  </a:cubicBezTo>
                  <a:cubicBezTo>
                    <a:pt x="690" y="1360"/>
                    <a:pt x="690" y="1361"/>
                    <a:pt x="689" y="1362"/>
                  </a:cubicBezTo>
                  <a:cubicBezTo>
                    <a:pt x="688" y="1363"/>
                    <a:pt x="688" y="1363"/>
                    <a:pt x="687" y="1363"/>
                  </a:cubicBezTo>
                  <a:close/>
                  <a:moveTo>
                    <a:pt x="675" y="1349"/>
                  </a:moveTo>
                  <a:cubicBezTo>
                    <a:pt x="674" y="1349"/>
                    <a:pt x="673" y="1349"/>
                    <a:pt x="673" y="1349"/>
                  </a:cubicBezTo>
                  <a:cubicBezTo>
                    <a:pt x="671" y="1346"/>
                    <a:pt x="671" y="1346"/>
                    <a:pt x="671" y="1346"/>
                  </a:cubicBezTo>
                  <a:cubicBezTo>
                    <a:pt x="670" y="1345"/>
                    <a:pt x="670" y="1344"/>
                    <a:pt x="671" y="1343"/>
                  </a:cubicBezTo>
                  <a:cubicBezTo>
                    <a:pt x="672" y="1342"/>
                    <a:pt x="673" y="1342"/>
                    <a:pt x="674" y="1343"/>
                  </a:cubicBezTo>
                  <a:cubicBezTo>
                    <a:pt x="676" y="1345"/>
                    <a:pt x="676" y="1345"/>
                    <a:pt x="676" y="1345"/>
                  </a:cubicBezTo>
                  <a:cubicBezTo>
                    <a:pt x="677" y="1346"/>
                    <a:pt x="677" y="1348"/>
                    <a:pt x="676" y="1349"/>
                  </a:cubicBezTo>
                  <a:cubicBezTo>
                    <a:pt x="676" y="1349"/>
                    <a:pt x="675" y="1349"/>
                    <a:pt x="675" y="1349"/>
                  </a:cubicBezTo>
                  <a:close/>
                  <a:moveTo>
                    <a:pt x="662" y="1336"/>
                  </a:moveTo>
                  <a:cubicBezTo>
                    <a:pt x="662" y="1336"/>
                    <a:pt x="661" y="1336"/>
                    <a:pt x="660" y="1335"/>
                  </a:cubicBezTo>
                  <a:cubicBezTo>
                    <a:pt x="658" y="1333"/>
                    <a:pt x="658" y="1333"/>
                    <a:pt x="658" y="1333"/>
                  </a:cubicBezTo>
                  <a:cubicBezTo>
                    <a:pt x="658" y="1332"/>
                    <a:pt x="658" y="1330"/>
                    <a:pt x="659" y="1330"/>
                  </a:cubicBezTo>
                  <a:cubicBezTo>
                    <a:pt x="660" y="1329"/>
                    <a:pt x="661" y="1329"/>
                    <a:pt x="662" y="1330"/>
                  </a:cubicBezTo>
                  <a:cubicBezTo>
                    <a:pt x="664" y="1332"/>
                    <a:pt x="664" y="1332"/>
                    <a:pt x="664" y="1332"/>
                  </a:cubicBezTo>
                  <a:cubicBezTo>
                    <a:pt x="665" y="1333"/>
                    <a:pt x="665" y="1334"/>
                    <a:pt x="664" y="1335"/>
                  </a:cubicBezTo>
                  <a:cubicBezTo>
                    <a:pt x="663" y="1336"/>
                    <a:pt x="663" y="1336"/>
                    <a:pt x="662" y="1336"/>
                  </a:cubicBezTo>
                  <a:close/>
                  <a:moveTo>
                    <a:pt x="650" y="1322"/>
                  </a:moveTo>
                  <a:cubicBezTo>
                    <a:pt x="649" y="1322"/>
                    <a:pt x="649" y="1322"/>
                    <a:pt x="648" y="1322"/>
                  </a:cubicBezTo>
                  <a:cubicBezTo>
                    <a:pt x="646" y="1319"/>
                    <a:pt x="646" y="1319"/>
                    <a:pt x="646" y="1319"/>
                  </a:cubicBezTo>
                  <a:cubicBezTo>
                    <a:pt x="645" y="1318"/>
                    <a:pt x="645" y="1317"/>
                    <a:pt x="646" y="1316"/>
                  </a:cubicBezTo>
                  <a:cubicBezTo>
                    <a:pt x="647" y="1315"/>
                    <a:pt x="649" y="1315"/>
                    <a:pt x="650" y="1316"/>
                  </a:cubicBezTo>
                  <a:cubicBezTo>
                    <a:pt x="652" y="1318"/>
                    <a:pt x="652" y="1318"/>
                    <a:pt x="652" y="1318"/>
                  </a:cubicBezTo>
                  <a:cubicBezTo>
                    <a:pt x="652" y="1319"/>
                    <a:pt x="652" y="1321"/>
                    <a:pt x="651" y="1322"/>
                  </a:cubicBezTo>
                  <a:cubicBezTo>
                    <a:pt x="651" y="1322"/>
                    <a:pt x="650" y="1322"/>
                    <a:pt x="650" y="1322"/>
                  </a:cubicBezTo>
                  <a:close/>
                  <a:moveTo>
                    <a:pt x="638" y="1309"/>
                  </a:moveTo>
                  <a:cubicBezTo>
                    <a:pt x="637" y="1309"/>
                    <a:pt x="636" y="1308"/>
                    <a:pt x="636" y="1308"/>
                  </a:cubicBezTo>
                  <a:cubicBezTo>
                    <a:pt x="634" y="1306"/>
                    <a:pt x="634" y="1306"/>
                    <a:pt x="634" y="1306"/>
                  </a:cubicBezTo>
                  <a:cubicBezTo>
                    <a:pt x="633" y="1305"/>
                    <a:pt x="633" y="1303"/>
                    <a:pt x="634" y="1302"/>
                  </a:cubicBezTo>
                  <a:cubicBezTo>
                    <a:pt x="635" y="1301"/>
                    <a:pt x="636" y="1301"/>
                    <a:pt x="637" y="1302"/>
                  </a:cubicBezTo>
                  <a:cubicBezTo>
                    <a:pt x="639" y="1305"/>
                    <a:pt x="639" y="1305"/>
                    <a:pt x="639" y="1305"/>
                  </a:cubicBezTo>
                  <a:cubicBezTo>
                    <a:pt x="640" y="1306"/>
                    <a:pt x="640" y="1307"/>
                    <a:pt x="639" y="1308"/>
                  </a:cubicBezTo>
                  <a:cubicBezTo>
                    <a:pt x="639" y="1309"/>
                    <a:pt x="638" y="1309"/>
                    <a:pt x="638" y="1309"/>
                  </a:cubicBezTo>
                  <a:close/>
                  <a:moveTo>
                    <a:pt x="625" y="1295"/>
                  </a:moveTo>
                  <a:cubicBezTo>
                    <a:pt x="625" y="1295"/>
                    <a:pt x="624" y="1295"/>
                    <a:pt x="624" y="1294"/>
                  </a:cubicBezTo>
                  <a:cubicBezTo>
                    <a:pt x="622" y="1292"/>
                    <a:pt x="622" y="1292"/>
                    <a:pt x="622" y="1292"/>
                  </a:cubicBezTo>
                  <a:cubicBezTo>
                    <a:pt x="621" y="1291"/>
                    <a:pt x="621" y="1289"/>
                    <a:pt x="622" y="1289"/>
                  </a:cubicBezTo>
                  <a:cubicBezTo>
                    <a:pt x="623" y="1288"/>
                    <a:pt x="624" y="1288"/>
                    <a:pt x="625" y="1289"/>
                  </a:cubicBezTo>
                  <a:cubicBezTo>
                    <a:pt x="627" y="1291"/>
                    <a:pt x="627" y="1291"/>
                    <a:pt x="627" y="1291"/>
                  </a:cubicBezTo>
                  <a:cubicBezTo>
                    <a:pt x="628" y="1292"/>
                    <a:pt x="628" y="1294"/>
                    <a:pt x="627" y="1294"/>
                  </a:cubicBezTo>
                  <a:cubicBezTo>
                    <a:pt x="627" y="1295"/>
                    <a:pt x="626" y="1295"/>
                    <a:pt x="625" y="1295"/>
                  </a:cubicBezTo>
                  <a:close/>
                  <a:moveTo>
                    <a:pt x="613" y="1281"/>
                  </a:moveTo>
                  <a:cubicBezTo>
                    <a:pt x="613" y="1281"/>
                    <a:pt x="612" y="1281"/>
                    <a:pt x="611" y="1280"/>
                  </a:cubicBezTo>
                  <a:cubicBezTo>
                    <a:pt x="609" y="1278"/>
                    <a:pt x="609" y="1278"/>
                    <a:pt x="609" y="1278"/>
                  </a:cubicBezTo>
                  <a:cubicBezTo>
                    <a:pt x="609" y="1277"/>
                    <a:pt x="609" y="1276"/>
                    <a:pt x="610" y="1275"/>
                  </a:cubicBezTo>
                  <a:cubicBezTo>
                    <a:pt x="611" y="1274"/>
                    <a:pt x="612" y="1274"/>
                    <a:pt x="613" y="1275"/>
                  </a:cubicBezTo>
                  <a:cubicBezTo>
                    <a:pt x="615" y="1277"/>
                    <a:pt x="615" y="1277"/>
                    <a:pt x="615" y="1277"/>
                  </a:cubicBezTo>
                  <a:cubicBezTo>
                    <a:pt x="616" y="1278"/>
                    <a:pt x="616" y="1280"/>
                    <a:pt x="615" y="1281"/>
                  </a:cubicBezTo>
                  <a:cubicBezTo>
                    <a:pt x="614" y="1281"/>
                    <a:pt x="614" y="1281"/>
                    <a:pt x="613" y="1281"/>
                  </a:cubicBezTo>
                  <a:close/>
                  <a:moveTo>
                    <a:pt x="601" y="1267"/>
                  </a:moveTo>
                  <a:cubicBezTo>
                    <a:pt x="601" y="1267"/>
                    <a:pt x="600" y="1267"/>
                    <a:pt x="599" y="1266"/>
                  </a:cubicBezTo>
                  <a:cubicBezTo>
                    <a:pt x="597" y="1264"/>
                    <a:pt x="597" y="1264"/>
                    <a:pt x="597" y="1264"/>
                  </a:cubicBezTo>
                  <a:cubicBezTo>
                    <a:pt x="597" y="1263"/>
                    <a:pt x="597" y="1262"/>
                    <a:pt x="598" y="1261"/>
                  </a:cubicBezTo>
                  <a:cubicBezTo>
                    <a:pt x="599" y="1260"/>
                    <a:pt x="600" y="1260"/>
                    <a:pt x="601" y="1261"/>
                  </a:cubicBezTo>
                  <a:cubicBezTo>
                    <a:pt x="603" y="1263"/>
                    <a:pt x="603" y="1263"/>
                    <a:pt x="603" y="1263"/>
                  </a:cubicBezTo>
                  <a:cubicBezTo>
                    <a:pt x="604" y="1264"/>
                    <a:pt x="604" y="1266"/>
                    <a:pt x="603" y="1267"/>
                  </a:cubicBezTo>
                  <a:cubicBezTo>
                    <a:pt x="602" y="1267"/>
                    <a:pt x="602" y="1267"/>
                    <a:pt x="601" y="1267"/>
                  </a:cubicBezTo>
                  <a:close/>
                  <a:moveTo>
                    <a:pt x="589" y="1253"/>
                  </a:moveTo>
                  <a:cubicBezTo>
                    <a:pt x="589" y="1253"/>
                    <a:pt x="588" y="1253"/>
                    <a:pt x="588" y="1252"/>
                  </a:cubicBezTo>
                  <a:cubicBezTo>
                    <a:pt x="586" y="1250"/>
                    <a:pt x="586" y="1250"/>
                    <a:pt x="586" y="1250"/>
                  </a:cubicBezTo>
                  <a:cubicBezTo>
                    <a:pt x="585" y="1249"/>
                    <a:pt x="585" y="1248"/>
                    <a:pt x="586" y="1247"/>
                  </a:cubicBezTo>
                  <a:cubicBezTo>
                    <a:pt x="587" y="1246"/>
                    <a:pt x="588" y="1246"/>
                    <a:pt x="589" y="1247"/>
                  </a:cubicBezTo>
                  <a:cubicBezTo>
                    <a:pt x="591" y="1249"/>
                    <a:pt x="591" y="1249"/>
                    <a:pt x="591" y="1249"/>
                  </a:cubicBezTo>
                  <a:cubicBezTo>
                    <a:pt x="592" y="1250"/>
                    <a:pt x="592" y="1252"/>
                    <a:pt x="591" y="1253"/>
                  </a:cubicBezTo>
                  <a:cubicBezTo>
                    <a:pt x="590" y="1253"/>
                    <a:pt x="590" y="1253"/>
                    <a:pt x="589" y="1253"/>
                  </a:cubicBezTo>
                  <a:close/>
                  <a:moveTo>
                    <a:pt x="578" y="1239"/>
                  </a:moveTo>
                  <a:cubicBezTo>
                    <a:pt x="577" y="1239"/>
                    <a:pt x="576" y="1239"/>
                    <a:pt x="576" y="1238"/>
                  </a:cubicBezTo>
                  <a:cubicBezTo>
                    <a:pt x="574" y="1236"/>
                    <a:pt x="574" y="1236"/>
                    <a:pt x="574" y="1236"/>
                  </a:cubicBezTo>
                  <a:cubicBezTo>
                    <a:pt x="573" y="1235"/>
                    <a:pt x="573" y="1234"/>
                    <a:pt x="574" y="1233"/>
                  </a:cubicBezTo>
                  <a:cubicBezTo>
                    <a:pt x="575" y="1232"/>
                    <a:pt x="577" y="1232"/>
                    <a:pt x="577" y="1233"/>
                  </a:cubicBezTo>
                  <a:cubicBezTo>
                    <a:pt x="579" y="1235"/>
                    <a:pt x="579" y="1235"/>
                    <a:pt x="579" y="1235"/>
                  </a:cubicBezTo>
                  <a:cubicBezTo>
                    <a:pt x="580" y="1236"/>
                    <a:pt x="580" y="1238"/>
                    <a:pt x="579" y="1239"/>
                  </a:cubicBezTo>
                  <a:cubicBezTo>
                    <a:pt x="579" y="1239"/>
                    <a:pt x="578" y="1239"/>
                    <a:pt x="578" y="1239"/>
                  </a:cubicBezTo>
                  <a:close/>
                  <a:moveTo>
                    <a:pt x="566" y="1225"/>
                  </a:moveTo>
                  <a:cubicBezTo>
                    <a:pt x="565" y="1225"/>
                    <a:pt x="565" y="1225"/>
                    <a:pt x="564" y="1224"/>
                  </a:cubicBezTo>
                  <a:cubicBezTo>
                    <a:pt x="562" y="1222"/>
                    <a:pt x="562" y="1222"/>
                    <a:pt x="562" y="1222"/>
                  </a:cubicBezTo>
                  <a:cubicBezTo>
                    <a:pt x="561" y="1221"/>
                    <a:pt x="561" y="1219"/>
                    <a:pt x="562" y="1219"/>
                  </a:cubicBezTo>
                  <a:cubicBezTo>
                    <a:pt x="563" y="1218"/>
                    <a:pt x="565" y="1218"/>
                    <a:pt x="566" y="1219"/>
                  </a:cubicBezTo>
                  <a:cubicBezTo>
                    <a:pt x="568" y="1221"/>
                    <a:pt x="568" y="1221"/>
                    <a:pt x="568" y="1221"/>
                  </a:cubicBezTo>
                  <a:cubicBezTo>
                    <a:pt x="569" y="1222"/>
                    <a:pt x="568" y="1224"/>
                    <a:pt x="567" y="1225"/>
                  </a:cubicBezTo>
                  <a:cubicBezTo>
                    <a:pt x="567" y="1225"/>
                    <a:pt x="566" y="1225"/>
                    <a:pt x="566" y="1225"/>
                  </a:cubicBezTo>
                  <a:close/>
                  <a:moveTo>
                    <a:pt x="554" y="1211"/>
                  </a:moveTo>
                  <a:cubicBezTo>
                    <a:pt x="554" y="1211"/>
                    <a:pt x="553" y="1211"/>
                    <a:pt x="552" y="1210"/>
                  </a:cubicBezTo>
                  <a:cubicBezTo>
                    <a:pt x="551" y="1208"/>
                    <a:pt x="551" y="1208"/>
                    <a:pt x="551" y="1208"/>
                  </a:cubicBezTo>
                  <a:cubicBezTo>
                    <a:pt x="550" y="1207"/>
                    <a:pt x="550" y="1205"/>
                    <a:pt x="551" y="1204"/>
                  </a:cubicBezTo>
                  <a:cubicBezTo>
                    <a:pt x="552" y="1204"/>
                    <a:pt x="553" y="1204"/>
                    <a:pt x="554" y="1205"/>
                  </a:cubicBezTo>
                  <a:cubicBezTo>
                    <a:pt x="556" y="1207"/>
                    <a:pt x="556" y="1207"/>
                    <a:pt x="556" y="1207"/>
                  </a:cubicBezTo>
                  <a:cubicBezTo>
                    <a:pt x="557" y="1208"/>
                    <a:pt x="557" y="1210"/>
                    <a:pt x="556" y="1210"/>
                  </a:cubicBezTo>
                  <a:cubicBezTo>
                    <a:pt x="555" y="1211"/>
                    <a:pt x="555" y="1211"/>
                    <a:pt x="554" y="1211"/>
                  </a:cubicBezTo>
                  <a:close/>
                  <a:moveTo>
                    <a:pt x="543" y="1197"/>
                  </a:moveTo>
                  <a:cubicBezTo>
                    <a:pt x="542" y="1197"/>
                    <a:pt x="541" y="1196"/>
                    <a:pt x="541" y="1196"/>
                  </a:cubicBezTo>
                  <a:cubicBezTo>
                    <a:pt x="539" y="1193"/>
                    <a:pt x="539" y="1193"/>
                    <a:pt x="539" y="1193"/>
                  </a:cubicBezTo>
                  <a:cubicBezTo>
                    <a:pt x="538" y="1192"/>
                    <a:pt x="538" y="1191"/>
                    <a:pt x="539" y="1190"/>
                  </a:cubicBezTo>
                  <a:cubicBezTo>
                    <a:pt x="540" y="1189"/>
                    <a:pt x="542" y="1189"/>
                    <a:pt x="543" y="1190"/>
                  </a:cubicBezTo>
                  <a:cubicBezTo>
                    <a:pt x="545" y="1193"/>
                    <a:pt x="545" y="1193"/>
                    <a:pt x="545" y="1193"/>
                  </a:cubicBezTo>
                  <a:cubicBezTo>
                    <a:pt x="545" y="1194"/>
                    <a:pt x="545" y="1195"/>
                    <a:pt x="544" y="1196"/>
                  </a:cubicBezTo>
                  <a:cubicBezTo>
                    <a:pt x="544" y="1196"/>
                    <a:pt x="543" y="1197"/>
                    <a:pt x="543" y="1197"/>
                  </a:cubicBezTo>
                  <a:close/>
                  <a:moveTo>
                    <a:pt x="531" y="1182"/>
                  </a:moveTo>
                  <a:cubicBezTo>
                    <a:pt x="531" y="1182"/>
                    <a:pt x="530" y="1182"/>
                    <a:pt x="529" y="1181"/>
                  </a:cubicBezTo>
                  <a:cubicBezTo>
                    <a:pt x="528" y="1179"/>
                    <a:pt x="528" y="1179"/>
                    <a:pt x="528" y="1179"/>
                  </a:cubicBezTo>
                  <a:cubicBezTo>
                    <a:pt x="527" y="1178"/>
                    <a:pt x="527" y="1176"/>
                    <a:pt x="528" y="1176"/>
                  </a:cubicBezTo>
                  <a:cubicBezTo>
                    <a:pt x="529" y="1175"/>
                    <a:pt x="531" y="1175"/>
                    <a:pt x="531" y="1176"/>
                  </a:cubicBezTo>
                  <a:cubicBezTo>
                    <a:pt x="533" y="1178"/>
                    <a:pt x="533" y="1178"/>
                    <a:pt x="533" y="1178"/>
                  </a:cubicBezTo>
                  <a:cubicBezTo>
                    <a:pt x="534" y="1179"/>
                    <a:pt x="534" y="1181"/>
                    <a:pt x="533" y="1182"/>
                  </a:cubicBezTo>
                  <a:cubicBezTo>
                    <a:pt x="532" y="1182"/>
                    <a:pt x="532" y="1182"/>
                    <a:pt x="531" y="1182"/>
                  </a:cubicBezTo>
                  <a:close/>
                  <a:moveTo>
                    <a:pt x="520" y="1168"/>
                  </a:moveTo>
                  <a:cubicBezTo>
                    <a:pt x="519" y="1168"/>
                    <a:pt x="519" y="1168"/>
                    <a:pt x="518" y="1167"/>
                  </a:cubicBezTo>
                  <a:cubicBezTo>
                    <a:pt x="516" y="1165"/>
                    <a:pt x="516" y="1165"/>
                    <a:pt x="516" y="1165"/>
                  </a:cubicBezTo>
                  <a:cubicBezTo>
                    <a:pt x="515" y="1163"/>
                    <a:pt x="516" y="1162"/>
                    <a:pt x="517" y="1161"/>
                  </a:cubicBezTo>
                  <a:cubicBezTo>
                    <a:pt x="518" y="1160"/>
                    <a:pt x="519" y="1161"/>
                    <a:pt x="520" y="1162"/>
                  </a:cubicBezTo>
                  <a:cubicBezTo>
                    <a:pt x="522" y="1164"/>
                    <a:pt x="522" y="1164"/>
                    <a:pt x="522" y="1164"/>
                  </a:cubicBezTo>
                  <a:cubicBezTo>
                    <a:pt x="523" y="1165"/>
                    <a:pt x="523" y="1167"/>
                    <a:pt x="522" y="1167"/>
                  </a:cubicBezTo>
                  <a:cubicBezTo>
                    <a:pt x="521" y="1168"/>
                    <a:pt x="521" y="1168"/>
                    <a:pt x="520" y="1168"/>
                  </a:cubicBezTo>
                  <a:close/>
                  <a:moveTo>
                    <a:pt x="509" y="1153"/>
                  </a:moveTo>
                  <a:cubicBezTo>
                    <a:pt x="508" y="1153"/>
                    <a:pt x="507" y="1153"/>
                    <a:pt x="507" y="1152"/>
                  </a:cubicBezTo>
                  <a:cubicBezTo>
                    <a:pt x="505" y="1150"/>
                    <a:pt x="505" y="1150"/>
                    <a:pt x="505" y="1150"/>
                  </a:cubicBezTo>
                  <a:cubicBezTo>
                    <a:pt x="504" y="1149"/>
                    <a:pt x="504" y="1147"/>
                    <a:pt x="506" y="1147"/>
                  </a:cubicBezTo>
                  <a:cubicBezTo>
                    <a:pt x="507" y="1146"/>
                    <a:pt x="508" y="1146"/>
                    <a:pt x="509" y="1147"/>
                  </a:cubicBezTo>
                  <a:cubicBezTo>
                    <a:pt x="511" y="1149"/>
                    <a:pt x="511" y="1149"/>
                    <a:pt x="511" y="1149"/>
                  </a:cubicBezTo>
                  <a:cubicBezTo>
                    <a:pt x="512" y="1151"/>
                    <a:pt x="511" y="1152"/>
                    <a:pt x="510" y="1153"/>
                  </a:cubicBezTo>
                  <a:cubicBezTo>
                    <a:pt x="510" y="1153"/>
                    <a:pt x="509" y="1153"/>
                    <a:pt x="509" y="1153"/>
                  </a:cubicBezTo>
                  <a:close/>
                  <a:moveTo>
                    <a:pt x="498" y="1139"/>
                  </a:moveTo>
                  <a:cubicBezTo>
                    <a:pt x="497" y="1139"/>
                    <a:pt x="496" y="1138"/>
                    <a:pt x="496" y="1138"/>
                  </a:cubicBezTo>
                  <a:cubicBezTo>
                    <a:pt x="494" y="1135"/>
                    <a:pt x="494" y="1135"/>
                    <a:pt x="494" y="1135"/>
                  </a:cubicBezTo>
                  <a:cubicBezTo>
                    <a:pt x="493" y="1134"/>
                    <a:pt x="493" y="1133"/>
                    <a:pt x="494" y="1132"/>
                  </a:cubicBezTo>
                  <a:cubicBezTo>
                    <a:pt x="495" y="1131"/>
                    <a:pt x="497" y="1131"/>
                    <a:pt x="498" y="1132"/>
                  </a:cubicBezTo>
                  <a:cubicBezTo>
                    <a:pt x="500" y="1135"/>
                    <a:pt x="500" y="1135"/>
                    <a:pt x="500" y="1135"/>
                  </a:cubicBezTo>
                  <a:cubicBezTo>
                    <a:pt x="500" y="1136"/>
                    <a:pt x="500" y="1137"/>
                    <a:pt x="499" y="1138"/>
                  </a:cubicBezTo>
                  <a:cubicBezTo>
                    <a:pt x="499" y="1139"/>
                    <a:pt x="498" y="1139"/>
                    <a:pt x="498" y="1139"/>
                  </a:cubicBezTo>
                  <a:close/>
                  <a:moveTo>
                    <a:pt x="487" y="1124"/>
                  </a:moveTo>
                  <a:cubicBezTo>
                    <a:pt x="486" y="1124"/>
                    <a:pt x="485" y="1124"/>
                    <a:pt x="485" y="1123"/>
                  </a:cubicBezTo>
                  <a:cubicBezTo>
                    <a:pt x="483" y="1121"/>
                    <a:pt x="483" y="1121"/>
                    <a:pt x="483" y="1121"/>
                  </a:cubicBezTo>
                  <a:cubicBezTo>
                    <a:pt x="482" y="1120"/>
                    <a:pt x="482" y="1118"/>
                    <a:pt x="483" y="1117"/>
                  </a:cubicBezTo>
                  <a:cubicBezTo>
                    <a:pt x="485" y="1117"/>
                    <a:pt x="486" y="1117"/>
                    <a:pt x="487" y="1118"/>
                  </a:cubicBezTo>
                  <a:cubicBezTo>
                    <a:pt x="489" y="1120"/>
                    <a:pt x="489" y="1120"/>
                    <a:pt x="489" y="1120"/>
                  </a:cubicBezTo>
                  <a:cubicBezTo>
                    <a:pt x="489" y="1121"/>
                    <a:pt x="489" y="1123"/>
                    <a:pt x="488" y="1124"/>
                  </a:cubicBezTo>
                  <a:cubicBezTo>
                    <a:pt x="488" y="1124"/>
                    <a:pt x="487" y="1124"/>
                    <a:pt x="487" y="1124"/>
                  </a:cubicBezTo>
                  <a:close/>
                  <a:moveTo>
                    <a:pt x="476" y="1109"/>
                  </a:moveTo>
                  <a:cubicBezTo>
                    <a:pt x="475" y="1109"/>
                    <a:pt x="474" y="1109"/>
                    <a:pt x="474" y="1108"/>
                  </a:cubicBezTo>
                  <a:cubicBezTo>
                    <a:pt x="472" y="1106"/>
                    <a:pt x="472" y="1106"/>
                    <a:pt x="472" y="1106"/>
                  </a:cubicBezTo>
                  <a:cubicBezTo>
                    <a:pt x="471" y="1105"/>
                    <a:pt x="472" y="1103"/>
                    <a:pt x="473" y="1103"/>
                  </a:cubicBezTo>
                  <a:cubicBezTo>
                    <a:pt x="474" y="1102"/>
                    <a:pt x="475" y="1102"/>
                    <a:pt x="476" y="1103"/>
                  </a:cubicBezTo>
                  <a:cubicBezTo>
                    <a:pt x="478" y="1106"/>
                    <a:pt x="478" y="1106"/>
                    <a:pt x="478" y="1106"/>
                  </a:cubicBezTo>
                  <a:cubicBezTo>
                    <a:pt x="479" y="1107"/>
                    <a:pt x="478" y="1108"/>
                    <a:pt x="477" y="1109"/>
                  </a:cubicBezTo>
                  <a:cubicBezTo>
                    <a:pt x="477" y="1109"/>
                    <a:pt x="476" y="1109"/>
                    <a:pt x="476" y="1109"/>
                  </a:cubicBezTo>
                  <a:close/>
                  <a:moveTo>
                    <a:pt x="465" y="1095"/>
                  </a:moveTo>
                  <a:cubicBezTo>
                    <a:pt x="464" y="1095"/>
                    <a:pt x="464" y="1094"/>
                    <a:pt x="463" y="1094"/>
                  </a:cubicBezTo>
                  <a:cubicBezTo>
                    <a:pt x="461" y="1091"/>
                    <a:pt x="461" y="1091"/>
                    <a:pt x="461" y="1091"/>
                  </a:cubicBezTo>
                  <a:cubicBezTo>
                    <a:pt x="461" y="1090"/>
                    <a:pt x="461" y="1088"/>
                    <a:pt x="462" y="1088"/>
                  </a:cubicBezTo>
                  <a:cubicBezTo>
                    <a:pt x="463" y="1087"/>
                    <a:pt x="464" y="1087"/>
                    <a:pt x="465" y="1088"/>
                  </a:cubicBezTo>
                  <a:cubicBezTo>
                    <a:pt x="467" y="1091"/>
                    <a:pt x="467" y="1091"/>
                    <a:pt x="467" y="1091"/>
                  </a:cubicBezTo>
                  <a:cubicBezTo>
                    <a:pt x="468" y="1092"/>
                    <a:pt x="467" y="1093"/>
                    <a:pt x="466" y="1094"/>
                  </a:cubicBezTo>
                  <a:cubicBezTo>
                    <a:pt x="466" y="1094"/>
                    <a:pt x="465" y="1095"/>
                    <a:pt x="465" y="1095"/>
                  </a:cubicBezTo>
                  <a:close/>
                  <a:moveTo>
                    <a:pt x="454" y="1080"/>
                  </a:moveTo>
                  <a:cubicBezTo>
                    <a:pt x="454" y="1080"/>
                    <a:pt x="453" y="1079"/>
                    <a:pt x="452" y="1079"/>
                  </a:cubicBezTo>
                  <a:cubicBezTo>
                    <a:pt x="451" y="1076"/>
                    <a:pt x="451" y="1076"/>
                    <a:pt x="451" y="1076"/>
                  </a:cubicBezTo>
                  <a:cubicBezTo>
                    <a:pt x="450" y="1075"/>
                    <a:pt x="450" y="1074"/>
                    <a:pt x="451" y="1073"/>
                  </a:cubicBezTo>
                  <a:cubicBezTo>
                    <a:pt x="452" y="1072"/>
                    <a:pt x="454" y="1072"/>
                    <a:pt x="454" y="1073"/>
                  </a:cubicBezTo>
                  <a:cubicBezTo>
                    <a:pt x="456" y="1076"/>
                    <a:pt x="456" y="1076"/>
                    <a:pt x="456" y="1076"/>
                  </a:cubicBezTo>
                  <a:cubicBezTo>
                    <a:pt x="457" y="1077"/>
                    <a:pt x="457" y="1078"/>
                    <a:pt x="456" y="1079"/>
                  </a:cubicBezTo>
                  <a:cubicBezTo>
                    <a:pt x="455" y="1079"/>
                    <a:pt x="455" y="1080"/>
                    <a:pt x="454" y="1080"/>
                  </a:cubicBezTo>
                  <a:close/>
                  <a:moveTo>
                    <a:pt x="444" y="1065"/>
                  </a:moveTo>
                  <a:cubicBezTo>
                    <a:pt x="443" y="1065"/>
                    <a:pt x="442" y="1064"/>
                    <a:pt x="442" y="1064"/>
                  </a:cubicBezTo>
                  <a:cubicBezTo>
                    <a:pt x="440" y="1061"/>
                    <a:pt x="440" y="1061"/>
                    <a:pt x="440" y="1061"/>
                  </a:cubicBezTo>
                  <a:cubicBezTo>
                    <a:pt x="439" y="1060"/>
                    <a:pt x="439" y="1059"/>
                    <a:pt x="441" y="1058"/>
                  </a:cubicBezTo>
                  <a:cubicBezTo>
                    <a:pt x="442" y="1057"/>
                    <a:pt x="443" y="1057"/>
                    <a:pt x="444" y="1058"/>
                  </a:cubicBezTo>
                  <a:cubicBezTo>
                    <a:pt x="446" y="1061"/>
                    <a:pt x="446" y="1061"/>
                    <a:pt x="446" y="1061"/>
                  </a:cubicBezTo>
                  <a:cubicBezTo>
                    <a:pt x="446" y="1062"/>
                    <a:pt x="446" y="1063"/>
                    <a:pt x="445" y="1064"/>
                  </a:cubicBezTo>
                  <a:cubicBezTo>
                    <a:pt x="445" y="1065"/>
                    <a:pt x="444" y="1065"/>
                    <a:pt x="444" y="1065"/>
                  </a:cubicBezTo>
                  <a:close/>
                  <a:moveTo>
                    <a:pt x="433" y="1050"/>
                  </a:moveTo>
                  <a:cubicBezTo>
                    <a:pt x="432" y="1050"/>
                    <a:pt x="432" y="1049"/>
                    <a:pt x="431" y="1049"/>
                  </a:cubicBezTo>
                  <a:cubicBezTo>
                    <a:pt x="430" y="1046"/>
                    <a:pt x="430" y="1046"/>
                    <a:pt x="430" y="1046"/>
                  </a:cubicBezTo>
                  <a:cubicBezTo>
                    <a:pt x="429" y="1045"/>
                    <a:pt x="429" y="1044"/>
                    <a:pt x="430" y="1043"/>
                  </a:cubicBezTo>
                  <a:cubicBezTo>
                    <a:pt x="431" y="1042"/>
                    <a:pt x="433" y="1042"/>
                    <a:pt x="433" y="1043"/>
                  </a:cubicBezTo>
                  <a:cubicBezTo>
                    <a:pt x="435" y="1046"/>
                    <a:pt x="435" y="1046"/>
                    <a:pt x="435" y="1046"/>
                  </a:cubicBezTo>
                  <a:cubicBezTo>
                    <a:pt x="436" y="1047"/>
                    <a:pt x="436" y="1048"/>
                    <a:pt x="435" y="1049"/>
                  </a:cubicBezTo>
                  <a:cubicBezTo>
                    <a:pt x="434" y="1049"/>
                    <a:pt x="434" y="1050"/>
                    <a:pt x="433" y="1050"/>
                  </a:cubicBezTo>
                  <a:close/>
                  <a:moveTo>
                    <a:pt x="423" y="1034"/>
                  </a:moveTo>
                  <a:cubicBezTo>
                    <a:pt x="422" y="1034"/>
                    <a:pt x="421" y="1034"/>
                    <a:pt x="421" y="1033"/>
                  </a:cubicBezTo>
                  <a:cubicBezTo>
                    <a:pt x="419" y="1031"/>
                    <a:pt x="419" y="1031"/>
                    <a:pt x="419" y="1031"/>
                  </a:cubicBezTo>
                  <a:cubicBezTo>
                    <a:pt x="418" y="1030"/>
                    <a:pt x="419" y="1028"/>
                    <a:pt x="420" y="1028"/>
                  </a:cubicBezTo>
                  <a:cubicBezTo>
                    <a:pt x="421" y="1027"/>
                    <a:pt x="422" y="1027"/>
                    <a:pt x="423" y="1028"/>
                  </a:cubicBezTo>
                  <a:cubicBezTo>
                    <a:pt x="425" y="1031"/>
                    <a:pt x="425" y="1031"/>
                    <a:pt x="425" y="1031"/>
                  </a:cubicBezTo>
                  <a:cubicBezTo>
                    <a:pt x="426" y="1032"/>
                    <a:pt x="425" y="1033"/>
                    <a:pt x="424" y="1034"/>
                  </a:cubicBezTo>
                  <a:cubicBezTo>
                    <a:pt x="424" y="1034"/>
                    <a:pt x="423" y="1034"/>
                    <a:pt x="423" y="1034"/>
                  </a:cubicBezTo>
                  <a:close/>
                  <a:moveTo>
                    <a:pt x="413" y="1019"/>
                  </a:moveTo>
                  <a:cubicBezTo>
                    <a:pt x="412" y="1019"/>
                    <a:pt x="411" y="1019"/>
                    <a:pt x="411" y="1018"/>
                  </a:cubicBezTo>
                  <a:cubicBezTo>
                    <a:pt x="409" y="1016"/>
                    <a:pt x="409" y="1016"/>
                    <a:pt x="409" y="1016"/>
                  </a:cubicBezTo>
                  <a:cubicBezTo>
                    <a:pt x="408" y="1015"/>
                    <a:pt x="408" y="1013"/>
                    <a:pt x="409" y="1012"/>
                  </a:cubicBezTo>
                  <a:cubicBezTo>
                    <a:pt x="411" y="1012"/>
                    <a:pt x="412" y="1012"/>
                    <a:pt x="413" y="1013"/>
                  </a:cubicBezTo>
                  <a:cubicBezTo>
                    <a:pt x="414" y="1016"/>
                    <a:pt x="414" y="1016"/>
                    <a:pt x="414" y="1016"/>
                  </a:cubicBezTo>
                  <a:cubicBezTo>
                    <a:pt x="415" y="1017"/>
                    <a:pt x="415" y="1018"/>
                    <a:pt x="414" y="1019"/>
                  </a:cubicBezTo>
                  <a:cubicBezTo>
                    <a:pt x="413" y="1019"/>
                    <a:pt x="413" y="1019"/>
                    <a:pt x="413" y="1019"/>
                  </a:cubicBezTo>
                  <a:close/>
                  <a:moveTo>
                    <a:pt x="402" y="1004"/>
                  </a:moveTo>
                  <a:cubicBezTo>
                    <a:pt x="402" y="1004"/>
                    <a:pt x="401" y="1004"/>
                    <a:pt x="400" y="1003"/>
                  </a:cubicBezTo>
                  <a:cubicBezTo>
                    <a:pt x="399" y="1000"/>
                    <a:pt x="399" y="1000"/>
                    <a:pt x="399" y="1000"/>
                  </a:cubicBezTo>
                  <a:cubicBezTo>
                    <a:pt x="398" y="999"/>
                    <a:pt x="398" y="998"/>
                    <a:pt x="399" y="997"/>
                  </a:cubicBezTo>
                  <a:cubicBezTo>
                    <a:pt x="400" y="996"/>
                    <a:pt x="402" y="997"/>
                    <a:pt x="403" y="998"/>
                  </a:cubicBezTo>
                  <a:cubicBezTo>
                    <a:pt x="404" y="1000"/>
                    <a:pt x="404" y="1000"/>
                    <a:pt x="404" y="1000"/>
                  </a:cubicBezTo>
                  <a:cubicBezTo>
                    <a:pt x="405" y="1001"/>
                    <a:pt x="405" y="1003"/>
                    <a:pt x="404" y="1004"/>
                  </a:cubicBezTo>
                  <a:cubicBezTo>
                    <a:pt x="403" y="1004"/>
                    <a:pt x="403" y="1004"/>
                    <a:pt x="402" y="1004"/>
                  </a:cubicBezTo>
                  <a:close/>
                  <a:moveTo>
                    <a:pt x="392" y="989"/>
                  </a:moveTo>
                  <a:cubicBezTo>
                    <a:pt x="391" y="989"/>
                    <a:pt x="391" y="988"/>
                    <a:pt x="390" y="988"/>
                  </a:cubicBezTo>
                  <a:cubicBezTo>
                    <a:pt x="389" y="985"/>
                    <a:pt x="389" y="985"/>
                    <a:pt x="389" y="985"/>
                  </a:cubicBezTo>
                  <a:cubicBezTo>
                    <a:pt x="388" y="984"/>
                    <a:pt x="388" y="983"/>
                    <a:pt x="389" y="982"/>
                  </a:cubicBezTo>
                  <a:cubicBezTo>
                    <a:pt x="390" y="981"/>
                    <a:pt x="392" y="981"/>
                    <a:pt x="393" y="983"/>
                  </a:cubicBezTo>
                  <a:cubicBezTo>
                    <a:pt x="394" y="985"/>
                    <a:pt x="394" y="985"/>
                    <a:pt x="394" y="985"/>
                  </a:cubicBezTo>
                  <a:cubicBezTo>
                    <a:pt x="395" y="986"/>
                    <a:pt x="395" y="988"/>
                    <a:pt x="394" y="988"/>
                  </a:cubicBezTo>
                  <a:cubicBezTo>
                    <a:pt x="393" y="989"/>
                    <a:pt x="393" y="989"/>
                    <a:pt x="392" y="989"/>
                  </a:cubicBezTo>
                  <a:close/>
                  <a:moveTo>
                    <a:pt x="382" y="973"/>
                  </a:moveTo>
                  <a:cubicBezTo>
                    <a:pt x="382" y="973"/>
                    <a:pt x="381" y="973"/>
                    <a:pt x="380" y="972"/>
                  </a:cubicBezTo>
                  <a:cubicBezTo>
                    <a:pt x="379" y="970"/>
                    <a:pt x="379" y="970"/>
                    <a:pt x="379" y="970"/>
                  </a:cubicBezTo>
                  <a:cubicBezTo>
                    <a:pt x="378" y="969"/>
                    <a:pt x="378" y="967"/>
                    <a:pt x="379" y="966"/>
                  </a:cubicBezTo>
                  <a:cubicBezTo>
                    <a:pt x="380" y="966"/>
                    <a:pt x="382" y="966"/>
                    <a:pt x="383" y="967"/>
                  </a:cubicBezTo>
                  <a:cubicBezTo>
                    <a:pt x="384" y="970"/>
                    <a:pt x="384" y="970"/>
                    <a:pt x="384" y="970"/>
                  </a:cubicBezTo>
                  <a:cubicBezTo>
                    <a:pt x="385" y="971"/>
                    <a:pt x="385" y="972"/>
                    <a:pt x="384" y="973"/>
                  </a:cubicBezTo>
                  <a:cubicBezTo>
                    <a:pt x="383" y="973"/>
                    <a:pt x="383" y="973"/>
                    <a:pt x="382" y="973"/>
                  </a:cubicBezTo>
                  <a:close/>
                  <a:moveTo>
                    <a:pt x="372" y="958"/>
                  </a:moveTo>
                  <a:cubicBezTo>
                    <a:pt x="372" y="958"/>
                    <a:pt x="371" y="958"/>
                    <a:pt x="370" y="957"/>
                  </a:cubicBezTo>
                  <a:cubicBezTo>
                    <a:pt x="369" y="954"/>
                    <a:pt x="369" y="954"/>
                    <a:pt x="369" y="954"/>
                  </a:cubicBezTo>
                  <a:cubicBezTo>
                    <a:pt x="368" y="953"/>
                    <a:pt x="368" y="952"/>
                    <a:pt x="370" y="951"/>
                  </a:cubicBezTo>
                  <a:cubicBezTo>
                    <a:pt x="371" y="950"/>
                    <a:pt x="372" y="951"/>
                    <a:pt x="373" y="952"/>
                  </a:cubicBezTo>
                  <a:cubicBezTo>
                    <a:pt x="374" y="954"/>
                    <a:pt x="374" y="954"/>
                    <a:pt x="374" y="954"/>
                  </a:cubicBezTo>
                  <a:cubicBezTo>
                    <a:pt x="375" y="955"/>
                    <a:pt x="375" y="957"/>
                    <a:pt x="374" y="958"/>
                  </a:cubicBezTo>
                  <a:cubicBezTo>
                    <a:pt x="373" y="958"/>
                    <a:pt x="373" y="958"/>
                    <a:pt x="372" y="958"/>
                  </a:cubicBezTo>
                  <a:close/>
                  <a:moveTo>
                    <a:pt x="363" y="942"/>
                  </a:moveTo>
                  <a:cubicBezTo>
                    <a:pt x="362" y="942"/>
                    <a:pt x="361" y="942"/>
                    <a:pt x="361" y="941"/>
                  </a:cubicBezTo>
                  <a:cubicBezTo>
                    <a:pt x="359" y="939"/>
                    <a:pt x="359" y="939"/>
                    <a:pt x="359" y="939"/>
                  </a:cubicBezTo>
                  <a:cubicBezTo>
                    <a:pt x="358" y="938"/>
                    <a:pt x="359" y="936"/>
                    <a:pt x="360" y="935"/>
                  </a:cubicBezTo>
                  <a:cubicBezTo>
                    <a:pt x="361" y="935"/>
                    <a:pt x="362" y="935"/>
                    <a:pt x="363" y="936"/>
                  </a:cubicBezTo>
                  <a:cubicBezTo>
                    <a:pt x="365" y="939"/>
                    <a:pt x="365" y="939"/>
                    <a:pt x="365" y="939"/>
                  </a:cubicBezTo>
                  <a:cubicBezTo>
                    <a:pt x="365" y="940"/>
                    <a:pt x="365" y="941"/>
                    <a:pt x="364" y="942"/>
                  </a:cubicBezTo>
                  <a:cubicBezTo>
                    <a:pt x="364" y="942"/>
                    <a:pt x="363" y="942"/>
                    <a:pt x="363" y="942"/>
                  </a:cubicBezTo>
                  <a:close/>
                  <a:moveTo>
                    <a:pt x="353" y="927"/>
                  </a:moveTo>
                  <a:cubicBezTo>
                    <a:pt x="352" y="927"/>
                    <a:pt x="351" y="926"/>
                    <a:pt x="351" y="926"/>
                  </a:cubicBezTo>
                  <a:cubicBezTo>
                    <a:pt x="349" y="923"/>
                    <a:pt x="349" y="923"/>
                    <a:pt x="349" y="923"/>
                  </a:cubicBezTo>
                  <a:cubicBezTo>
                    <a:pt x="349" y="922"/>
                    <a:pt x="349" y="921"/>
                    <a:pt x="350" y="920"/>
                  </a:cubicBezTo>
                  <a:cubicBezTo>
                    <a:pt x="351" y="919"/>
                    <a:pt x="353" y="919"/>
                    <a:pt x="353" y="921"/>
                  </a:cubicBezTo>
                  <a:cubicBezTo>
                    <a:pt x="355" y="923"/>
                    <a:pt x="355" y="923"/>
                    <a:pt x="355" y="923"/>
                  </a:cubicBezTo>
                  <a:cubicBezTo>
                    <a:pt x="356" y="924"/>
                    <a:pt x="355" y="926"/>
                    <a:pt x="354" y="926"/>
                  </a:cubicBezTo>
                  <a:cubicBezTo>
                    <a:pt x="354" y="927"/>
                    <a:pt x="353" y="927"/>
                    <a:pt x="353" y="927"/>
                  </a:cubicBezTo>
                  <a:close/>
                  <a:moveTo>
                    <a:pt x="344" y="911"/>
                  </a:moveTo>
                  <a:cubicBezTo>
                    <a:pt x="343" y="911"/>
                    <a:pt x="342" y="911"/>
                    <a:pt x="341" y="910"/>
                  </a:cubicBezTo>
                  <a:cubicBezTo>
                    <a:pt x="340" y="907"/>
                    <a:pt x="340" y="907"/>
                    <a:pt x="340" y="907"/>
                  </a:cubicBezTo>
                  <a:cubicBezTo>
                    <a:pt x="339" y="906"/>
                    <a:pt x="340" y="905"/>
                    <a:pt x="341" y="904"/>
                  </a:cubicBezTo>
                  <a:cubicBezTo>
                    <a:pt x="342" y="903"/>
                    <a:pt x="343" y="904"/>
                    <a:pt x="344" y="905"/>
                  </a:cubicBezTo>
                  <a:cubicBezTo>
                    <a:pt x="346" y="908"/>
                    <a:pt x="346" y="908"/>
                    <a:pt x="346" y="908"/>
                  </a:cubicBezTo>
                  <a:cubicBezTo>
                    <a:pt x="346" y="909"/>
                    <a:pt x="346" y="910"/>
                    <a:pt x="345" y="911"/>
                  </a:cubicBezTo>
                  <a:cubicBezTo>
                    <a:pt x="344" y="911"/>
                    <a:pt x="344" y="911"/>
                    <a:pt x="344" y="911"/>
                  </a:cubicBezTo>
                  <a:close/>
                  <a:moveTo>
                    <a:pt x="334" y="895"/>
                  </a:moveTo>
                  <a:cubicBezTo>
                    <a:pt x="333" y="895"/>
                    <a:pt x="332" y="895"/>
                    <a:pt x="332" y="894"/>
                  </a:cubicBezTo>
                  <a:cubicBezTo>
                    <a:pt x="330" y="892"/>
                    <a:pt x="330" y="892"/>
                    <a:pt x="330" y="892"/>
                  </a:cubicBezTo>
                  <a:cubicBezTo>
                    <a:pt x="330" y="891"/>
                    <a:pt x="330" y="889"/>
                    <a:pt x="331" y="888"/>
                  </a:cubicBezTo>
                  <a:cubicBezTo>
                    <a:pt x="332" y="888"/>
                    <a:pt x="334" y="888"/>
                    <a:pt x="335" y="889"/>
                  </a:cubicBezTo>
                  <a:cubicBezTo>
                    <a:pt x="336" y="892"/>
                    <a:pt x="336" y="892"/>
                    <a:pt x="336" y="892"/>
                  </a:cubicBezTo>
                  <a:cubicBezTo>
                    <a:pt x="337" y="893"/>
                    <a:pt x="336" y="894"/>
                    <a:pt x="335" y="895"/>
                  </a:cubicBezTo>
                  <a:cubicBezTo>
                    <a:pt x="335" y="895"/>
                    <a:pt x="334" y="895"/>
                    <a:pt x="334" y="895"/>
                  </a:cubicBezTo>
                  <a:close/>
                  <a:moveTo>
                    <a:pt x="325" y="880"/>
                  </a:moveTo>
                  <a:cubicBezTo>
                    <a:pt x="324" y="880"/>
                    <a:pt x="323" y="879"/>
                    <a:pt x="323" y="879"/>
                  </a:cubicBezTo>
                  <a:cubicBezTo>
                    <a:pt x="321" y="876"/>
                    <a:pt x="321" y="876"/>
                    <a:pt x="321" y="876"/>
                  </a:cubicBezTo>
                  <a:cubicBezTo>
                    <a:pt x="320" y="875"/>
                    <a:pt x="321" y="873"/>
                    <a:pt x="322" y="873"/>
                  </a:cubicBezTo>
                  <a:cubicBezTo>
                    <a:pt x="323" y="872"/>
                    <a:pt x="325" y="872"/>
                    <a:pt x="325" y="873"/>
                  </a:cubicBezTo>
                  <a:cubicBezTo>
                    <a:pt x="327" y="876"/>
                    <a:pt x="327" y="876"/>
                    <a:pt x="327" y="876"/>
                  </a:cubicBezTo>
                  <a:cubicBezTo>
                    <a:pt x="327" y="877"/>
                    <a:pt x="327" y="879"/>
                    <a:pt x="326" y="879"/>
                  </a:cubicBezTo>
                  <a:cubicBezTo>
                    <a:pt x="326" y="880"/>
                    <a:pt x="325" y="880"/>
                    <a:pt x="325" y="880"/>
                  </a:cubicBezTo>
                  <a:close/>
                  <a:moveTo>
                    <a:pt x="316" y="864"/>
                  </a:moveTo>
                  <a:cubicBezTo>
                    <a:pt x="315" y="864"/>
                    <a:pt x="314" y="863"/>
                    <a:pt x="313" y="863"/>
                  </a:cubicBezTo>
                  <a:cubicBezTo>
                    <a:pt x="312" y="860"/>
                    <a:pt x="312" y="860"/>
                    <a:pt x="312" y="860"/>
                  </a:cubicBezTo>
                  <a:cubicBezTo>
                    <a:pt x="311" y="859"/>
                    <a:pt x="312" y="857"/>
                    <a:pt x="313" y="857"/>
                  </a:cubicBezTo>
                  <a:cubicBezTo>
                    <a:pt x="314" y="856"/>
                    <a:pt x="315" y="856"/>
                    <a:pt x="316" y="858"/>
                  </a:cubicBezTo>
                  <a:cubicBezTo>
                    <a:pt x="318" y="860"/>
                    <a:pt x="318" y="860"/>
                    <a:pt x="318" y="860"/>
                  </a:cubicBezTo>
                  <a:cubicBezTo>
                    <a:pt x="318" y="861"/>
                    <a:pt x="318" y="863"/>
                    <a:pt x="317" y="864"/>
                  </a:cubicBezTo>
                  <a:cubicBezTo>
                    <a:pt x="316" y="864"/>
                    <a:pt x="316" y="864"/>
                    <a:pt x="316" y="864"/>
                  </a:cubicBezTo>
                  <a:close/>
                  <a:moveTo>
                    <a:pt x="306" y="848"/>
                  </a:moveTo>
                  <a:cubicBezTo>
                    <a:pt x="306" y="848"/>
                    <a:pt x="305" y="848"/>
                    <a:pt x="304" y="847"/>
                  </a:cubicBezTo>
                  <a:cubicBezTo>
                    <a:pt x="303" y="844"/>
                    <a:pt x="303" y="844"/>
                    <a:pt x="303" y="844"/>
                  </a:cubicBezTo>
                  <a:cubicBezTo>
                    <a:pt x="302" y="843"/>
                    <a:pt x="303" y="841"/>
                    <a:pt x="304" y="841"/>
                  </a:cubicBezTo>
                  <a:cubicBezTo>
                    <a:pt x="305" y="840"/>
                    <a:pt x="306" y="841"/>
                    <a:pt x="307" y="842"/>
                  </a:cubicBezTo>
                  <a:cubicBezTo>
                    <a:pt x="309" y="844"/>
                    <a:pt x="309" y="844"/>
                    <a:pt x="309" y="844"/>
                  </a:cubicBezTo>
                  <a:cubicBezTo>
                    <a:pt x="309" y="846"/>
                    <a:pt x="309" y="847"/>
                    <a:pt x="308" y="848"/>
                  </a:cubicBezTo>
                  <a:cubicBezTo>
                    <a:pt x="307" y="848"/>
                    <a:pt x="307" y="848"/>
                    <a:pt x="306" y="848"/>
                  </a:cubicBezTo>
                  <a:close/>
                  <a:moveTo>
                    <a:pt x="297" y="832"/>
                  </a:moveTo>
                  <a:cubicBezTo>
                    <a:pt x="297" y="832"/>
                    <a:pt x="296" y="832"/>
                    <a:pt x="295" y="831"/>
                  </a:cubicBezTo>
                  <a:cubicBezTo>
                    <a:pt x="294" y="828"/>
                    <a:pt x="294" y="828"/>
                    <a:pt x="294" y="828"/>
                  </a:cubicBezTo>
                  <a:cubicBezTo>
                    <a:pt x="293" y="827"/>
                    <a:pt x="294" y="825"/>
                    <a:pt x="295" y="825"/>
                  </a:cubicBezTo>
                  <a:cubicBezTo>
                    <a:pt x="296" y="824"/>
                    <a:pt x="297" y="825"/>
                    <a:pt x="298" y="826"/>
                  </a:cubicBezTo>
                  <a:cubicBezTo>
                    <a:pt x="300" y="828"/>
                    <a:pt x="300" y="828"/>
                    <a:pt x="300" y="828"/>
                  </a:cubicBezTo>
                  <a:cubicBezTo>
                    <a:pt x="300" y="830"/>
                    <a:pt x="300" y="831"/>
                    <a:pt x="299" y="832"/>
                  </a:cubicBezTo>
                  <a:cubicBezTo>
                    <a:pt x="298" y="832"/>
                    <a:pt x="298" y="832"/>
                    <a:pt x="297" y="832"/>
                  </a:cubicBezTo>
                  <a:close/>
                  <a:moveTo>
                    <a:pt x="289" y="816"/>
                  </a:moveTo>
                  <a:cubicBezTo>
                    <a:pt x="288" y="816"/>
                    <a:pt x="287" y="816"/>
                    <a:pt x="286" y="815"/>
                  </a:cubicBezTo>
                  <a:cubicBezTo>
                    <a:pt x="285" y="812"/>
                    <a:pt x="285" y="812"/>
                    <a:pt x="285" y="812"/>
                  </a:cubicBezTo>
                  <a:cubicBezTo>
                    <a:pt x="284" y="811"/>
                    <a:pt x="285" y="809"/>
                    <a:pt x="286" y="809"/>
                  </a:cubicBezTo>
                  <a:cubicBezTo>
                    <a:pt x="287" y="808"/>
                    <a:pt x="289" y="809"/>
                    <a:pt x="289" y="810"/>
                  </a:cubicBezTo>
                  <a:cubicBezTo>
                    <a:pt x="291" y="812"/>
                    <a:pt x="291" y="812"/>
                    <a:pt x="291" y="812"/>
                  </a:cubicBezTo>
                  <a:cubicBezTo>
                    <a:pt x="291" y="814"/>
                    <a:pt x="291" y="815"/>
                    <a:pt x="290" y="816"/>
                  </a:cubicBezTo>
                  <a:cubicBezTo>
                    <a:pt x="289" y="816"/>
                    <a:pt x="289" y="816"/>
                    <a:pt x="289" y="816"/>
                  </a:cubicBezTo>
                  <a:close/>
                  <a:moveTo>
                    <a:pt x="280" y="800"/>
                  </a:moveTo>
                  <a:cubicBezTo>
                    <a:pt x="279" y="800"/>
                    <a:pt x="278" y="799"/>
                    <a:pt x="278" y="799"/>
                  </a:cubicBezTo>
                  <a:cubicBezTo>
                    <a:pt x="276" y="796"/>
                    <a:pt x="276" y="796"/>
                    <a:pt x="276" y="796"/>
                  </a:cubicBezTo>
                  <a:cubicBezTo>
                    <a:pt x="276" y="795"/>
                    <a:pt x="276" y="793"/>
                    <a:pt x="277" y="793"/>
                  </a:cubicBezTo>
                  <a:cubicBezTo>
                    <a:pt x="278" y="792"/>
                    <a:pt x="280" y="793"/>
                    <a:pt x="280" y="794"/>
                  </a:cubicBezTo>
                  <a:cubicBezTo>
                    <a:pt x="282" y="796"/>
                    <a:pt x="282" y="796"/>
                    <a:pt x="282" y="796"/>
                  </a:cubicBezTo>
                  <a:cubicBezTo>
                    <a:pt x="283" y="798"/>
                    <a:pt x="282" y="799"/>
                    <a:pt x="281" y="800"/>
                  </a:cubicBezTo>
                  <a:cubicBezTo>
                    <a:pt x="281" y="800"/>
                    <a:pt x="280" y="800"/>
                    <a:pt x="280" y="800"/>
                  </a:cubicBezTo>
                  <a:close/>
                  <a:moveTo>
                    <a:pt x="271" y="784"/>
                  </a:moveTo>
                  <a:cubicBezTo>
                    <a:pt x="270" y="784"/>
                    <a:pt x="269" y="783"/>
                    <a:pt x="269" y="782"/>
                  </a:cubicBezTo>
                  <a:cubicBezTo>
                    <a:pt x="268" y="780"/>
                    <a:pt x="268" y="780"/>
                    <a:pt x="268" y="780"/>
                  </a:cubicBezTo>
                  <a:cubicBezTo>
                    <a:pt x="267" y="779"/>
                    <a:pt x="267" y="777"/>
                    <a:pt x="269" y="777"/>
                  </a:cubicBezTo>
                  <a:cubicBezTo>
                    <a:pt x="270" y="776"/>
                    <a:pt x="271" y="776"/>
                    <a:pt x="272" y="778"/>
                  </a:cubicBezTo>
                  <a:cubicBezTo>
                    <a:pt x="273" y="780"/>
                    <a:pt x="273" y="780"/>
                    <a:pt x="273" y="780"/>
                  </a:cubicBezTo>
                  <a:cubicBezTo>
                    <a:pt x="274" y="781"/>
                    <a:pt x="273" y="783"/>
                    <a:pt x="272" y="783"/>
                  </a:cubicBezTo>
                  <a:cubicBezTo>
                    <a:pt x="272" y="784"/>
                    <a:pt x="272" y="784"/>
                    <a:pt x="271" y="784"/>
                  </a:cubicBezTo>
                  <a:close/>
                  <a:moveTo>
                    <a:pt x="263" y="768"/>
                  </a:moveTo>
                  <a:cubicBezTo>
                    <a:pt x="262" y="768"/>
                    <a:pt x="261" y="767"/>
                    <a:pt x="261" y="766"/>
                  </a:cubicBezTo>
                  <a:cubicBezTo>
                    <a:pt x="259" y="764"/>
                    <a:pt x="259" y="764"/>
                    <a:pt x="259" y="764"/>
                  </a:cubicBezTo>
                  <a:cubicBezTo>
                    <a:pt x="258" y="762"/>
                    <a:pt x="259" y="761"/>
                    <a:pt x="260" y="760"/>
                  </a:cubicBezTo>
                  <a:cubicBezTo>
                    <a:pt x="261" y="760"/>
                    <a:pt x="263" y="760"/>
                    <a:pt x="263" y="761"/>
                  </a:cubicBezTo>
                  <a:cubicBezTo>
                    <a:pt x="265" y="764"/>
                    <a:pt x="265" y="764"/>
                    <a:pt x="265" y="764"/>
                  </a:cubicBezTo>
                  <a:cubicBezTo>
                    <a:pt x="265" y="765"/>
                    <a:pt x="265" y="767"/>
                    <a:pt x="264" y="767"/>
                  </a:cubicBezTo>
                  <a:cubicBezTo>
                    <a:pt x="263" y="767"/>
                    <a:pt x="263" y="768"/>
                    <a:pt x="263" y="768"/>
                  </a:cubicBezTo>
                  <a:close/>
                  <a:moveTo>
                    <a:pt x="254" y="751"/>
                  </a:moveTo>
                  <a:cubicBezTo>
                    <a:pt x="253" y="751"/>
                    <a:pt x="252" y="751"/>
                    <a:pt x="252" y="750"/>
                  </a:cubicBezTo>
                  <a:cubicBezTo>
                    <a:pt x="251" y="747"/>
                    <a:pt x="251" y="747"/>
                    <a:pt x="251" y="747"/>
                  </a:cubicBezTo>
                  <a:cubicBezTo>
                    <a:pt x="250" y="746"/>
                    <a:pt x="251" y="745"/>
                    <a:pt x="252" y="744"/>
                  </a:cubicBezTo>
                  <a:cubicBezTo>
                    <a:pt x="253" y="743"/>
                    <a:pt x="254" y="744"/>
                    <a:pt x="255" y="745"/>
                  </a:cubicBezTo>
                  <a:cubicBezTo>
                    <a:pt x="256" y="748"/>
                    <a:pt x="256" y="748"/>
                    <a:pt x="256" y="748"/>
                  </a:cubicBezTo>
                  <a:cubicBezTo>
                    <a:pt x="257" y="749"/>
                    <a:pt x="256" y="750"/>
                    <a:pt x="255" y="751"/>
                  </a:cubicBezTo>
                  <a:cubicBezTo>
                    <a:pt x="255" y="751"/>
                    <a:pt x="255" y="751"/>
                    <a:pt x="254" y="751"/>
                  </a:cubicBezTo>
                  <a:close/>
                  <a:moveTo>
                    <a:pt x="246" y="735"/>
                  </a:moveTo>
                  <a:cubicBezTo>
                    <a:pt x="245" y="735"/>
                    <a:pt x="244" y="734"/>
                    <a:pt x="244" y="734"/>
                  </a:cubicBezTo>
                  <a:cubicBezTo>
                    <a:pt x="242" y="731"/>
                    <a:pt x="242" y="731"/>
                    <a:pt x="242" y="731"/>
                  </a:cubicBezTo>
                  <a:cubicBezTo>
                    <a:pt x="242" y="730"/>
                    <a:pt x="242" y="728"/>
                    <a:pt x="243" y="728"/>
                  </a:cubicBezTo>
                  <a:cubicBezTo>
                    <a:pt x="245" y="727"/>
                    <a:pt x="246" y="728"/>
                    <a:pt x="247" y="729"/>
                  </a:cubicBezTo>
                  <a:cubicBezTo>
                    <a:pt x="248" y="731"/>
                    <a:pt x="248" y="731"/>
                    <a:pt x="248" y="731"/>
                  </a:cubicBezTo>
                  <a:cubicBezTo>
                    <a:pt x="249" y="733"/>
                    <a:pt x="248" y="734"/>
                    <a:pt x="247" y="735"/>
                  </a:cubicBezTo>
                  <a:cubicBezTo>
                    <a:pt x="247" y="735"/>
                    <a:pt x="246" y="735"/>
                    <a:pt x="246" y="735"/>
                  </a:cubicBezTo>
                  <a:close/>
                  <a:moveTo>
                    <a:pt x="238" y="719"/>
                  </a:moveTo>
                  <a:cubicBezTo>
                    <a:pt x="237" y="719"/>
                    <a:pt x="236" y="718"/>
                    <a:pt x="236" y="717"/>
                  </a:cubicBezTo>
                  <a:cubicBezTo>
                    <a:pt x="234" y="715"/>
                    <a:pt x="234" y="715"/>
                    <a:pt x="234" y="715"/>
                  </a:cubicBezTo>
                  <a:cubicBezTo>
                    <a:pt x="234" y="713"/>
                    <a:pt x="234" y="712"/>
                    <a:pt x="235" y="711"/>
                  </a:cubicBezTo>
                  <a:cubicBezTo>
                    <a:pt x="236" y="711"/>
                    <a:pt x="238" y="711"/>
                    <a:pt x="238" y="712"/>
                  </a:cubicBezTo>
                  <a:cubicBezTo>
                    <a:pt x="240" y="715"/>
                    <a:pt x="240" y="715"/>
                    <a:pt x="240" y="715"/>
                  </a:cubicBezTo>
                  <a:cubicBezTo>
                    <a:pt x="240" y="716"/>
                    <a:pt x="240" y="718"/>
                    <a:pt x="239" y="718"/>
                  </a:cubicBezTo>
                  <a:cubicBezTo>
                    <a:pt x="238" y="718"/>
                    <a:pt x="238" y="719"/>
                    <a:pt x="238" y="719"/>
                  </a:cubicBezTo>
                  <a:close/>
                  <a:moveTo>
                    <a:pt x="230" y="702"/>
                  </a:moveTo>
                  <a:cubicBezTo>
                    <a:pt x="229" y="702"/>
                    <a:pt x="228" y="702"/>
                    <a:pt x="227" y="701"/>
                  </a:cubicBezTo>
                  <a:cubicBezTo>
                    <a:pt x="226" y="698"/>
                    <a:pt x="226" y="698"/>
                    <a:pt x="226" y="698"/>
                  </a:cubicBezTo>
                  <a:cubicBezTo>
                    <a:pt x="226" y="697"/>
                    <a:pt x="226" y="695"/>
                    <a:pt x="227" y="695"/>
                  </a:cubicBezTo>
                  <a:cubicBezTo>
                    <a:pt x="228" y="694"/>
                    <a:pt x="230" y="695"/>
                    <a:pt x="230" y="696"/>
                  </a:cubicBezTo>
                  <a:cubicBezTo>
                    <a:pt x="232" y="699"/>
                    <a:pt x="232" y="699"/>
                    <a:pt x="232" y="699"/>
                  </a:cubicBezTo>
                  <a:cubicBezTo>
                    <a:pt x="232" y="700"/>
                    <a:pt x="232" y="701"/>
                    <a:pt x="231" y="702"/>
                  </a:cubicBezTo>
                  <a:cubicBezTo>
                    <a:pt x="230" y="702"/>
                    <a:pt x="230" y="702"/>
                    <a:pt x="230" y="702"/>
                  </a:cubicBezTo>
                  <a:close/>
                  <a:moveTo>
                    <a:pt x="222" y="686"/>
                  </a:moveTo>
                  <a:cubicBezTo>
                    <a:pt x="221" y="686"/>
                    <a:pt x="220" y="685"/>
                    <a:pt x="219" y="684"/>
                  </a:cubicBezTo>
                  <a:cubicBezTo>
                    <a:pt x="218" y="682"/>
                    <a:pt x="218" y="682"/>
                    <a:pt x="218" y="682"/>
                  </a:cubicBezTo>
                  <a:cubicBezTo>
                    <a:pt x="218" y="680"/>
                    <a:pt x="218" y="679"/>
                    <a:pt x="219" y="678"/>
                  </a:cubicBezTo>
                  <a:cubicBezTo>
                    <a:pt x="220" y="678"/>
                    <a:pt x="222" y="678"/>
                    <a:pt x="222" y="679"/>
                  </a:cubicBezTo>
                  <a:cubicBezTo>
                    <a:pt x="224" y="682"/>
                    <a:pt x="224" y="682"/>
                    <a:pt x="224" y="682"/>
                  </a:cubicBezTo>
                  <a:cubicBezTo>
                    <a:pt x="224" y="683"/>
                    <a:pt x="224" y="685"/>
                    <a:pt x="223" y="685"/>
                  </a:cubicBezTo>
                  <a:cubicBezTo>
                    <a:pt x="222" y="686"/>
                    <a:pt x="222" y="686"/>
                    <a:pt x="222" y="686"/>
                  </a:cubicBezTo>
                  <a:close/>
                  <a:moveTo>
                    <a:pt x="214" y="669"/>
                  </a:moveTo>
                  <a:cubicBezTo>
                    <a:pt x="213" y="669"/>
                    <a:pt x="212" y="669"/>
                    <a:pt x="212" y="668"/>
                  </a:cubicBezTo>
                  <a:cubicBezTo>
                    <a:pt x="210" y="665"/>
                    <a:pt x="210" y="665"/>
                    <a:pt x="210" y="665"/>
                  </a:cubicBezTo>
                  <a:cubicBezTo>
                    <a:pt x="210" y="664"/>
                    <a:pt x="210" y="662"/>
                    <a:pt x="211" y="662"/>
                  </a:cubicBezTo>
                  <a:cubicBezTo>
                    <a:pt x="213" y="661"/>
                    <a:pt x="214" y="662"/>
                    <a:pt x="215" y="663"/>
                  </a:cubicBezTo>
                  <a:cubicBezTo>
                    <a:pt x="216" y="666"/>
                    <a:pt x="216" y="666"/>
                    <a:pt x="216" y="666"/>
                  </a:cubicBezTo>
                  <a:cubicBezTo>
                    <a:pt x="216" y="667"/>
                    <a:pt x="216" y="668"/>
                    <a:pt x="215" y="669"/>
                  </a:cubicBezTo>
                  <a:cubicBezTo>
                    <a:pt x="214" y="669"/>
                    <a:pt x="214" y="669"/>
                    <a:pt x="214" y="669"/>
                  </a:cubicBezTo>
                  <a:close/>
                  <a:moveTo>
                    <a:pt x="206" y="653"/>
                  </a:moveTo>
                  <a:cubicBezTo>
                    <a:pt x="205" y="653"/>
                    <a:pt x="204" y="652"/>
                    <a:pt x="204" y="651"/>
                  </a:cubicBezTo>
                  <a:cubicBezTo>
                    <a:pt x="203" y="648"/>
                    <a:pt x="203" y="648"/>
                    <a:pt x="203" y="648"/>
                  </a:cubicBezTo>
                  <a:cubicBezTo>
                    <a:pt x="202" y="647"/>
                    <a:pt x="203" y="646"/>
                    <a:pt x="204" y="645"/>
                  </a:cubicBezTo>
                  <a:cubicBezTo>
                    <a:pt x="205" y="645"/>
                    <a:pt x="206" y="645"/>
                    <a:pt x="207" y="646"/>
                  </a:cubicBezTo>
                  <a:cubicBezTo>
                    <a:pt x="208" y="649"/>
                    <a:pt x="208" y="649"/>
                    <a:pt x="208" y="649"/>
                  </a:cubicBezTo>
                  <a:cubicBezTo>
                    <a:pt x="209" y="650"/>
                    <a:pt x="208" y="652"/>
                    <a:pt x="207" y="652"/>
                  </a:cubicBezTo>
                  <a:cubicBezTo>
                    <a:pt x="207" y="652"/>
                    <a:pt x="206" y="653"/>
                    <a:pt x="206" y="653"/>
                  </a:cubicBezTo>
                  <a:close/>
                  <a:moveTo>
                    <a:pt x="198" y="636"/>
                  </a:moveTo>
                  <a:cubicBezTo>
                    <a:pt x="197" y="636"/>
                    <a:pt x="197" y="635"/>
                    <a:pt x="196" y="634"/>
                  </a:cubicBezTo>
                  <a:cubicBezTo>
                    <a:pt x="195" y="632"/>
                    <a:pt x="195" y="632"/>
                    <a:pt x="195" y="632"/>
                  </a:cubicBezTo>
                  <a:cubicBezTo>
                    <a:pt x="194" y="631"/>
                    <a:pt x="195" y="629"/>
                    <a:pt x="196" y="629"/>
                  </a:cubicBezTo>
                  <a:cubicBezTo>
                    <a:pt x="197" y="628"/>
                    <a:pt x="199" y="629"/>
                    <a:pt x="199" y="630"/>
                  </a:cubicBezTo>
                  <a:cubicBezTo>
                    <a:pt x="201" y="633"/>
                    <a:pt x="201" y="633"/>
                    <a:pt x="201" y="633"/>
                  </a:cubicBezTo>
                  <a:cubicBezTo>
                    <a:pt x="201" y="634"/>
                    <a:pt x="201" y="635"/>
                    <a:pt x="199" y="636"/>
                  </a:cubicBezTo>
                  <a:cubicBezTo>
                    <a:pt x="199" y="636"/>
                    <a:pt x="199" y="636"/>
                    <a:pt x="198" y="636"/>
                  </a:cubicBezTo>
                  <a:close/>
                  <a:moveTo>
                    <a:pt x="191" y="619"/>
                  </a:moveTo>
                  <a:cubicBezTo>
                    <a:pt x="190" y="619"/>
                    <a:pt x="189" y="619"/>
                    <a:pt x="189" y="618"/>
                  </a:cubicBezTo>
                  <a:cubicBezTo>
                    <a:pt x="187" y="615"/>
                    <a:pt x="187" y="615"/>
                    <a:pt x="187" y="615"/>
                  </a:cubicBezTo>
                  <a:cubicBezTo>
                    <a:pt x="187" y="614"/>
                    <a:pt x="187" y="612"/>
                    <a:pt x="189" y="612"/>
                  </a:cubicBezTo>
                  <a:cubicBezTo>
                    <a:pt x="190" y="611"/>
                    <a:pt x="191" y="612"/>
                    <a:pt x="192" y="613"/>
                  </a:cubicBezTo>
                  <a:cubicBezTo>
                    <a:pt x="193" y="616"/>
                    <a:pt x="193" y="616"/>
                    <a:pt x="193" y="616"/>
                  </a:cubicBezTo>
                  <a:cubicBezTo>
                    <a:pt x="194" y="617"/>
                    <a:pt x="193" y="618"/>
                    <a:pt x="192" y="619"/>
                  </a:cubicBezTo>
                  <a:cubicBezTo>
                    <a:pt x="191" y="619"/>
                    <a:pt x="191" y="619"/>
                    <a:pt x="191" y="619"/>
                  </a:cubicBezTo>
                  <a:close/>
                  <a:moveTo>
                    <a:pt x="183" y="602"/>
                  </a:moveTo>
                  <a:cubicBezTo>
                    <a:pt x="183" y="602"/>
                    <a:pt x="182" y="602"/>
                    <a:pt x="181" y="601"/>
                  </a:cubicBezTo>
                  <a:cubicBezTo>
                    <a:pt x="180" y="598"/>
                    <a:pt x="180" y="598"/>
                    <a:pt x="180" y="598"/>
                  </a:cubicBezTo>
                  <a:cubicBezTo>
                    <a:pt x="180" y="597"/>
                    <a:pt x="180" y="596"/>
                    <a:pt x="181" y="595"/>
                  </a:cubicBezTo>
                  <a:cubicBezTo>
                    <a:pt x="182" y="595"/>
                    <a:pt x="184" y="595"/>
                    <a:pt x="184" y="596"/>
                  </a:cubicBezTo>
                  <a:cubicBezTo>
                    <a:pt x="186" y="599"/>
                    <a:pt x="186" y="599"/>
                    <a:pt x="186" y="599"/>
                  </a:cubicBezTo>
                  <a:cubicBezTo>
                    <a:pt x="186" y="600"/>
                    <a:pt x="186" y="602"/>
                    <a:pt x="184" y="602"/>
                  </a:cubicBezTo>
                  <a:cubicBezTo>
                    <a:pt x="184" y="602"/>
                    <a:pt x="184" y="602"/>
                    <a:pt x="183" y="602"/>
                  </a:cubicBezTo>
                  <a:close/>
                  <a:moveTo>
                    <a:pt x="176" y="586"/>
                  </a:moveTo>
                  <a:cubicBezTo>
                    <a:pt x="175" y="586"/>
                    <a:pt x="174" y="585"/>
                    <a:pt x="174" y="584"/>
                  </a:cubicBezTo>
                  <a:cubicBezTo>
                    <a:pt x="173" y="581"/>
                    <a:pt x="173" y="581"/>
                    <a:pt x="173" y="581"/>
                  </a:cubicBezTo>
                  <a:cubicBezTo>
                    <a:pt x="172" y="580"/>
                    <a:pt x="173" y="579"/>
                    <a:pt x="174" y="578"/>
                  </a:cubicBezTo>
                  <a:cubicBezTo>
                    <a:pt x="175" y="578"/>
                    <a:pt x="177" y="578"/>
                    <a:pt x="177" y="580"/>
                  </a:cubicBezTo>
                  <a:cubicBezTo>
                    <a:pt x="178" y="582"/>
                    <a:pt x="178" y="582"/>
                    <a:pt x="178" y="582"/>
                  </a:cubicBezTo>
                  <a:cubicBezTo>
                    <a:pt x="179" y="584"/>
                    <a:pt x="178" y="585"/>
                    <a:pt x="177" y="585"/>
                  </a:cubicBezTo>
                  <a:cubicBezTo>
                    <a:pt x="177" y="586"/>
                    <a:pt x="176" y="586"/>
                    <a:pt x="176" y="586"/>
                  </a:cubicBezTo>
                  <a:close/>
                  <a:moveTo>
                    <a:pt x="169" y="569"/>
                  </a:moveTo>
                  <a:cubicBezTo>
                    <a:pt x="168" y="569"/>
                    <a:pt x="167" y="568"/>
                    <a:pt x="167" y="567"/>
                  </a:cubicBezTo>
                  <a:cubicBezTo>
                    <a:pt x="166" y="565"/>
                    <a:pt x="166" y="565"/>
                    <a:pt x="166" y="565"/>
                  </a:cubicBezTo>
                  <a:cubicBezTo>
                    <a:pt x="165" y="563"/>
                    <a:pt x="166" y="562"/>
                    <a:pt x="167" y="561"/>
                  </a:cubicBezTo>
                  <a:cubicBezTo>
                    <a:pt x="168" y="561"/>
                    <a:pt x="170" y="562"/>
                    <a:pt x="170" y="563"/>
                  </a:cubicBezTo>
                  <a:cubicBezTo>
                    <a:pt x="171" y="566"/>
                    <a:pt x="171" y="566"/>
                    <a:pt x="171" y="566"/>
                  </a:cubicBezTo>
                  <a:cubicBezTo>
                    <a:pt x="172" y="567"/>
                    <a:pt x="171" y="568"/>
                    <a:pt x="170" y="569"/>
                  </a:cubicBezTo>
                  <a:cubicBezTo>
                    <a:pt x="170" y="569"/>
                    <a:pt x="169" y="569"/>
                    <a:pt x="169" y="569"/>
                  </a:cubicBezTo>
                  <a:close/>
                  <a:moveTo>
                    <a:pt x="162" y="552"/>
                  </a:moveTo>
                  <a:cubicBezTo>
                    <a:pt x="161" y="552"/>
                    <a:pt x="160" y="551"/>
                    <a:pt x="160" y="550"/>
                  </a:cubicBezTo>
                  <a:cubicBezTo>
                    <a:pt x="159" y="548"/>
                    <a:pt x="159" y="548"/>
                    <a:pt x="159" y="548"/>
                  </a:cubicBezTo>
                  <a:cubicBezTo>
                    <a:pt x="158" y="546"/>
                    <a:pt x="159" y="545"/>
                    <a:pt x="160" y="545"/>
                  </a:cubicBezTo>
                  <a:cubicBezTo>
                    <a:pt x="161" y="544"/>
                    <a:pt x="162" y="545"/>
                    <a:pt x="163" y="546"/>
                  </a:cubicBezTo>
                  <a:cubicBezTo>
                    <a:pt x="164" y="549"/>
                    <a:pt x="164" y="549"/>
                    <a:pt x="164" y="549"/>
                  </a:cubicBezTo>
                  <a:cubicBezTo>
                    <a:pt x="165" y="550"/>
                    <a:pt x="164" y="551"/>
                    <a:pt x="163" y="552"/>
                  </a:cubicBezTo>
                  <a:cubicBezTo>
                    <a:pt x="163" y="552"/>
                    <a:pt x="162" y="552"/>
                    <a:pt x="162" y="552"/>
                  </a:cubicBezTo>
                  <a:close/>
                  <a:moveTo>
                    <a:pt x="155" y="535"/>
                  </a:moveTo>
                  <a:cubicBezTo>
                    <a:pt x="154" y="535"/>
                    <a:pt x="153" y="534"/>
                    <a:pt x="153" y="534"/>
                  </a:cubicBezTo>
                  <a:cubicBezTo>
                    <a:pt x="152" y="531"/>
                    <a:pt x="152" y="531"/>
                    <a:pt x="152" y="531"/>
                  </a:cubicBezTo>
                  <a:cubicBezTo>
                    <a:pt x="151" y="529"/>
                    <a:pt x="152" y="528"/>
                    <a:pt x="153" y="528"/>
                  </a:cubicBezTo>
                  <a:cubicBezTo>
                    <a:pt x="154" y="527"/>
                    <a:pt x="156" y="528"/>
                    <a:pt x="156" y="529"/>
                  </a:cubicBezTo>
                  <a:cubicBezTo>
                    <a:pt x="157" y="532"/>
                    <a:pt x="157" y="532"/>
                    <a:pt x="157" y="532"/>
                  </a:cubicBezTo>
                  <a:cubicBezTo>
                    <a:pt x="158" y="533"/>
                    <a:pt x="157" y="534"/>
                    <a:pt x="156" y="535"/>
                  </a:cubicBezTo>
                  <a:cubicBezTo>
                    <a:pt x="156" y="535"/>
                    <a:pt x="155" y="535"/>
                    <a:pt x="155" y="535"/>
                  </a:cubicBezTo>
                  <a:close/>
                  <a:moveTo>
                    <a:pt x="148" y="518"/>
                  </a:moveTo>
                  <a:cubicBezTo>
                    <a:pt x="147" y="518"/>
                    <a:pt x="146" y="517"/>
                    <a:pt x="146" y="517"/>
                  </a:cubicBezTo>
                  <a:cubicBezTo>
                    <a:pt x="145" y="514"/>
                    <a:pt x="145" y="514"/>
                    <a:pt x="145" y="514"/>
                  </a:cubicBezTo>
                  <a:cubicBezTo>
                    <a:pt x="144" y="512"/>
                    <a:pt x="145" y="511"/>
                    <a:pt x="146" y="511"/>
                  </a:cubicBezTo>
                  <a:cubicBezTo>
                    <a:pt x="147" y="510"/>
                    <a:pt x="149" y="511"/>
                    <a:pt x="149" y="512"/>
                  </a:cubicBezTo>
                  <a:cubicBezTo>
                    <a:pt x="150" y="515"/>
                    <a:pt x="150" y="515"/>
                    <a:pt x="150" y="515"/>
                  </a:cubicBezTo>
                  <a:cubicBezTo>
                    <a:pt x="151" y="516"/>
                    <a:pt x="150" y="517"/>
                    <a:pt x="149" y="518"/>
                  </a:cubicBezTo>
                  <a:cubicBezTo>
                    <a:pt x="149" y="518"/>
                    <a:pt x="149" y="518"/>
                    <a:pt x="148" y="518"/>
                  </a:cubicBezTo>
                  <a:close/>
                  <a:moveTo>
                    <a:pt x="142" y="501"/>
                  </a:moveTo>
                  <a:cubicBezTo>
                    <a:pt x="141" y="501"/>
                    <a:pt x="140" y="500"/>
                    <a:pt x="139" y="499"/>
                  </a:cubicBezTo>
                  <a:cubicBezTo>
                    <a:pt x="138" y="497"/>
                    <a:pt x="138" y="497"/>
                    <a:pt x="138" y="497"/>
                  </a:cubicBezTo>
                  <a:cubicBezTo>
                    <a:pt x="138" y="495"/>
                    <a:pt x="138" y="494"/>
                    <a:pt x="140" y="494"/>
                  </a:cubicBezTo>
                  <a:cubicBezTo>
                    <a:pt x="141" y="493"/>
                    <a:pt x="142" y="494"/>
                    <a:pt x="143" y="495"/>
                  </a:cubicBezTo>
                  <a:cubicBezTo>
                    <a:pt x="144" y="498"/>
                    <a:pt x="144" y="498"/>
                    <a:pt x="144" y="498"/>
                  </a:cubicBezTo>
                  <a:cubicBezTo>
                    <a:pt x="144" y="499"/>
                    <a:pt x="144" y="500"/>
                    <a:pt x="142" y="501"/>
                  </a:cubicBezTo>
                  <a:cubicBezTo>
                    <a:pt x="142" y="501"/>
                    <a:pt x="142" y="501"/>
                    <a:pt x="142" y="501"/>
                  </a:cubicBezTo>
                  <a:close/>
                  <a:moveTo>
                    <a:pt x="135" y="484"/>
                  </a:moveTo>
                  <a:cubicBezTo>
                    <a:pt x="134" y="484"/>
                    <a:pt x="133" y="483"/>
                    <a:pt x="133" y="482"/>
                  </a:cubicBezTo>
                  <a:cubicBezTo>
                    <a:pt x="132" y="480"/>
                    <a:pt x="132" y="480"/>
                    <a:pt x="132" y="480"/>
                  </a:cubicBezTo>
                  <a:cubicBezTo>
                    <a:pt x="131" y="478"/>
                    <a:pt x="132" y="477"/>
                    <a:pt x="133" y="476"/>
                  </a:cubicBezTo>
                  <a:cubicBezTo>
                    <a:pt x="134" y="476"/>
                    <a:pt x="136" y="477"/>
                    <a:pt x="136" y="478"/>
                  </a:cubicBezTo>
                  <a:cubicBezTo>
                    <a:pt x="137" y="481"/>
                    <a:pt x="137" y="481"/>
                    <a:pt x="137" y="481"/>
                  </a:cubicBezTo>
                  <a:cubicBezTo>
                    <a:pt x="138" y="482"/>
                    <a:pt x="137" y="483"/>
                    <a:pt x="136" y="484"/>
                  </a:cubicBezTo>
                  <a:cubicBezTo>
                    <a:pt x="136" y="484"/>
                    <a:pt x="135" y="484"/>
                    <a:pt x="135" y="484"/>
                  </a:cubicBezTo>
                  <a:close/>
                  <a:moveTo>
                    <a:pt x="129" y="467"/>
                  </a:moveTo>
                  <a:cubicBezTo>
                    <a:pt x="128" y="467"/>
                    <a:pt x="127" y="466"/>
                    <a:pt x="126" y="465"/>
                  </a:cubicBezTo>
                  <a:cubicBezTo>
                    <a:pt x="125" y="462"/>
                    <a:pt x="125" y="462"/>
                    <a:pt x="125" y="462"/>
                  </a:cubicBezTo>
                  <a:cubicBezTo>
                    <a:pt x="125" y="461"/>
                    <a:pt x="125" y="460"/>
                    <a:pt x="127" y="459"/>
                  </a:cubicBezTo>
                  <a:cubicBezTo>
                    <a:pt x="128" y="459"/>
                    <a:pt x="129" y="460"/>
                    <a:pt x="130" y="461"/>
                  </a:cubicBezTo>
                  <a:cubicBezTo>
                    <a:pt x="131" y="464"/>
                    <a:pt x="131" y="464"/>
                    <a:pt x="131" y="464"/>
                  </a:cubicBezTo>
                  <a:cubicBezTo>
                    <a:pt x="131" y="465"/>
                    <a:pt x="131" y="466"/>
                    <a:pt x="129" y="467"/>
                  </a:cubicBezTo>
                  <a:cubicBezTo>
                    <a:pt x="129" y="467"/>
                    <a:pt x="129" y="467"/>
                    <a:pt x="129" y="467"/>
                  </a:cubicBezTo>
                  <a:close/>
                  <a:moveTo>
                    <a:pt x="122" y="450"/>
                  </a:moveTo>
                  <a:cubicBezTo>
                    <a:pt x="121" y="450"/>
                    <a:pt x="120" y="449"/>
                    <a:pt x="120" y="448"/>
                  </a:cubicBezTo>
                  <a:cubicBezTo>
                    <a:pt x="119" y="445"/>
                    <a:pt x="119" y="445"/>
                    <a:pt x="119" y="445"/>
                  </a:cubicBezTo>
                  <a:cubicBezTo>
                    <a:pt x="118" y="444"/>
                    <a:pt x="119" y="443"/>
                    <a:pt x="120" y="442"/>
                  </a:cubicBezTo>
                  <a:cubicBezTo>
                    <a:pt x="122" y="442"/>
                    <a:pt x="123" y="442"/>
                    <a:pt x="123" y="444"/>
                  </a:cubicBezTo>
                  <a:cubicBezTo>
                    <a:pt x="124" y="446"/>
                    <a:pt x="124" y="446"/>
                    <a:pt x="124" y="446"/>
                  </a:cubicBezTo>
                  <a:cubicBezTo>
                    <a:pt x="125" y="448"/>
                    <a:pt x="124" y="449"/>
                    <a:pt x="123" y="449"/>
                  </a:cubicBezTo>
                  <a:cubicBezTo>
                    <a:pt x="123" y="450"/>
                    <a:pt x="122" y="450"/>
                    <a:pt x="122" y="450"/>
                  </a:cubicBezTo>
                  <a:close/>
                  <a:moveTo>
                    <a:pt x="116" y="432"/>
                  </a:moveTo>
                  <a:cubicBezTo>
                    <a:pt x="115" y="432"/>
                    <a:pt x="114" y="432"/>
                    <a:pt x="114" y="431"/>
                  </a:cubicBezTo>
                  <a:cubicBezTo>
                    <a:pt x="113" y="428"/>
                    <a:pt x="113" y="428"/>
                    <a:pt x="113" y="428"/>
                  </a:cubicBezTo>
                  <a:cubicBezTo>
                    <a:pt x="112" y="427"/>
                    <a:pt x="113" y="425"/>
                    <a:pt x="114" y="425"/>
                  </a:cubicBezTo>
                  <a:cubicBezTo>
                    <a:pt x="115" y="425"/>
                    <a:pt x="117" y="425"/>
                    <a:pt x="117" y="426"/>
                  </a:cubicBezTo>
                  <a:cubicBezTo>
                    <a:pt x="118" y="429"/>
                    <a:pt x="118" y="429"/>
                    <a:pt x="118" y="429"/>
                  </a:cubicBezTo>
                  <a:cubicBezTo>
                    <a:pt x="119" y="430"/>
                    <a:pt x="118" y="432"/>
                    <a:pt x="117" y="432"/>
                  </a:cubicBezTo>
                  <a:cubicBezTo>
                    <a:pt x="116" y="432"/>
                    <a:pt x="116" y="432"/>
                    <a:pt x="116" y="432"/>
                  </a:cubicBezTo>
                  <a:close/>
                  <a:moveTo>
                    <a:pt x="110" y="415"/>
                  </a:moveTo>
                  <a:cubicBezTo>
                    <a:pt x="109" y="415"/>
                    <a:pt x="108" y="415"/>
                    <a:pt x="108" y="414"/>
                  </a:cubicBezTo>
                  <a:cubicBezTo>
                    <a:pt x="107" y="411"/>
                    <a:pt x="107" y="411"/>
                    <a:pt x="107" y="411"/>
                  </a:cubicBezTo>
                  <a:cubicBezTo>
                    <a:pt x="106" y="409"/>
                    <a:pt x="107" y="408"/>
                    <a:pt x="108" y="408"/>
                  </a:cubicBezTo>
                  <a:cubicBezTo>
                    <a:pt x="109" y="407"/>
                    <a:pt x="111" y="408"/>
                    <a:pt x="111" y="409"/>
                  </a:cubicBezTo>
                  <a:cubicBezTo>
                    <a:pt x="112" y="412"/>
                    <a:pt x="112" y="412"/>
                    <a:pt x="112" y="412"/>
                  </a:cubicBezTo>
                  <a:cubicBezTo>
                    <a:pt x="113" y="413"/>
                    <a:pt x="112" y="415"/>
                    <a:pt x="111" y="415"/>
                  </a:cubicBezTo>
                  <a:cubicBezTo>
                    <a:pt x="110" y="415"/>
                    <a:pt x="110" y="415"/>
                    <a:pt x="110" y="415"/>
                  </a:cubicBezTo>
                  <a:close/>
                  <a:moveTo>
                    <a:pt x="104" y="398"/>
                  </a:moveTo>
                  <a:cubicBezTo>
                    <a:pt x="103" y="398"/>
                    <a:pt x="102" y="397"/>
                    <a:pt x="102" y="396"/>
                  </a:cubicBezTo>
                  <a:cubicBezTo>
                    <a:pt x="101" y="393"/>
                    <a:pt x="101" y="393"/>
                    <a:pt x="101" y="393"/>
                  </a:cubicBezTo>
                  <a:cubicBezTo>
                    <a:pt x="100" y="392"/>
                    <a:pt x="101" y="391"/>
                    <a:pt x="102" y="390"/>
                  </a:cubicBezTo>
                  <a:cubicBezTo>
                    <a:pt x="103" y="390"/>
                    <a:pt x="105" y="391"/>
                    <a:pt x="105" y="392"/>
                  </a:cubicBezTo>
                  <a:cubicBezTo>
                    <a:pt x="106" y="395"/>
                    <a:pt x="106" y="395"/>
                    <a:pt x="106" y="395"/>
                  </a:cubicBezTo>
                  <a:cubicBezTo>
                    <a:pt x="107" y="396"/>
                    <a:pt x="106" y="397"/>
                    <a:pt x="105" y="398"/>
                  </a:cubicBezTo>
                  <a:cubicBezTo>
                    <a:pt x="104" y="398"/>
                    <a:pt x="104" y="398"/>
                    <a:pt x="104" y="398"/>
                  </a:cubicBezTo>
                  <a:close/>
                  <a:moveTo>
                    <a:pt x="98" y="381"/>
                  </a:moveTo>
                  <a:cubicBezTo>
                    <a:pt x="97" y="381"/>
                    <a:pt x="96" y="380"/>
                    <a:pt x="96" y="379"/>
                  </a:cubicBezTo>
                  <a:cubicBezTo>
                    <a:pt x="95" y="376"/>
                    <a:pt x="95" y="376"/>
                    <a:pt x="95" y="376"/>
                  </a:cubicBezTo>
                  <a:cubicBezTo>
                    <a:pt x="94" y="375"/>
                    <a:pt x="95" y="373"/>
                    <a:pt x="96" y="373"/>
                  </a:cubicBezTo>
                  <a:cubicBezTo>
                    <a:pt x="98" y="373"/>
                    <a:pt x="99" y="373"/>
                    <a:pt x="99" y="375"/>
                  </a:cubicBezTo>
                  <a:cubicBezTo>
                    <a:pt x="100" y="377"/>
                    <a:pt x="100" y="377"/>
                    <a:pt x="100" y="377"/>
                  </a:cubicBezTo>
                  <a:cubicBezTo>
                    <a:pt x="101" y="379"/>
                    <a:pt x="100" y="380"/>
                    <a:pt x="99" y="380"/>
                  </a:cubicBezTo>
                  <a:cubicBezTo>
                    <a:pt x="99" y="381"/>
                    <a:pt x="98" y="381"/>
                    <a:pt x="98" y="381"/>
                  </a:cubicBezTo>
                  <a:close/>
                  <a:moveTo>
                    <a:pt x="92" y="363"/>
                  </a:moveTo>
                  <a:cubicBezTo>
                    <a:pt x="91" y="363"/>
                    <a:pt x="90" y="363"/>
                    <a:pt x="90" y="362"/>
                  </a:cubicBezTo>
                  <a:cubicBezTo>
                    <a:pt x="89" y="359"/>
                    <a:pt x="89" y="359"/>
                    <a:pt x="89" y="359"/>
                  </a:cubicBezTo>
                  <a:cubicBezTo>
                    <a:pt x="89" y="357"/>
                    <a:pt x="89" y="356"/>
                    <a:pt x="91" y="356"/>
                  </a:cubicBezTo>
                  <a:cubicBezTo>
                    <a:pt x="92" y="355"/>
                    <a:pt x="93" y="356"/>
                    <a:pt x="94" y="357"/>
                  </a:cubicBezTo>
                  <a:cubicBezTo>
                    <a:pt x="95" y="360"/>
                    <a:pt x="95" y="360"/>
                    <a:pt x="95" y="360"/>
                  </a:cubicBezTo>
                  <a:cubicBezTo>
                    <a:pt x="95" y="361"/>
                    <a:pt x="94" y="363"/>
                    <a:pt x="93" y="363"/>
                  </a:cubicBezTo>
                  <a:cubicBezTo>
                    <a:pt x="93" y="363"/>
                    <a:pt x="93" y="363"/>
                    <a:pt x="92" y="363"/>
                  </a:cubicBezTo>
                  <a:close/>
                  <a:moveTo>
                    <a:pt x="87" y="346"/>
                  </a:moveTo>
                  <a:cubicBezTo>
                    <a:pt x="86" y="346"/>
                    <a:pt x="85" y="345"/>
                    <a:pt x="84" y="344"/>
                  </a:cubicBezTo>
                  <a:cubicBezTo>
                    <a:pt x="84" y="341"/>
                    <a:pt x="84" y="341"/>
                    <a:pt x="84" y="341"/>
                  </a:cubicBezTo>
                  <a:cubicBezTo>
                    <a:pt x="83" y="340"/>
                    <a:pt x="84" y="339"/>
                    <a:pt x="85" y="338"/>
                  </a:cubicBezTo>
                  <a:cubicBezTo>
                    <a:pt x="86" y="338"/>
                    <a:pt x="88" y="339"/>
                    <a:pt x="88" y="340"/>
                  </a:cubicBezTo>
                  <a:cubicBezTo>
                    <a:pt x="89" y="343"/>
                    <a:pt x="89" y="343"/>
                    <a:pt x="89" y="343"/>
                  </a:cubicBezTo>
                  <a:cubicBezTo>
                    <a:pt x="89" y="344"/>
                    <a:pt x="89" y="345"/>
                    <a:pt x="87" y="346"/>
                  </a:cubicBezTo>
                  <a:cubicBezTo>
                    <a:pt x="87" y="346"/>
                    <a:pt x="87" y="346"/>
                    <a:pt x="87" y="346"/>
                  </a:cubicBezTo>
                  <a:close/>
                  <a:moveTo>
                    <a:pt x="81" y="328"/>
                  </a:moveTo>
                  <a:cubicBezTo>
                    <a:pt x="80" y="328"/>
                    <a:pt x="79" y="328"/>
                    <a:pt x="79" y="327"/>
                  </a:cubicBezTo>
                  <a:cubicBezTo>
                    <a:pt x="78" y="324"/>
                    <a:pt x="78" y="324"/>
                    <a:pt x="78" y="324"/>
                  </a:cubicBezTo>
                  <a:cubicBezTo>
                    <a:pt x="78" y="323"/>
                    <a:pt x="78" y="321"/>
                    <a:pt x="80" y="321"/>
                  </a:cubicBezTo>
                  <a:cubicBezTo>
                    <a:pt x="81" y="320"/>
                    <a:pt x="82" y="321"/>
                    <a:pt x="83" y="322"/>
                  </a:cubicBezTo>
                  <a:cubicBezTo>
                    <a:pt x="83" y="325"/>
                    <a:pt x="83" y="325"/>
                    <a:pt x="83" y="325"/>
                  </a:cubicBezTo>
                  <a:cubicBezTo>
                    <a:pt x="84" y="327"/>
                    <a:pt x="83" y="328"/>
                    <a:pt x="82" y="328"/>
                  </a:cubicBezTo>
                  <a:cubicBezTo>
                    <a:pt x="82" y="328"/>
                    <a:pt x="81" y="328"/>
                    <a:pt x="81" y="328"/>
                  </a:cubicBezTo>
                  <a:close/>
                  <a:moveTo>
                    <a:pt x="76" y="311"/>
                  </a:moveTo>
                  <a:cubicBezTo>
                    <a:pt x="75" y="311"/>
                    <a:pt x="74" y="310"/>
                    <a:pt x="74" y="309"/>
                  </a:cubicBezTo>
                  <a:cubicBezTo>
                    <a:pt x="73" y="306"/>
                    <a:pt x="73" y="306"/>
                    <a:pt x="73" y="306"/>
                  </a:cubicBezTo>
                  <a:cubicBezTo>
                    <a:pt x="72" y="305"/>
                    <a:pt x="73" y="304"/>
                    <a:pt x="74" y="303"/>
                  </a:cubicBezTo>
                  <a:cubicBezTo>
                    <a:pt x="76" y="303"/>
                    <a:pt x="77" y="304"/>
                    <a:pt x="77" y="305"/>
                  </a:cubicBezTo>
                  <a:cubicBezTo>
                    <a:pt x="78" y="308"/>
                    <a:pt x="78" y="308"/>
                    <a:pt x="78" y="308"/>
                  </a:cubicBezTo>
                  <a:cubicBezTo>
                    <a:pt x="78" y="309"/>
                    <a:pt x="78" y="310"/>
                    <a:pt x="77" y="311"/>
                  </a:cubicBezTo>
                  <a:cubicBezTo>
                    <a:pt x="76" y="311"/>
                    <a:pt x="76" y="311"/>
                    <a:pt x="76" y="311"/>
                  </a:cubicBezTo>
                  <a:close/>
                  <a:moveTo>
                    <a:pt x="71" y="293"/>
                  </a:moveTo>
                  <a:cubicBezTo>
                    <a:pt x="70" y="293"/>
                    <a:pt x="69" y="293"/>
                    <a:pt x="68" y="292"/>
                  </a:cubicBezTo>
                  <a:cubicBezTo>
                    <a:pt x="67" y="289"/>
                    <a:pt x="67" y="289"/>
                    <a:pt x="67" y="289"/>
                  </a:cubicBezTo>
                  <a:cubicBezTo>
                    <a:pt x="67" y="287"/>
                    <a:pt x="68" y="286"/>
                    <a:pt x="69" y="286"/>
                  </a:cubicBezTo>
                  <a:cubicBezTo>
                    <a:pt x="70" y="285"/>
                    <a:pt x="72" y="286"/>
                    <a:pt x="72" y="287"/>
                  </a:cubicBezTo>
                  <a:cubicBezTo>
                    <a:pt x="73" y="290"/>
                    <a:pt x="73" y="290"/>
                    <a:pt x="73" y="290"/>
                  </a:cubicBezTo>
                  <a:cubicBezTo>
                    <a:pt x="73" y="291"/>
                    <a:pt x="72" y="293"/>
                    <a:pt x="71" y="293"/>
                  </a:cubicBezTo>
                  <a:cubicBezTo>
                    <a:pt x="71" y="293"/>
                    <a:pt x="71" y="293"/>
                    <a:pt x="71" y="293"/>
                  </a:cubicBezTo>
                  <a:close/>
                  <a:moveTo>
                    <a:pt x="65" y="276"/>
                  </a:moveTo>
                  <a:cubicBezTo>
                    <a:pt x="64" y="276"/>
                    <a:pt x="63" y="275"/>
                    <a:pt x="63" y="274"/>
                  </a:cubicBezTo>
                  <a:cubicBezTo>
                    <a:pt x="62" y="271"/>
                    <a:pt x="62" y="271"/>
                    <a:pt x="62" y="271"/>
                  </a:cubicBezTo>
                  <a:cubicBezTo>
                    <a:pt x="62" y="270"/>
                    <a:pt x="63" y="268"/>
                    <a:pt x="64" y="268"/>
                  </a:cubicBezTo>
                  <a:cubicBezTo>
                    <a:pt x="65" y="268"/>
                    <a:pt x="66" y="268"/>
                    <a:pt x="67" y="270"/>
                  </a:cubicBezTo>
                  <a:cubicBezTo>
                    <a:pt x="68" y="273"/>
                    <a:pt x="68" y="273"/>
                    <a:pt x="68" y="273"/>
                  </a:cubicBezTo>
                  <a:cubicBezTo>
                    <a:pt x="68" y="274"/>
                    <a:pt x="67" y="275"/>
                    <a:pt x="66" y="276"/>
                  </a:cubicBezTo>
                  <a:cubicBezTo>
                    <a:pt x="66" y="276"/>
                    <a:pt x="66" y="276"/>
                    <a:pt x="65" y="276"/>
                  </a:cubicBezTo>
                  <a:close/>
                  <a:moveTo>
                    <a:pt x="60" y="258"/>
                  </a:moveTo>
                  <a:cubicBezTo>
                    <a:pt x="59" y="258"/>
                    <a:pt x="58" y="257"/>
                    <a:pt x="58" y="256"/>
                  </a:cubicBezTo>
                  <a:cubicBezTo>
                    <a:pt x="57" y="253"/>
                    <a:pt x="57" y="253"/>
                    <a:pt x="57" y="253"/>
                  </a:cubicBezTo>
                  <a:cubicBezTo>
                    <a:pt x="57" y="252"/>
                    <a:pt x="58" y="251"/>
                    <a:pt x="59" y="250"/>
                  </a:cubicBezTo>
                  <a:cubicBezTo>
                    <a:pt x="60" y="250"/>
                    <a:pt x="61" y="251"/>
                    <a:pt x="62" y="252"/>
                  </a:cubicBezTo>
                  <a:cubicBezTo>
                    <a:pt x="63" y="255"/>
                    <a:pt x="63" y="255"/>
                    <a:pt x="63" y="255"/>
                  </a:cubicBezTo>
                  <a:cubicBezTo>
                    <a:pt x="63" y="256"/>
                    <a:pt x="62" y="258"/>
                    <a:pt x="61" y="258"/>
                  </a:cubicBezTo>
                  <a:cubicBezTo>
                    <a:pt x="61" y="258"/>
                    <a:pt x="61" y="258"/>
                    <a:pt x="60" y="258"/>
                  </a:cubicBezTo>
                  <a:close/>
                  <a:moveTo>
                    <a:pt x="55" y="240"/>
                  </a:moveTo>
                  <a:cubicBezTo>
                    <a:pt x="54" y="240"/>
                    <a:pt x="53" y="240"/>
                    <a:pt x="53" y="239"/>
                  </a:cubicBezTo>
                  <a:cubicBezTo>
                    <a:pt x="52" y="236"/>
                    <a:pt x="52" y="236"/>
                    <a:pt x="52" y="236"/>
                  </a:cubicBezTo>
                  <a:cubicBezTo>
                    <a:pt x="52" y="234"/>
                    <a:pt x="53" y="233"/>
                    <a:pt x="54" y="233"/>
                  </a:cubicBezTo>
                  <a:cubicBezTo>
                    <a:pt x="55" y="232"/>
                    <a:pt x="57" y="233"/>
                    <a:pt x="57" y="234"/>
                  </a:cubicBezTo>
                  <a:cubicBezTo>
                    <a:pt x="58" y="237"/>
                    <a:pt x="58" y="237"/>
                    <a:pt x="58" y="237"/>
                  </a:cubicBezTo>
                  <a:cubicBezTo>
                    <a:pt x="58" y="239"/>
                    <a:pt x="57" y="240"/>
                    <a:pt x="56" y="240"/>
                  </a:cubicBezTo>
                  <a:cubicBezTo>
                    <a:pt x="56" y="240"/>
                    <a:pt x="56" y="240"/>
                    <a:pt x="55" y="240"/>
                  </a:cubicBezTo>
                  <a:close/>
                  <a:moveTo>
                    <a:pt x="51" y="223"/>
                  </a:moveTo>
                  <a:cubicBezTo>
                    <a:pt x="50" y="223"/>
                    <a:pt x="49" y="222"/>
                    <a:pt x="48" y="221"/>
                  </a:cubicBezTo>
                  <a:cubicBezTo>
                    <a:pt x="48" y="218"/>
                    <a:pt x="48" y="218"/>
                    <a:pt x="48" y="218"/>
                  </a:cubicBezTo>
                  <a:cubicBezTo>
                    <a:pt x="47" y="217"/>
                    <a:pt x="48" y="215"/>
                    <a:pt x="49" y="215"/>
                  </a:cubicBezTo>
                  <a:cubicBezTo>
                    <a:pt x="51" y="215"/>
                    <a:pt x="52" y="215"/>
                    <a:pt x="52" y="217"/>
                  </a:cubicBezTo>
                  <a:cubicBezTo>
                    <a:pt x="53" y="220"/>
                    <a:pt x="53" y="220"/>
                    <a:pt x="53" y="220"/>
                  </a:cubicBezTo>
                  <a:cubicBezTo>
                    <a:pt x="53" y="221"/>
                    <a:pt x="53" y="222"/>
                    <a:pt x="51" y="222"/>
                  </a:cubicBezTo>
                  <a:cubicBezTo>
                    <a:pt x="51" y="223"/>
                    <a:pt x="51" y="223"/>
                    <a:pt x="51" y="223"/>
                  </a:cubicBezTo>
                  <a:close/>
                  <a:moveTo>
                    <a:pt x="46" y="205"/>
                  </a:moveTo>
                  <a:cubicBezTo>
                    <a:pt x="45" y="205"/>
                    <a:pt x="44" y="204"/>
                    <a:pt x="44" y="203"/>
                  </a:cubicBezTo>
                  <a:cubicBezTo>
                    <a:pt x="43" y="200"/>
                    <a:pt x="43" y="200"/>
                    <a:pt x="43" y="200"/>
                  </a:cubicBezTo>
                  <a:cubicBezTo>
                    <a:pt x="43" y="199"/>
                    <a:pt x="43" y="197"/>
                    <a:pt x="45" y="197"/>
                  </a:cubicBezTo>
                  <a:cubicBezTo>
                    <a:pt x="46" y="197"/>
                    <a:pt x="47" y="198"/>
                    <a:pt x="48" y="199"/>
                  </a:cubicBezTo>
                  <a:cubicBezTo>
                    <a:pt x="48" y="202"/>
                    <a:pt x="48" y="202"/>
                    <a:pt x="48" y="202"/>
                  </a:cubicBezTo>
                  <a:cubicBezTo>
                    <a:pt x="49" y="203"/>
                    <a:pt x="48" y="204"/>
                    <a:pt x="47" y="205"/>
                  </a:cubicBezTo>
                  <a:cubicBezTo>
                    <a:pt x="46" y="205"/>
                    <a:pt x="46" y="205"/>
                    <a:pt x="46" y="205"/>
                  </a:cubicBezTo>
                  <a:close/>
                  <a:moveTo>
                    <a:pt x="42" y="187"/>
                  </a:moveTo>
                  <a:cubicBezTo>
                    <a:pt x="40" y="187"/>
                    <a:pt x="39" y="186"/>
                    <a:pt x="39" y="185"/>
                  </a:cubicBezTo>
                  <a:cubicBezTo>
                    <a:pt x="38" y="182"/>
                    <a:pt x="38" y="182"/>
                    <a:pt x="38" y="182"/>
                  </a:cubicBezTo>
                  <a:cubicBezTo>
                    <a:pt x="38" y="181"/>
                    <a:pt x="39" y="180"/>
                    <a:pt x="40" y="179"/>
                  </a:cubicBezTo>
                  <a:cubicBezTo>
                    <a:pt x="41" y="179"/>
                    <a:pt x="43" y="180"/>
                    <a:pt x="43" y="181"/>
                  </a:cubicBezTo>
                  <a:cubicBezTo>
                    <a:pt x="44" y="184"/>
                    <a:pt x="44" y="184"/>
                    <a:pt x="44" y="184"/>
                  </a:cubicBezTo>
                  <a:cubicBezTo>
                    <a:pt x="44" y="185"/>
                    <a:pt x="43" y="187"/>
                    <a:pt x="42" y="187"/>
                  </a:cubicBezTo>
                  <a:cubicBezTo>
                    <a:pt x="42" y="187"/>
                    <a:pt x="42" y="187"/>
                    <a:pt x="42" y="187"/>
                  </a:cubicBezTo>
                  <a:close/>
                  <a:moveTo>
                    <a:pt x="37" y="169"/>
                  </a:moveTo>
                  <a:cubicBezTo>
                    <a:pt x="36" y="169"/>
                    <a:pt x="35" y="168"/>
                    <a:pt x="35" y="167"/>
                  </a:cubicBezTo>
                  <a:cubicBezTo>
                    <a:pt x="34" y="164"/>
                    <a:pt x="34" y="164"/>
                    <a:pt x="34" y="164"/>
                  </a:cubicBezTo>
                  <a:cubicBezTo>
                    <a:pt x="34" y="163"/>
                    <a:pt x="35" y="162"/>
                    <a:pt x="36" y="162"/>
                  </a:cubicBezTo>
                  <a:cubicBezTo>
                    <a:pt x="37" y="161"/>
                    <a:pt x="38" y="162"/>
                    <a:pt x="39" y="163"/>
                  </a:cubicBezTo>
                  <a:cubicBezTo>
                    <a:pt x="39" y="166"/>
                    <a:pt x="39" y="166"/>
                    <a:pt x="39" y="166"/>
                  </a:cubicBezTo>
                  <a:cubicBezTo>
                    <a:pt x="40" y="167"/>
                    <a:pt x="39" y="169"/>
                    <a:pt x="38" y="169"/>
                  </a:cubicBezTo>
                  <a:cubicBezTo>
                    <a:pt x="37" y="169"/>
                    <a:pt x="37" y="169"/>
                    <a:pt x="37" y="169"/>
                  </a:cubicBezTo>
                  <a:close/>
                  <a:moveTo>
                    <a:pt x="33" y="151"/>
                  </a:moveTo>
                  <a:cubicBezTo>
                    <a:pt x="32" y="151"/>
                    <a:pt x="31" y="151"/>
                    <a:pt x="31" y="149"/>
                  </a:cubicBezTo>
                  <a:cubicBezTo>
                    <a:pt x="30" y="147"/>
                    <a:pt x="30" y="147"/>
                    <a:pt x="30" y="147"/>
                  </a:cubicBezTo>
                  <a:cubicBezTo>
                    <a:pt x="30" y="145"/>
                    <a:pt x="30" y="144"/>
                    <a:pt x="32" y="144"/>
                  </a:cubicBezTo>
                  <a:cubicBezTo>
                    <a:pt x="33" y="143"/>
                    <a:pt x="34" y="144"/>
                    <a:pt x="34" y="145"/>
                  </a:cubicBezTo>
                  <a:cubicBezTo>
                    <a:pt x="35" y="148"/>
                    <a:pt x="35" y="148"/>
                    <a:pt x="35" y="148"/>
                  </a:cubicBezTo>
                  <a:cubicBezTo>
                    <a:pt x="35" y="150"/>
                    <a:pt x="35" y="151"/>
                    <a:pt x="33" y="151"/>
                  </a:cubicBezTo>
                  <a:cubicBezTo>
                    <a:pt x="33" y="151"/>
                    <a:pt x="33" y="151"/>
                    <a:pt x="33" y="151"/>
                  </a:cubicBezTo>
                  <a:close/>
                  <a:moveTo>
                    <a:pt x="29" y="133"/>
                  </a:moveTo>
                  <a:cubicBezTo>
                    <a:pt x="28" y="133"/>
                    <a:pt x="27" y="133"/>
                    <a:pt x="26" y="132"/>
                  </a:cubicBezTo>
                  <a:cubicBezTo>
                    <a:pt x="26" y="129"/>
                    <a:pt x="26" y="129"/>
                    <a:pt x="26" y="129"/>
                  </a:cubicBezTo>
                  <a:cubicBezTo>
                    <a:pt x="25" y="127"/>
                    <a:pt x="26" y="126"/>
                    <a:pt x="27" y="126"/>
                  </a:cubicBezTo>
                  <a:cubicBezTo>
                    <a:pt x="29" y="126"/>
                    <a:pt x="30" y="126"/>
                    <a:pt x="30" y="128"/>
                  </a:cubicBezTo>
                  <a:cubicBezTo>
                    <a:pt x="31" y="131"/>
                    <a:pt x="31" y="131"/>
                    <a:pt x="31" y="131"/>
                  </a:cubicBezTo>
                  <a:cubicBezTo>
                    <a:pt x="31" y="132"/>
                    <a:pt x="30" y="133"/>
                    <a:pt x="29" y="133"/>
                  </a:cubicBezTo>
                  <a:cubicBezTo>
                    <a:pt x="29" y="133"/>
                    <a:pt x="29" y="133"/>
                    <a:pt x="29" y="133"/>
                  </a:cubicBezTo>
                  <a:close/>
                  <a:moveTo>
                    <a:pt x="25" y="116"/>
                  </a:moveTo>
                  <a:cubicBezTo>
                    <a:pt x="24" y="116"/>
                    <a:pt x="23" y="115"/>
                    <a:pt x="22" y="114"/>
                  </a:cubicBezTo>
                  <a:cubicBezTo>
                    <a:pt x="22" y="111"/>
                    <a:pt x="22" y="111"/>
                    <a:pt x="22" y="111"/>
                  </a:cubicBezTo>
                  <a:cubicBezTo>
                    <a:pt x="21" y="110"/>
                    <a:pt x="22" y="108"/>
                    <a:pt x="23" y="108"/>
                  </a:cubicBezTo>
                  <a:cubicBezTo>
                    <a:pt x="25" y="108"/>
                    <a:pt x="26" y="108"/>
                    <a:pt x="26" y="110"/>
                  </a:cubicBezTo>
                  <a:cubicBezTo>
                    <a:pt x="27" y="113"/>
                    <a:pt x="27" y="113"/>
                    <a:pt x="27" y="113"/>
                  </a:cubicBezTo>
                  <a:cubicBezTo>
                    <a:pt x="27" y="114"/>
                    <a:pt x="26" y="115"/>
                    <a:pt x="25" y="116"/>
                  </a:cubicBezTo>
                  <a:cubicBezTo>
                    <a:pt x="25" y="116"/>
                    <a:pt x="25" y="116"/>
                    <a:pt x="25" y="116"/>
                  </a:cubicBezTo>
                  <a:close/>
                  <a:moveTo>
                    <a:pt x="21" y="98"/>
                  </a:moveTo>
                  <a:cubicBezTo>
                    <a:pt x="20" y="98"/>
                    <a:pt x="19" y="97"/>
                    <a:pt x="18" y="96"/>
                  </a:cubicBezTo>
                  <a:cubicBezTo>
                    <a:pt x="18" y="93"/>
                    <a:pt x="18" y="93"/>
                    <a:pt x="18" y="93"/>
                  </a:cubicBezTo>
                  <a:cubicBezTo>
                    <a:pt x="18" y="92"/>
                    <a:pt x="18" y="90"/>
                    <a:pt x="20" y="90"/>
                  </a:cubicBezTo>
                  <a:cubicBezTo>
                    <a:pt x="21" y="90"/>
                    <a:pt x="22" y="91"/>
                    <a:pt x="22" y="92"/>
                  </a:cubicBezTo>
                  <a:cubicBezTo>
                    <a:pt x="23" y="95"/>
                    <a:pt x="23" y="95"/>
                    <a:pt x="23" y="95"/>
                  </a:cubicBezTo>
                  <a:cubicBezTo>
                    <a:pt x="23" y="96"/>
                    <a:pt x="23" y="97"/>
                    <a:pt x="21" y="98"/>
                  </a:cubicBezTo>
                  <a:cubicBezTo>
                    <a:pt x="21" y="98"/>
                    <a:pt x="21" y="98"/>
                    <a:pt x="21" y="98"/>
                  </a:cubicBezTo>
                  <a:close/>
                  <a:moveTo>
                    <a:pt x="17" y="80"/>
                  </a:moveTo>
                  <a:cubicBezTo>
                    <a:pt x="16" y="80"/>
                    <a:pt x="15" y="79"/>
                    <a:pt x="15" y="78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14" y="74"/>
                    <a:pt x="15" y="72"/>
                    <a:pt x="16" y="72"/>
                  </a:cubicBezTo>
                  <a:cubicBezTo>
                    <a:pt x="17" y="72"/>
                    <a:pt x="18" y="73"/>
                    <a:pt x="19" y="74"/>
                  </a:cubicBezTo>
                  <a:cubicBezTo>
                    <a:pt x="19" y="77"/>
                    <a:pt x="19" y="77"/>
                    <a:pt x="19" y="77"/>
                  </a:cubicBezTo>
                  <a:cubicBezTo>
                    <a:pt x="20" y="78"/>
                    <a:pt x="19" y="80"/>
                    <a:pt x="17" y="80"/>
                  </a:cubicBezTo>
                  <a:cubicBezTo>
                    <a:pt x="17" y="80"/>
                    <a:pt x="17" y="80"/>
                    <a:pt x="17" y="80"/>
                  </a:cubicBezTo>
                  <a:close/>
                  <a:moveTo>
                    <a:pt x="13" y="62"/>
                  </a:moveTo>
                  <a:cubicBezTo>
                    <a:pt x="12" y="62"/>
                    <a:pt x="11" y="61"/>
                    <a:pt x="11" y="60"/>
                  </a:cubicBezTo>
                  <a:cubicBezTo>
                    <a:pt x="10" y="57"/>
                    <a:pt x="10" y="57"/>
                    <a:pt x="10" y="57"/>
                  </a:cubicBezTo>
                  <a:cubicBezTo>
                    <a:pt x="10" y="56"/>
                    <a:pt x="11" y="54"/>
                    <a:pt x="12" y="54"/>
                  </a:cubicBezTo>
                  <a:cubicBezTo>
                    <a:pt x="14" y="54"/>
                    <a:pt x="15" y="55"/>
                    <a:pt x="15" y="56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16" y="60"/>
                    <a:pt x="15" y="62"/>
                    <a:pt x="14" y="62"/>
                  </a:cubicBezTo>
                  <a:cubicBezTo>
                    <a:pt x="14" y="62"/>
                    <a:pt x="13" y="62"/>
                    <a:pt x="13" y="62"/>
                  </a:cubicBezTo>
                  <a:close/>
                  <a:moveTo>
                    <a:pt x="10" y="44"/>
                  </a:moveTo>
                  <a:cubicBezTo>
                    <a:pt x="9" y="44"/>
                    <a:pt x="8" y="43"/>
                    <a:pt x="7" y="42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7" y="38"/>
                    <a:pt x="7" y="36"/>
                    <a:pt x="9" y="36"/>
                  </a:cubicBezTo>
                  <a:cubicBezTo>
                    <a:pt x="10" y="36"/>
                    <a:pt x="11" y="37"/>
                    <a:pt x="12" y="38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2" y="42"/>
                    <a:pt x="12" y="44"/>
                    <a:pt x="10" y="44"/>
                  </a:cubicBezTo>
                  <a:cubicBezTo>
                    <a:pt x="10" y="44"/>
                    <a:pt x="10" y="44"/>
                    <a:pt x="10" y="44"/>
                  </a:cubicBezTo>
                  <a:close/>
                  <a:moveTo>
                    <a:pt x="6" y="26"/>
                  </a:moveTo>
                  <a:cubicBezTo>
                    <a:pt x="5" y="26"/>
                    <a:pt x="4" y="25"/>
                    <a:pt x="4" y="24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0"/>
                    <a:pt x="4" y="18"/>
                    <a:pt x="5" y="18"/>
                  </a:cubicBezTo>
                  <a:cubicBezTo>
                    <a:pt x="7" y="18"/>
                    <a:pt x="8" y="19"/>
                    <a:pt x="8" y="20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4"/>
                    <a:pt x="8" y="26"/>
                    <a:pt x="7" y="26"/>
                  </a:cubicBezTo>
                  <a:cubicBezTo>
                    <a:pt x="7" y="26"/>
                    <a:pt x="7" y="26"/>
                    <a:pt x="6" y="26"/>
                  </a:cubicBezTo>
                  <a:close/>
                  <a:moveTo>
                    <a:pt x="3" y="8"/>
                  </a:moveTo>
                  <a:cubicBezTo>
                    <a:pt x="2" y="8"/>
                    <a:pt x="1" y="7"/>
                    <a:pt x="1" y="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3" y="0"/>
                    <a:pt x="5" y="1"/>
                    <a:pt x="5" y="2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6" y="6"/>
                    <a:pt x="5" y="8"/>
                    <a:pt x="4" y="8"/>
                  </a:cubicBezTo>
                  <a:cubicBezTo>
                    <a:pt x="3" y="8"/>
                    <a:pt x="3" y="8"/>
                    <a:pt x="3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Arial" panose="020B0604020202020204" pitchFamily="34" charset="0"/>
              </a:endParaRPr>
            </a:p>
          </p:txBody>
        </p:sp>
        <p:sp>
          <p:nvSpPr>
            <p:cNvPr id="85" name="Freeform 52">
              <a:extLst>
                <a:ext uri="{FF2B5EF4-FFF2-40B4-BE49-F238E27FC236}">
                  <a16:creationId xmlns:a16="http://schemas.microsoft.com/office/drawing/2014/main" id="{82BC85AE-082D-4763-A377-94734E07FF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6375" y="1588"/>
              <a:ext cx="9413876" cy="6854825"/>
            </a:xfrm>
            <a:custGeom>
              <a:avLst/>
              <a:gdLst>
                <a:gd name="T0" fmla="*/ 2979 w 2979"/>
                <a:gd name="T1" fmla="*/ 2168 h 2168"/>
                <a:gd name="T2" fmla="*/ 1163 w 2979"/>
                <a:gd name="T3" fmla="*/ 1502 h 2168"/>
                <a:gd name="T4" fmla="*/ 0 w 2979"/>
                <a:gd name="T5" fmla="*/ 1 h 2168"/>
                <a:gd name="T6" fmla="*/ 4 w 2979"/>
                <a:gd name="T7" fmla="*/ 0 h 2168"/>
                <a:gd name="T8" fmla="*/ 2979 w 2979"/>
                <a:gd name="T9" fmla="*/ 2163 h 2168"/>
                <a:gd name="T10" fmla="*/ 2979 w 2979"/>
                <a:gd name="T11" fmla="*/ 2168 h 2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79" h="2168">
                  <a:moveTo>
                    <a:pt x="2979" y="2168"/>
                  </a:moveTo>
                  <a:cubicBezTo>
                    <a:pt x="2322" y="2123"/>
                    <a:pt x="1694" y="1893"/>
                    <a:pt x="1163" y="1502"/>
                  </a:cubicBezTo>
                  <a:cubicBezTo>
                    <a:pt x="642" y="1118"/>
                    <a:pt x="240" y="599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97" y="1224"/>
                    <a:pt x="1664" y="2073"/>
                    <a:pt x="2979" y="2163"/>
                  </a:cubicBezTo>
                  <a:lnTo>
                    <a:pt x="2979" y="21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Arial" panose="020B0604020202020204" pitchFamily="34" charset="0"/>
              </a:endParaRPr>
            </a:p>
          </p:txBody>
        </p:sp>
      </p:grp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263525" y="3442740"/>
            <a:ext cx="8186926" cy="97940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2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263525" y="4543548"/>
            <a:ext cx="4224527" cy="131115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 b="0" i="0" cap="none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Text Placeholder 2">
            <a:extLst>
              <a:ext uri="{FF2B5EF4-FFF2-40B4-BE49-F238E27FC236}">
                <a16:creationId xmlns:a16="http://schemas.microsoft.com/office/drawing/2014/main" id="{16E3688C-062C-4CE8-80CA-FB7FAF2B294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63525" y="6092955"/>
            <a:ext cx="4224527" cy="187424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Copyright 2021</a:t>
            </a:r>
          </a:p>
        </p:txBody>
      </p:sp>
      <p:pic>
        <p:nvPicPr>
          <p:cNvPr id="90" name="Picture 89">
            <a:extLst>
              <a:ext uri="{FF2B5EF4-FFF2-40B4-BE49-F238E27FC236}">
                <a16:creationId xmlns:a16="http://schemas.microsoft.com/office/drawing/2014/main" id="{6572E5AB-58E2-4C75-938B-A552249725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404" y="213798"/>
            <a:ext cx="3123381" cy="795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0515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Layout with one conten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FACB1C2-3230-4623-ADB6-FF2611060C9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73600" y="1484313"/>
            <a:ext cx="11641138" cy="460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34CE4B2-C182-4974-A6BB-AB7C72AE6ED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73600" y="908050"/>
            <a:ext cx="11664950" cy="360363"/>
          </a:xfrm>
        </p:spPr>
        <p:txBody>
          <a:bodyPr anchor="ctr">
            <a:noAutofit/>
          </a:bodyPr>
          <a:lstStyle>
            <a:lvl1pPr algn="just">
              <a:defRPr sz="1400" b="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Rectangle 63">
            <a:extLst>
              <a:ext uri="{FF2B5EF4-FFF2-40B4-BE49-F238E27FC236}">
                <a16:creationId xmlns:a16="http://schemas.microsoft.com/office/drawing/2014/main" id="{FC89D254-3455-4F8C-8013-2686ABB8EE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74733" y="0"/>
            <a:ext cx="2917267" cy="182880"/>
          </a:xfrm>
          <a:prstGeom prst="rect">
            <a:avLst/>
          </a:pr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C8BB7E"/>
              </a:solidFill>
              <a:latin typeface="Arial" panose="020B0604020202020204" pitchFamily="34" charset="0"/>
            </a:endParaRPr>
          </a:p>
        </p:txBody>
      </p:sp>
      <p:sp>
        <p:nvSpPr>
          <p:cNvPr id="24" name="Rectangle 64">
            <a:extLst>
              <a:ext uri="{FF2B5EF4-FFF2-40B4-BE49-F238E27FC236}">
                <a16:creationId xmlns:a16="http://schemas.microsoft.com/office/drawing/2014/main" id="{B31AA77B-7F60-42DA-B761-2848C3F1A9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0"/>
            <a:ext cx="9274732" cy="182880"/>
          </a:xfrm>
          <a:prstGeom prst="rect">
            <a:avLst/>
          </a:prstGeom>
          <a:solidFill>
            <a:srgbClr val="00B0F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DDBFC1D-F01D-46FC-B351-7FC22783CA31}"/>
              </a:ext>
            </a:extLst>
          </p:cNvPr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48433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16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Layout with two content boxes with wide g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C705FA-3E1E-499B-9B0B-C623B9EEDE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D782E16-99D3-D743-B442-BEC2B47D5716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8D8E685-3C9A-401F-BD03-DE791620C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600" y="511193"/>
            <a:ext cx="11642103" cy="3930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E208CB61-8C49-453F-810B-D13013294E3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73600" y="908050"/>
            <a:ext cx="11642400" cy="360363"/>
          </a:xfrm>
        </p:spPr>
        <p:txBody>
          <a:bodyPr anchor="ctr">
            <a:noAutofit/>
          </a:bodyPr>
          <a:lstStyle>
            <a:lvl1pPr algn="just">
              <a:defRPr sz="1400" b="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D6E4552-0850-4BB6-8969-0EB7882FEA2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273600" y="1484313"/>
            <a:ext cx="2720975" cy="460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Content Placeholder 10">
            <a:extLst>
              <a:ext uri="{FF2B5EF4-FFF2-40B4-BE49-F238E27FC236}">
                <a16:creationId xmlns:a16="http://schemas.microsoft.com/office/drawing/2014/main" id="{413F5A32-8AA4-4D5D-80A7-F82D0B6EBD7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247408" y="1484313"/>
            <a:ext cx="2720975" cy="460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1B5061BD-244B-44A5-89DE-88E747D2B084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221216" y="1484313"/>
            <a:ext cx="2720975" cy="460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573AB53E-4742-45DD-8F08-106A61DAEE81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9195025" y="1484313"/>
            <a:ext cx="2720975" cy="460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BF99568-8A8F-45DC-A6BB-06248563B8BB}"/>
              </a:ext>
            </a:extLst>
          </p:cNvPr>
          <p:cNvGrpSpPr/>
          <p:nvPr/>
        </p:nvGrpSpPr>
        <p:grpSpPr>
          <a:xfrm>
            <a:off x="1" y="0"/>
            <a:ext cx="12191999" cy="182880"/>
            <a:chOff x="1" y="6680217"/>
            <a:chExt cx="12228831" cy="182880"/>
          </a:xfrm>
        </p:grpSpPr>
        <p:sp>
          <p:nvSpPr>
            <p:cNvPr id="14" name="Rectangle 63">
              <a:extLst>
                <a:ext uri="{FF2B5EF4-FFF2-40B4-BE49-F238E27FC236}">
                  <a16:creationId xmlns:a16="http://schemas.microsoft.com/office/drawing/2014/main" id="{F519A44C-D7EE-4B01-BC6E-86225ABB86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02752" y="6680217"/>
              <a:ext cx="2926080" cy="182880"/>
            </a:xfrm>
            <a:prstGeom prst="rect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115888" indent="-115888">
                <a:spcBef>
                  <a:spcPct val="50000"/>
                </a:spcBef>
                <a:buFontTx/>
                <a:buChar char="•"/>
              </a:pPr>
              <a:endParaRPr lang="en-US" sz="1300" b="0">
                <a:solidFill>
                  <a:srgbClr val="C8BB7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E5B96257-6990-42EE-A5A8-068151C87F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" y="6680217"/>
              <a:ext cx="9302751" cy="182880"/>
            </a:xfrm>
            <a:prstGeom prst="rect">
              <a:avLst/>
            </a:prstGeom>
            <a:solidFill>
              <a:srgbClr val="B2BDC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115888" indent="-115888">
                <a:spcBef>
                  <a:spcPct val="50000"/>
                </a:spcBef>
                <a:buFontTx/>
                <a:buChar char="•"/>
              </a:pPr>
              <a:endParaRPr lang="en-US" sz="1300" b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95471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divider TURQUOIS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Title 329"/>
          <p:cNvSpPr>
            <a:spLocks noGrp="1"/>
          </p:cNvSpPr>
          <p:nvPr>
            <p:ph type="title" hasCustomPrompt="1"/>
          </p:nvPr>
        </p:nvSpPr>
        <p:spPr>
          <a:xfrm>
            <a:off x="3500436" y="3656149"/>
            <a:ext cx="7005349" cy="984885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>
              <a:defRPr sz="3200" b="1"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 hasCustomPrompt="1"/>
          </p:nvPr>
        </p:nvSpPr>
        <p:spPr>
          <a:xfrm>
            <a:off x="3500436" y="4873499"/>
            <a:ext cx="7028336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 sz="2000" b="0" i="0" cap="none" baseline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4E16583-C580-4E38-8BD7-2722D32CDA6C}"/>
              </a:ext>
            </a:extLst>
          </p:cNvPr>
          <p:cNvSpPr/>
          <p:nvPr userDrawn="1"/>
        </p:nvSpPr>
        <p:spPr bwMode="auto">
          <a:xfrm>
            <a:off x="0" y="1485000"/>
            <a:ext cx="3240000" cy="38880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Picture Placeholder 68">
            <a:extLst>
              <a:ext uri="{FF2B5EF4-FFF2-40B4-BE49-F238E27FC236}">
                <a16:creationId xmlns:a16="http://schemas.microsoft.com/office/drawing/2014/main" id="{0141CED7-FEEE-4FC8-B92D-DE677569C6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00437" y="1485000"/>
            <a:ext cx="7020000" cy="1944687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1" name="Text Placeholder 70">
            <a:extLst>
              <a:ext uri="{FF2B5EF4-FFF2-40B4-BE49-F238E27FC236}">
                <a16:creationId xmlns:a16="http://schemas.microsoft.com/office/drawing/2014/main" id="{D9B2F553-D75C-421C-8C1A-3ED4022DE87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08689" y="3920390"/>
            <a:ext cx="1989269" cy="1739900"/>
          </a:xfrm>
        </p:spPr>
        <p:txBody>
          <a:bodyPr>
            <a:noAutofit/>
          </a:bodyPr>
          <a:lstStyle>
            <a:lvl1pPr algn="r">
              <a:defRPr sz="11500" b="1" spc="300" baseline="0">
                <a:solidFill>
                  <a:srgbClr val="F2FBFE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0#</a:t>
            </a:r>
          </a:p>
        </p:txBody>
      </p:sp>
    </p:spTree>
    <p:extLst>
      <p:ext uri="{BB962C8B-B14F-4D97-AF65-F5344CB8AC3E}">
        <p14:creationId xmlns:p14="http://schemas.microsoft.com/office/powerpoint/2010/main" val="10881245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Layout with one conten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FACB1C2-3230-4623-ADB6-FF2611060C9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73050" y="1484313"/>
            <a:ext cx="11641138" cy="460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34CE4B2-C182-4974-A6BB-AB7C72AE6ED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73600" y="908050"/>
            <a:ext cx="11642400" cy="360363"/>
          </a:xfrm>
        </p:spPr>
        <p:txBody>
          <a:bodyPr anchor="ctr">
            <a:noAutofit/>
          </a:bodyPr>
          <a:lstStyle>
            <a:lvl1pPr algn="just">
              <a:defRPr sz="1400" b="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CE457B9-5264-4F8D-A279-D70147DEB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7926122-6747-4DAA-A16C-6EAB186DFF35}"/>
              </a:ext>
            </a:extLst>
          </p:cNvPr>
          <p:cNvGrpSpPr/>
          <p:nvPr userDrawn="1"/>
        </p:nvGrpSpPr>
        <p:grpSpPr>
          <a:xfrm>
            <a:off x="1" y="0"/>
            <a:ext cx="12191999" cy="182880"/>
            <a:chOff x="1" y="6680217"/>
            <a:chExt cx="12228831" cy="182880"/>
          </a:xfrm>
        </p:grpSpPr>
        <p:sp>
          <p:nvSpPr>
            <p:cNvPr id="17" name="Rectangle 63">
              <a:extLst>
                <a:ext uri="{FF2B5EF4-FFF2-40B4-BE49-F238E27FC236}">
                  <a16:creationId xmlns:a16="http://schemas.microsoft.com/office/drawing/2014/main" id="{65B3E0B0-932C-4477-89C1-9685BD157D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02752" y="6680217"/>
              <a:ext cx="2926080" cy="182880"/>
            </a:xfrm>
            <a:prstGeom prst="rect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115888" indent="-115888">
                <a:spcBef>
                  <a:spcPct val="50000"/>
                </a:spcBef>
                <a:buFontTx/>
                <a:buChar char="•"/>
              </a:pPr>
              <a:endParaRPr lang="en-US" sz="1300" b="0">
                <a:solidFill>
                  <a:srgbClr val="C8BB7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" name="Rectangle 64">
              <a:extLst>
                <a:ext uri="{FF2B5EF4-FFF2-40B4-BE49-F238E27FC236}">
                  <a16:creationId xmlns:a16="http://schemas.microsoft.com/office/drawing/2014/main" id="{0E3FF821-8410-4B1D-BE9D-BE51C32F0D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" y="6680217"/>
              <a:ext cx="9302751" cy="182880"/>
            </a:xfrm>
            <a:prstGeom prst="rect">
              <a:avLst/>
            </a:prstGeom>
            <a:solidFill>
              <a:srgbClr val="B2BDC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115888" indent="-115888">
                <a:spcBef>
                  <a:spcPct val="50000"/>
                </a:spcBef>
                <a:buFontTx/>
                <a:buChar char="•"/>
              </a:pPr>
              <a:endParaRPr lang="en-US" sz="1300" b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97940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168">
          <p15:clr>
            <a:srgbClr val="FBAE40"/>
          </p15:clr>
        </p15:guide>
      </p15:sldGuideLst>
    </p:ext>
  </p:extLs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Layout with two content boxes with wide g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E208CB61-8C49-453F-810B-D13013294E3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73600" y="908050"/>
            <a:ext cx="11642400" cy="360363"/>
          </a:xfrm>
        </p:spPr>
        <p:txBody>
          <a:bodyPr anchor="ctr">
            <a:noAutofit/>
          </a:bodyPr>
          <a:lstStyle>
            <a:lvl1pPr algn="just">
              <a:defRPr sz="1400" b="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D6E4552-0850-4BB6-8969-0EB7882FEA2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273050" y="1484313"/>
            <a:ext cx="5607050" cy="460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Content Placeholder 10">
            <a:extLst>
              <a:ext uri="{FF2B5EF4-FFF2-40B4-BE49-F238E27FC236}">
                <a16:creationId xmlns:a16="http://schemas.microsoft.com/office/drawing/2014/main" id="{413F5A32-8AA4-4D5D-80A7-F82D0B6EBD7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316499" y="1484313"/>
            <a:ext cx="5607050" cy="460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96839-1261-4558-9C1F-180D402BD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A381539-3C11-4F54-9D85-4B1E3E4B1A0A}"/>
              </a:ext>
            </a:extLst>
          </p:cNvPr>
          <p:cNvGrpSpPr/>
          <p:nvPr userDrawn="1"/>
        </p:nvGrpSpPr>
        <p:grpSpPr>
          <a:xfrm>
            <a:off x="1" y="0"/>
            <a:ext cx="12191999" cy="182880"/>
            <a:chOff x="1" y="6680217"/>
            <a:chExt cx="12228831" cy="182880"/>
          </a:xfrm>
        </p:grpSpPr>
        <p:sp>
          <p:nvSpPr>
            <p:cNvPr id="10" name="Rectangle 63">
              <a:extLst>
                <a:ext uri="{FF2B5EF4-FFF2-40B4-BE49-F238E27FC236}">
                  <a16:creationId xmlns:a16="http://schemas.microsoft.com/office/drawing/2014/main" id="{44C7509E-3443-478B-90C7-4223B0B65A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02752" y="6680217"/>
              <a:ext cx="2926080" cy="182880"/>
            </a:xfrm>
            <a:prstGeom prst="rect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115888" indent="-115888">
                <a:spcBef>
                  <a:spcPct val="50000"/>
                </a:spcBef>
                <a:buFontTx/>
                <a:buChar char="•"/>
              </a:pPr>
              <a:endParaRPr lang="en-US" sz="1300" b="0">
                <a:solidFill>
                  <a:srgbClr val="C8BB7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F6F84CD6-C688-447C-B4C5-22E33A9100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" y="6680217"/>
              <a:ext cx="9302751" cy="182880"/>
            </a:xfrm>
            <a:prstGeom prst="rect">
              <a:avLst/>
            </a:prstGeom>
            <a:solidFill>
              <a:srgbClr val="B2BDC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115888" indent="-115888">
                <a:spcBef>
                  <a:spcPct val="50000"/>
                </a:spcBef>
                <a:buFontTx/>
                <a:buChar char="•"/>
              </a:pPr>
              <a:endParaRPr lang="en-US" sz="1300" b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94606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168">
          <p15:clr>
            <a:srgbClr val="FBAE40"/>
          </p15:clr>
        </p15:guide>
      </p15:sldGuideLst>
    </p:ext>
  </p:extLs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heading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E208CB61-8C49-453F-810B-D13013294E3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73600" y="908050"/>
            <a:ext cx="11642400" cy="360363"/>
          </a:xfrm>
        </p:spPr>
        <p:txBody>
          <a:bodyPr anchor="ctr">
            <a:noAutofit/>
          </a:bodyPr>
          <a:lstStyle>
            <a:lvl1pPr algn="just">
              <a:defRPr sz="1400" b="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AE51A6B-0854-43C9-9245-41879204B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3C34CD9-DDBE-475E-A187-F7DAA8E34ED9}"/>
              </a:ext>
            </a:extLst>
          </p:cNvPr>
          <p:cNvGrpSpPr/>
          <p:nvPr userDrawn="1"/>
        </p:nvGrpSpPr>
        <p:grpSpPr>
          <a:xfrm>
            <a:off x="1" y="0"/>
            <a:ext cx="12191999" cy="182880"/>
            <a:chOff x="1" y="6680217"/>
            <a:chExt cx="12228831" cy="182880"/>
          </a:xfrm>
        </p:grpSpPr>
        <p:sp>
          <p:nvSpPr>
            <p:cNvPr id="11" name="Rectangle 63">
              <a:extLst>
                <a:ext uri="{FF2B5EF4-FFF2-40B4-BE49-F238E27FC236}">
                  <a16:creationId xmlns:a16="http://schemas.microsoft.com/office/drawing/2014/main" id="{67984CDE-8789-4D66-A7AD-A5252DF9AF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02752" y="6680217"/>
              <a:ext cx="2926080" cy="182880"/>
            </a:xfrm>
            <a:prstGeom prst="rect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115888" indent="-115888">
                <a:spcBef>
                  <a:spcPct val="50000"/>
                </a:spcBef>
                <a:buFontTx/>
                <a:buChar char="•"/>
              </a:pPr>
              <a:endParaRPr lang="en-US" sz="1300" b="0">
                <a:solidFill>
                  <a:srgbClr val="C8BB7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" name="Rectangle 64">
              <a:extLst>
                <a:ext uri="{FF2B5EF4-FFF2-40B4-BE49-F238E27FC236}">
                  <a16:creationId xmlns:a16="http://schemas.microsoft.com/office/drawing/2014/main" id="{261C017E-7EEB-45F1-A661-2FCBE7DB69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" y="6680217"/>
              <a:ext cx="9302751" cy="182880"/>
            </a:xfrm>
            <a:prstGeom prst="rect">
              <a:avLst/>
            </a:prstGeom>
            <a:solidFill>
              <a:srgbClr val="B2BDC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115888" indent="-115888">
                <a:spcBef>
                  <a:spcPct val="50000"/>
                </a:spcBef>
                <a:buFontTx/>
                <a:buChar char="•"/>
              </a:pPr>
              <a:endParaRPr lang="en-US" sz="1300" b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93839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168">
          <p15:clr>
            <a:srgbClr val="FBAE40"/>
          </p15:clr>
        </p15:guide>
      </p15:sldGuideLst>
    </p:ext>
  </p:extLs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divider PURPLE">
    <p:bg>
      <p:bgPr>
        <a:solidFill>
          <a:schemeClr val="accent3"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Title 329"/>
          <p:cNvSpPr>
            <a:spLocks noGrp="1"/>
          </p:cNvSpPr>
          <p:nvPr>
            <p:ph type="title" hasCustomPrompt="1"/>
          </p:nvPr>
        </p:nvSpPr>
        <p:spPr>
          <a:xfrm>
            <a:off x="3500436" y="3656149"/>
            <a:ext cx="7005349" cy="984885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>
              <a:defRPr sz="3200" b="1" cap="all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 hasCustomPrompt="1"/>
          </p:nvPr>
        </p:nvSpPr>
        <p:spPr>
          <a:xfrm>
            <a:off x="3500436" y="4873499"/>
            <a:ext cx="7028336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 sz="2000" b="0" i="0" cap="none" baseline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4E16583-C580-4E38-8BD7-2722D32CDA6C}"/>
              </a:ext>
            </a:extLst>
          </p:cNvPr>
          <p:cNvSpPr/>
          <p:nvPr userDrawn="1"/>
        </p:nvSpPr>
        <p:spPr bwMode="auto">
          <a:xfrm>
            <a:off x="0" y="1485000"/>
            <a:ext cx="3240000" cy="38880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Picture Placeholder 68">
            <a:extLst>
              <a:ext uri="{FF2B5EF4-FFF2-40B4-BE49-F238E27FC236}">
                <a16:creationId xmlns:a16="http://schemas.microsoft.com/office/drawing/2014/main" id="{0141CED7-FEEE-4FC8-B92D-DE677569C6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00437" y="1485000"/>
            <a:ext cx="7020000" cy="1944687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1" name="Text Placeholder 70">
            <a:extLst>
              <a:ext uri="{FF2B5EF4-FFF2-40B4-BE49-F238E27FC236}">
                <a16:creationId xmlns:a16="http://schemas.microsoft.com/office/drawing/2014/main" id="{D9B2F553-D75C-421C-8C1A-3ED4022DE87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08689" y="3920390"/>
            <a:ext cx="1989269" cy="1739900"/>
          </a:xfrm>
        </p:spPr>
        <p:txBody>
          <a:bodyPr>
            <a:noAutofit/>
          </a:bodyPr>
          <a:lstStyle>
            <a:lvl1pPr algn="r">
              <a:defRPr sz="11500" b="1" spc="300" baseline="0">
                <a:solidFill>
                  <a:srgbClr val="F9F3FA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0#</a:t>
            </a:r>
          </a:p>
        </p:txBody>
      </p:sp>
    </p:spTree>
    <p:extLst>
      <p:ext uri="{BB962C8B-B14F-4D97-AF65-F5344CB8AC3E}">
        <p14:creationId xmlns:p14="http://schemas.microsoft.com/office/powerpoint/2010/main" val="244523569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screen Cov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>
            <a:extLst>
              <a:ext uri="{FF2B5EF4-FFF2-40B4-BE49-F238E27FC236}">
                <a16:creationId xmlns:a16="http://schemas.microsoft.com/office/drawing/2014/main" id="{B5344803-4570-4697-85EE-399C2291914B}"/>
              </a:ext>
            </a:extLst>
          </p:cNvPr>
          <p:cNvGrpSpPr/>
          <p:nvPr userDrawn="1"/>
        </p:nvGrpSpPr>
        <p:grpSpPr>
          <a:xfrm>
            <a:off x="2765424" y="1588"/>
            <a:ext cx="9426575" cy="6856412"/>
            <a:chOff x="2765425" y="11113"/>
            <a:chExt cx="9394826" cy="6829426"/>
          </a:xfrm>
        </p:grpSpPr>
        <p:sp>
          <p:nvSpPr>
            <p:cNvPr id="78" name="Freeform 46">
              <a:extLst>
                <a:ext uri="{FF2B5EF4-FFF2-40B4-BE49-F238E27FC236}">
                  <a16:creationId xmlns:a16="http://schemas.microsoft.com/office/drawing/2014/main" id="{89E3E897-C479-4F88-9844-84F8E619BF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5425" y="11113"/>
              <a:ext cx="4800600" cy="5467350"/>
            </a:xfrm>
            <a:custGeom>
              <a:avLst/>
              <a:gdLst>
                <a:gd name="T0" fmla="*/ 1486 w 1519"/>
                <a:gd name="T1" fmla="*/ 1378 h 1729"/>
                <a:gd name="T2" fmla="*/ 1486 w 1519"/>
                <a:gd name="T3" fmla="*/ 1378 h 1729"/>
                <a:gd name="T4" fmla="*/ 1486 w 1519"/>
                <a:gd name="T5" fmla="*/ 1344 h 1729"/>
                <a:gd name="T6" fmla="*/ 1486 w 1519"/>
                <a:gd name="T7" fmla="*/ 1344 h 1729"/>
                <a:gd name="T8" fmla="*/ 821 w 1519"/>
                <a:gd name="T9" fmla="*/ 0 h 1729"/>
                <a:gd name="T10" fmla="*/ 0 w 1519"/>
                <a:gd name="T11" fmla="*/ 0 h 1729"/>
                <a:gd name="T12" fmla="*/ 1486 w 1519"/>
                <a:gd name="T13" fmla="*/ 1710 h 1729"/>
                <a:gd name="T14" fmla="*/ 1519 w 1519"/>
                <a:gd name="T15" fmla="*/ 1729 h 1729"/>
                <a:gd name="T16" fmla="*/ 1486 w 1519"/>
                <a:gd name="T17" fmla="*/ 1378 h 1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9" h="1729">
                  <a:moveTo>
                    <a:pt x="1486" y="1378"/>
                  </a:moveTo>
                  <a:cubicBezTo>
                    <a:pt x="1486" y="1378"/>
                    <a:pt x="1486" y="1378"/>
                    <a:pt x="1486" y="1378"/>
                  </a:cubicBezTo>
                  <a:cubicBezTo>
                    <a:pt x="1486" y="1366"/>
                    <a:pt x="1486" y="1355"/>
                    <a:pt x="1486" y="1344"/>
                  </a:cubicBezTo>
                  <a:cubicBezTo>
                    <a:pt x="1486" y="1344"/>
                    <a:pt x="1486" y="1344"/>
                    <a:pt x="1486" y="1344"/>
                  </a:cubicBezTo>
                  <a:cubicBezTo>
                    <a:pt x="1147" y="977"/>
                    <a:pt x="910" y="514"/>
                    <a:pt x="82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1" y="723"/>
                    <a:pt x="818" y="1324"/>
                    <a:pt x="1486" y="1710"/>
                  </a:cubicBezTo>
                  <a:cubicBezTo>
                    <a:pt x="1497" y="1716"/>
                    <a:pt x="1508" y="1723"/>
                    <a:pt x="1519" y="1729"/>
                  </a:cubicBezTo>
                  <a:cubicBezTo>
                    <a:pt x="1497" y="1615"/>
                    <a:pt x="1486" y="1498"/>
                    <a:pt x="1486" y="1378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Arial" panose="020B0604020202020204" pitchFamily="34" charset="0"/>
              </a:endParaRPr>
            </a:p>
          </p:txBody>
        </p:sp>
        <p:sp>
          <p:nvSpPr>
            <p:cNvPr id="79" name="Freeform 47">
              <a:extLst>
                <a:ext uri="{FF2B5EF4-FFF2-40B4-BE49-F238E27FC236}">
                  <a16:creationId xmlns:a16="http://schemas.microsoft.com/office/drawing/2014/main" id="{F22054DE-27F2-47A6-B4F6-D614377D51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9400" y="11113"/>
              <a:ext cx="4060825" cy="4249738"/>
            </a:xfrm>
            <a:custGeom>
              <a:avLst/>
              <a:gdLst>
                <a:gd name="T0" fmla="*/ 665 w 1285"/>
                <a:gd name="T1" fmla="*/ 0 h 1344"/>
                <a:gd name="T2" fmla="*/ 0 w 1285"/>
                <a:gd name="T3" fmla="*/ 0 h 1344"/>
                <a:gd name="T4" fmla="*/ 665 w 1285"/>
                <a:gd name="T5" fmla="*/ 1344 h 1344"/>
                <a:gd name="T6" fmla="*/ 665 w 1285"/>
                <a:gd name="T7" fmla="*/ 1344 h 1344"/>
                <a:gd name="T8" fmla="*/ 1285 w 1285"/>
                <a:gd name="T9" fmla="*/ 0 h 1344"/>
                <a:gd name="T10" fmla="*/ 665 w 1285"/>
                <a:gd name="T11" fmla="*/ 0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5" h="1344">
                  <a:moveTo>
                    <a:pt x="66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9" y="514"/>
                    <a:pt x="326" y="977"/>
                    <a:pt x="665" y="1344"/>
                  </a:cubicBezTo>
                  <a:cubicBezTo>
                    <a:pt x="665" y="1344"/>
                    <a:pt x="665" y="1344"/>
                    <a:pt x="665" y="1344"/>
                  </a:cubicBezTo>
                  <a:cubicBezTo>
                    <a:pt x="675" y="809"/>
                    <a:pt x="912" y="330"/>
                    <a:pt x="1285" y="0"/>
                  </a:cubicBezTo>
                  <a:lnTo>
                    <a:pt x="66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Arial" panose="020B0604020202020204" pitchFamily="34" charset="0"/>
              </a:endParaRPr>
            </a:p>
          </p:txBody>
        </p:sp>
        <p:sp>
          <p:nvSpPr>
            <p:cNvPr id="80" name="Freeform 48">
              <a:extLst>
                <a:ext uri="{FF2B5EF4-FFF2-40B4-BE49-F238E27FC236}">
                  <a16:creationId xmlns:a16="http://schemas.microsoft.com/office/drawing/2014/main" id="{67F1C9E5-15FC-4911-9A08-FC0EDFE4788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66026" y="5478463"/>
              <a:ext cx="4462463" cy="1362075"/>
            </a:xfrm>
            <a:custGeom>
              <a:avLst/>
              <a:gdLst>
                <a:gd name="T0" fmla="*/ 0 w 1412"/>
                <a:gd name="T1" fmla="*/ 0 h 431"/>
                <a:gd name="T2" fmla="*/ 141 w 1412"/>
                <a:gd name="T3" fmla="*/ 431 h 431"/>
                <a:gd name="T4" fmla="*/ 1412 w 1412"/>
                <a:gd name="T5" fmla="*/ 431 h 431"/>
                <a:gd name="T6" fmla="*/ 0 w 1412"/>
                <a:gd name="T7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12" h="431">
                  <a:moveTo>
                    <a:pt x="0" y="0"/>
                  </a:moveTo>
                  <a:cubicBezTo>
                    <a:pt x="29" y="151"/>
                    <a:pt x="77" y="296"/>
                    <a:pt x="141" y="431"/>
                  </a:cubicBezTo>
                  <a:cubicBezTo>
                    <a:pt x="1412" y="431"/>
                    <a:pt x="1412" y="431"/>
                    <a:pt x="1412" y="431"/>
                  </a:cubicBezTo>
                  <a:cubicBezTo>
                    <a:pt x="902" y="390"/>
                    <a:pt x="424" y="238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Arial" panose="020B0604020202020204" pitchFamily="34" charset="0"/>
              </a:endParaRPr>
            </a:p>
          </p:txBody>
        </p:sp>
        <p:sp>
          <p:nvSpPr>
            <p:cNvPr id="81" name="Freeform 49">
              <a:extLst>
                <a:ext uri="{FF2B5EF4-FFF2-40B4-BE49-F238E27FC236}">
                  <a16:creationId xmlns:a16="http://schemas.microsoft.com/office/drawing/2014/main" id="{7821DF6E-C7B3-46DB-A33F-4383CBEE0EFA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1251" y="4260851"/>
              <a:ext cx="4699000" cy="2579688"/>
            </a:xfrm>
            <a:custGeom>
              <a:avLst/>
              <a:gdLst>
                <a:gd name="T0" fmla="*/ 1487 w 1487"/>
                <a:gd name="T1" fmla="*/ 816 h 816"/>
                <a:gd name="T2" fmla="*/ 1487 w 1487"/>
                <a:gd name="T3" fmla="*/ 814 h 816"/>
                <a:gd name="T4" fmla="*/ 0 w 1487"/>
                <a:gd name="T5" fmla="*/ 0 h 816"/>
                <a:gd name="T6" fmla="*/ 0 w 1487"/>
                <a:gd name="T7" fmla="*/ 34 h 816"/>
                <a:gd name="T8" fmla="*/ 0 w 1487"/>
                <a:gd name="T9" fmla="*/ 34 h 816"/>
                <a:gd name="T10" fmla="*/ 33 w 1487"/>
                <a:gd name="T11" fmla="*/ 385 h 816"/>
                <a:gd name="T12" fmla="*/ 1445 w 1487"/>
                <a:gd name="T13" fmla="*/ 816 h 816"/>
                <a:gd name="T14" fmla="*/ 1487 w 1487"/>
                <a:gd name="T15" fmla="*/ 816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87" h="816">
                  <a:moveTo>
                    <a:pt x="1487" y="816"/>
                  </a:moveTo>
                  <a:cubicBezTo>
                    <a:pt x="1487" y="814"/>
                    <a:pt x="1487" y="814"/>
                    <a:pt x="1487" y="814"/>
                  </a:cubicBezTo>
                  <a:cubicBezTo>
                    <a:pt x="904" y="711"/>
                    <a:pt x="386" y="418"/>
                    <a:pt x="0" y="0"/>
                  </a:cubicBezTo>
                  <a:cubicBezTo>
                    <a:pt x="0" y="11"/>
                    <a:pt x="0" y="22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4"/>
                    <a:pt x="11" y="271"/>
                    <a:pt x="33" y="385"/>
                  </a:cubicBezTo>
                  <a:cubicBezTo>
                    <a:pt x="457" y="623"/>
                    <a:pt x="935" y="775"/>
                    <a:pt x="1445" y="816"/>
                  </a:cubicBezTo>
                  <a:lnTo>
                    <a:pt x="1487" y="816"/>
                  </a:lnTo>
                  <a:close/>
                </a:path>
              </a:pathLst>
            </a:custGeom>
            <a:solidFill>
              <a:schemeClr val="accent1">
                <a:lumMod val="75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Arial" panose="020B0604020202020204" pitchFamily="34" charset="0"/>
              </a:endParaRPr>
            </a:p>
          </p:txBody>
        </p:sp>
        <p:sp>
          <p:nvSpPr>
            <p:cNvPr id="82" name="Freeform 50">
              <a:extLst>
                <a:ext uri="{FF2B5EF4-FFF2-40B4-BE49-F238E27FC236}">
                  <a16:creationId xmlns:a16="http://schemas.microsoft.com/office/drawing/2014/main" id="{3DEFC86F-BED7-47C6-97D3-B668AFC4B437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1251" y="11113"/>
              <a:ext cx="4699000" cy="6823075"/>
            </a:xfrm>
            <a:custGeom>
              <a:avLst/>
              <a:gdLst>
                <a:gd name="T0" fmla="*/ 0 w 1487"/>
                <a:gd name="T1" fmla="*/ 1344 h 2158"/>
                <a:gd name="T2" fmla="*/ 1487 w 1487"/>
                <a:gd name="T3" fmla="*/ 2158 h 2158"/>
                <a:gd name="T4" fmla="*/ 1487 w 1487"/>
                <a:gd name="T5" fmla="*/ 0 h 2158"/>
                <a:gd name="T6" fmla="*/ 620 w 1487"/>
                <a:gd name="T7" fmla="*/ 0 h 2158"/>
                <a:gd name="T8" fmla="*/ 0 w 1487"/>
                <a:gd name="T9" fmla="*/ 1344 h 2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7" h="2158">
                  <a:moveTo>
                    <a:pt x="0" y="1344"/>
                  </a:moveTo>
                  <a:cubicBezTo>
                    <a:pt x="386" y="1762"/>
                    <a:pt x="904" y="2055"/>
                    <a:pt x="1487" y="2158"/>
                  </a:cubicBezTo>
                  <a:cubicBezTo>
                    <a:pt x="1487" y="0"/>
                    <a:pt x="1487" y="0"/>
                    <a:pt x="1487" y="0"/>
                  </a:cubicBezTo>
                  <a:cubicBezTo>
                    <a:pt x="620" y="0"/>
                    <a:pt x="620" y="0"/>
                    <a:pt x="620" y="0"/>
                  </a:cubicBezTo>
                  <a:cubicBezTo>
                    <a:pt x="247" y="330"/>
                    <a:pt x="10" y="809"/>
                    <a:pt x="0" y="1344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Arial" panose="020B0604020202020204" pitchFamily="34" charset="0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FCC0D218-5C62-41F9-BE5C-6E0696D0E199}"/>
              </a:ext>
            </a:extLst>
          </p:cNvPr>
          <p:cNvGrpSpPr/>
          <p:nvPr userDrawn="1"/>
        </p:nvGrpSpPr>
        <p:grpSpPr>
          <a:xfrm>
            <a:off x="2736849" y="1588"/>
            <a:ext cx="9483725" cy="6854825"/>
            <a:chOff x="2746375" y="1588"/>
            <a:chExt cx="9420226" cy="6854825"/>
          </a:xfrm>
        </p:grpSpPr>
        <p:sp>
          <p:nvSpPr>
            <p:cNvPr id="84" name="Freeform 51">
              <a:extLst>
                <a:ext uri="{FF2B5EF4-FFF2-40B4-BE49-F238E27FC236}">
                  <a16:creationId xmlns:a16="http://schemas.microsoft.com/office/drawing/2014/main" id="{664B4941-CE6B-4EDA-A21D-1A69757C64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62575" y="33338"/>
              <a:ext cx="6804026" cy="6810375"/>
            </a:xfrm>
            <a:custGeom>
              <a:avLst/>
              <a:gdLst>
                <a:gd name="T0" fmla="*/ 2117 w 2153"/>
                <a:gd name="T1" fmla="*/ 2145 h 2154"/>
                <a:gd name="T2" fmla="*/ 2061 w 2153"/>
                <a:gd name="T3" fmla="*/ 2132 h 2154"/>
                <a:gd name="T4" fmla="*/ 2004 w 2153"/>
                <a:gd name="T5" fmla="*/ 2119 h 2154"/>
                <a:gd name="T6" fmla="*/ 1948 w 2153"/>
                <a:gd name="T7" fmla="*/ 2107 h 2154"/>
                <a:gd name="T8" fmla="*/ 1896 w 2153"/>
                <a:gd name="T9" fmla="*/ 2096 h 2154"/>
                <a:gd name="T10" fmla="*/ 1846 w 2153"/>
                <a:gd name="T11" fmla="*/ 2081 h 2154"/>
                <a:gd name="T12" fmla="*/ 1794 w 2153"/>
                <a:gd name="T13" fmla="*/ 2065 h 2154"/>
                <a:gd name="T14" fmla="*/ 1759 w 2153"/>
                <a:gd name="T15" fmla="*/ 2053 h 2154"/>
                <a:gd name="T16" fmla="*/ 1709 w 2153"/>
                <a:gd name="T17" fmla="*/ 2033 h 2154"/>
                <a:gd name="T18" fmla="*/ 1656 w 2153"/>
                <a:gd name="T19" fmla="*/ 2010 h 2154"/>
                <a:gd name="T20" fmla="*/ 1602 w 2153"/>
                <a:gd name="T21" fmla="*/ 1989 h 2154"/>
                <a:gd name="T22" fmla="*/ 1548 w 2153"/>
                <a:gd name="T23" fmla="*/ 1968 h 2154"/>
                <a:gd name="T24" fmla="*/ 1499 w 2153"/>
                <a:gd name="T25" fmla="*/ 1949 h 2154"/>
                <a:gd name="T26" fmla="*/ 1452 w 2153"/>
                <a:gd name="T27" fmla="*/ 1926 h 2154"/>
                <a:gd name="T28" fmla="*/ 1403 w 2153"/>
                <a:gd name="T29" fmla="*/ 1902 h 2154"/>
                <a:gd name="T30" fmla="*/ 1371 w 2153"/>
                <a:gd name="T31" fmla="*/ 1884 h 2154"/>
                <a:gd name="T32" fmla="*/ 1324 w 2153"/>
                <a:gd name="T33" fmla="*/ 1857 h 2154"/>
                <a:gd name="T34" fmla="*/ 1276 w 2153"/>
                <a:gd name="T35" fmla="*/ 1826 h 2154"/>
                <a:gd name="T36" fmla="*/ 1226 w 2153"/>
                <a:gd name="T37" fmla="*/ 1796 h 2154"/>
                <a:gd name="T38" fmla="*/ 1176 w 2153"/>
                <a:gd name="T39" fmla="*/ 1767 h 2154"/>
                <a:gd name="T40" fmla="*/ 1131 w 2153"/>
                <a:gd name="T41" fmla="*/ 1740 h 2154"/>
                <a:gd name="T42" fmla="*/ 1088 w 2153"/>
                <a:gd name="T43" fmla="*/ 1711 h 2154"/>
                <a:gd name="T44" fmla="*/ 1044 w 2153"/>
                <a:gd name="T45" fmla="*/ 1679 h 2154"/>
                <a:gd name="T46" fmla="*/ 1015 w 2153"/>
                <a:gd name="T47" fmla="*/ 1657 h 2154"/>
                <a:gd name="T48" fmla="*/ 973 w 2153"/>
                <a:gd name="T49" fmla="*/ 1622 h 2154"/>
                <a:gd name="T50" fmla="*/ 930 w 2153"/>
                <a:gd name="T51" fmla="*/ 1584 h 2154"/>
                <a:gd name="T52" fmla="*/ 886 w 2153"/>
                <a:gd name="T53" fmla="*/ 1547 h 2154"/>
                <a:gd name="T54" fmla="*/ 841 w 2153"/>
                <a:gd name="T55" fmla="*/ 1510 h 2154"/>
                <a:gd name="T56" fmla="*/ 801 w 2153"/>
                <a:gd name="T57" fmla="*/ 1477 h 2154"/>
                <a:gd name="T58" fmla="*/ 763 w 2153"/>
                <a:gd name="T59" fmla="*/ 1441 h 2154"/>
                <a:gd name="T60" fmla="*/ 725 w 2153"/>
                <a:gd name="T61" fmla="*/ 1402 h 2154"/>
                <a:gd name="T62" fmla="*/ 700 w 2153"/>
                <a:gd name="T63" fmla="*/ 1376 h 2154"/>
                <a:gd name="T64" fmla="*/ 664 w 2153"/>
                <a:gd name="T65" fmla="*/ 1335 h 2154"/>
                <a:gd name="T66" fmla="*/ 627 w 2153"/>
                <a:gd name="T67" fmla="*/ 1291 h 2154"/>
                <a:gd name="T68" fmla="*/ 589 w 2153"/>
                <a:gd name="T69" fmla="*/ 1247 h 2154"/>
                <a:gd name="T70" fmla="*/ 551 w 2153"/>
                <a:gd name="T71" fmla="*/ 1204 h 2154"/>
                <a:gd name="T72" fmla="*/ 516 w 2153"/>
                <a:gd name="T73" fmla="*/ 1165 h 2154"/>
                <a:gd name="T74" fmla="*/ 485 w 2153"/>
                <a:gd name="T75" fmla="*/ 1123 h 2154"/>
                <a:gd name="T76" fmla="*/ 454 w 2153"/>
                <a:gd name="T77" fmla="*/ 1080 h 2154"/>
                <a:gd name="T78" fmla="*/ 433 w 2153"/>
                <a:gd name="T79" fmla="*/ 1050 h 2154"/>
                <a:gd name="T80" fmla="*/ 404 w 2153"/>
                <a:gd name="T81" fmla="*/ 1004 h 2154"/>
                <a:gd name="T82" fmla="*/ 374 w 2153"/>
                <a:gd name="T83" fmla="*/ 954 h 2154"/>
                <a:gd name="T84" fmla="*/ 344 w 2153"/>
                <a:gd name="T85" fmla="*/ 905 h 2154"/>
                <a:gd name="T86" fmla="*/ 313 w 2153"/>
                <a:gd name="T87" fmla="*/ 857 h 2154"/>
                <a:gd name="T88" fmla="*/ 285 w 2153"/>
                <a:gd name="T89" fmla="*/ 812 h 2154"/>
                <a:gd name="T90" fmla="*/ 261 w 2153"/>
                <a:gd name="T91" fmla="*/ 766 h 2154"/>
                <a:gd name="T92" fmla="*/ 238 w 2153"/>
                <a:gd name="T93" fmla="*/ 719 h 2154"/>
                <a:gd name="T94" fmla="*/ 222 w 2153"/>
                <a:gd name="T95" fmla="*/ 686 h 2154"/>
                <a:gd name="T96" fmla="*/ 199 w 2153"/>
                <a:gd name="T97" fmla="*/ 636 h 2154"/>
                <a:gd name="T98" fmla="*/ 178 w 2153"/>
                <a:gd name="T99" fmla="*/ 582 h 2154"/>
                <a:gd name="T100" fmla="*/ 156 w 2153"/>
                <a:gd name="T101" fmla="*/ 529 h 2154"/>
                <a:gd name="T102" fmla="*/ 133 w 2153"/>
                <a:gd name="T103" fmla="*/ 476 h 2154"/>
                <a:gd name="T104" fmla="*/ 113 w 2153"/>
                <a:gd name="T105" fmla="*/ 428 h 2154"/>
                <a:gd name="T106" fmla="*/ 96 w 2153"/>
                <a:gd name="T107" fmla="*/ 379 h 2154"/>
                <a:gd name="T108" fmla="*/ 81 w 2153"/>
                <a:gd name="T109" fmla="*/ 328 h 2154"/>
                <a:gd name="T110" fmla="*/ 71 w 2153"/>
                <a:gd name="T111" fmla="*/ 293 h 2154"/>
                <a:gd name="T112" fmla="*/ 56 w 2153"/>
                <a:gd name="T113" fmla="*/ 240 h 2154"/>
                <a:gd name="T114" fmla="*/ 44 w 2153"/>
                <a:gd name="T115" fmla="*/ 184 h 2154"/>
                <a:gd name="T116" fmla="*/ 30 w 2153"/>
                <a:gd name="T117" fmla="*/ 128 h 2154"/>
                <a:gd name="T118" fmla="*/ 16 w 2153"/>
                <a:gd name="T119" fmla="*/ 72 h 2154"/>
                <a:gd name="T120" fmla="*/ 3 w 2153"/>
                <a:gd name="T121" fmla="*/ 21 h 2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153" h="2154">
                  <a:moveTo>
                    <a:pt x="2151" y="2154"/>
                  </a:moveTo>
                  <a:cubicBezTo>
                    <a:pt x="2151" y="2154"/>
                    <a:pt x="2150" y="2154"/>
                    <a:pt x="2150" y="2154"/>
                  </a:cubicBezTo>
                  <a:cubicBezTo>
                    <a:pt x="2147" y="2153"/>
                    <a:pt x="2147" y="2153"/>
                    <a:pt x="2147" y="2153"/>
                  </a:cubicBezTo>
                  <a:cubicBezTo>
                    <a:pt x="2146" y="2153"/>
                    <a:pt x="2145" y="2152"/>
                    <a:pt x="2145" y="2151"/>
                  </a:cubicBezTo>
                  <a:cubicBezTo>
                    <a:pt x="2146" y="2149"/>
                    <a:pt x="2147" y="2149"/>
                    <a:pt x="2148" y="2149"/>
                  </a:cubicBezTo>
                  <a:cubicBezTo>
                    <a:pt x="2151" y="2149"/>
                    <a:pt x="2151" y="2149"/>
                    <a:pt x="2151" y="2149"/>
                  </a:cubicBezTo>
                  <a:cubicBezTo>
                    <a:pt x="2152" y="2149"/>
                    <a:pt x="2153" y="2151"/>
                    <a:pt x="2153" y="2152"/>
                  </a:cubicBezTo>
                  <a:cubicBezTo>
                    <a:pt x="2153" y="2153"/>
                    <a:pt x="2152" y="2154"/>
                    <a:pt x="2151" y="2154"/>
                  </a:cubicBezTo>
                  <a:close/>
                  <a:moveTo>
                    <a:pt x="2133" y="2151"/>
                  </a:moveTo>
                  <a:cubicBezTo>
                    <a:pt x="2133" y="2151"/>
                    <a:pt x="2132" y="2151"/>
                    <a:pt x="2132" y="2151"/>
                  </a:cubicBezTo>
                  <a:cubicBezTo>
                    <a:pt x="2129" y="2150"/>
                    <a:pt x="2129" y="2150"/>
                    <a:pt x="2129" y="2150"/>
                  </a:cubicBezTo>
                  <a:cubicBezTo>
                    <a:pt x="2128" y="2150"/>
                    <a:pt x="2127" y="2149"/>
                    <a:pt x="2127" y="2147"/>
                  </a:cubicBezTo>
                  <a:cubicBezTo>
                    <a:pt x="2128" y="2146"/>
                    <a:pt x="2129" y="2145"/>
                    <a:pt x="2130" y="2145"/>
                  </a:cubicBezTo>
                  <a:cubicBezTo>
                    <a:pt x="2133" y="2146"/>
                    <a:pt x="2133" y="2146"/>
                    <a:pt x="2133" y="2146"/>
                  </a:cubicBezTo>
                  <a:cubicBezTo>
                    <a:pt x="2134" y="2146"/>
                    <a:pt x="2135" y="2147"/>
                    <a:pt x="2135" y="2149"/>
                  </a:cubicBezTo>
                  <a:cubicBezTo>
                    <a:pt x="2135" y="2150"/>
                    <a:pt x="2134" y="2151"/>
                    <a:pt x="2133" y="2151"/>
                  </a:cubicBezTo>
                  <a:close/>
                  <a:moveTo>
                    <a:pt x="2115" y="2147"/>
                  </a:moveTo>
                  <a:cubicBezTo>
                    <a:pt x="2114" y="2147"/>
                    <a:pt x="2114" y="2147"/>
                    <a:pt x="2114" y="2147"/>
                  </a:cubicBezTo>
                  <a:cubicBezTo>
                    <a:pt x="2111" y="2147"/>
                    <a:pt x="2111" y="2147"/>
                    <a:pt x="2111" y="2147"/>
                  </a:cubicBezTo>
                  <a:cubicBezTo>
                    <a:pt x="2110" y="2146"/>
                    <a:pt x="2109" y="2145"/>
                    <a:pt x="2109" y="2144"/>
                  </a:cubicBezTo>
                  <a:cubicBezTo>
                    <a:pt x="2110" y="2143"/>
                    <a:pt x="2111" y="2142"/>
                    <a:pt x="2112" y="2142"/>
                  </a:cubicBezTo>
                  <a:cubicBezTo>
                    <a:pt x="2115" y="2143"/>
                    <a:pt x="2115" y="2143"/>
                    <a:pt x="2115" y="2143"/>
                  </a:cubicBezTo>
                  <a:cubicBezTo>
                    <a:pt x="2116" y="2143"/>
                    <a:pt x="2117" y="2144"/>
                    <a:pt x="2117" y="2145"/>
                  </a:cubicBezTo>
                  <a:cubicBezTo>
                    <a:pt x="2117" y="2147"/>
                    <a:pt x="2116" y="2147"/>
                    <a:pt x="2115" y="2147"/>
                  </a:cubicBezTo>
                  <a:close/>
                  <a:moveTo>
                    <a:pt x="2097" y="2144"/>
                  </a:moveTo>
                  <a:cubicBezTo>
                    <a:pt x="2096" y="2144"/>
                    <a:pt x="2096" y="2144"/>
                    <a:pt x="2096" y="2144"/>
                  </a:cubicBezTo>
                  <a:cubicBezTo>
                    <a:pt x="2093" y="2143"/>
                    <a:pt x="2093" y="2143"/>
                    <a:pt x="2093" y="2143"/>
                  </a:cubicBezTo>
                  <a:cubicBezTo>
                    <a:pt x="2092" y="2143"/>
                    <a:pt x="2091" y="2142"/>
                    <a:pt x="2091" y="2140"/>
                  </a:cubicBezTo>
                  <a:cubicBezTo>
                    <a:pt x="2092" y="2139"/>
                    <a:pt x="2093" y="2138"/>
                    <a:pt x="2094" y="2138"/>
                  </a:cubicBezTo>
                  <a:cubicBezTo>
                    <a:pt x="2097" y="2139"/>
                    <a:pt x="2097" y="2139"/>
                    <a:pt x="2097" y="2139"/>
                  </a:cubicBezTo>
                  <a:cubicBezTo>
                    <a:pt x="2098" y="2139"/>
                    <a:pt x="2099" y="2141"/>
                    <a:pt x="2099" y="2142"/>
                  </a:cubicBezTo>
                  <a:cubicBezTo>
                    <a:pt x="2099" y="2143"/>
                    <a:pt x="2098" y="2144"/>
                    <a:pt x="2097" y="2144"/>
                  </a:cubicBezTo>
                  <a:close/>
                  <a:moveTo>
                    <a:pt x="2079" y="2140"/>
                  </a:moveTo>
                  <a:cubicBezTo>
                    <a:pt x="2078" y="2140"/>
                    <a:pt x="2078" y="2140"/>
                    <a:pt x="2078" y="2140"/>
                  </a:cubicBezTo>
                  <a:cubicBezTo>
                    <a:pt x="2075" y="2139"/>
                    <a:pt x="2075" y="2139"/>
                    <a:pt x="2075" y="2139"/>
                  </a:cubicBezTo>
                  <a:cubicBezTo>
                    <a:pt x="2074" y="2139"/>
                    <a:pt x="2073" y="2138"/>
                    <a:pt x="2073" y="2137"/>
                  </a:cubicBezTo>
                  <a:cubicBezTo>
                    <a:pt x="2074" y="2135"/>
                    <a:pt x="2075" y="2135"/>
                    <a:pt x="2076" y="2135"/>
                  </a:cubicBezTo>
                  <a:cubicBezTo>
                    <a:pt x="2079" y="2135"/>
                    <a:pt x="2079" y="2135"/>
                    <a:pt x="2079" y="2135"/>
                  </a:cubicBezTo>
                  <a:cubicBezTo>
                    <a:pt x="2080" y="2136"/>
                    <a:pt x="2081" y="2137"/>
                    <a:pt x="2081" y="2138"/>
                  </a:cubicBezTo>
                  <a:cubicBezTo>
                    <a:pt x="2081" y="2139"/>
                    <a:pt x="2080" y="2140"/>
                    <a:pt x="2079" y="2140"/>
                  </a:cubicBezTo>
                  <a:close/>
                  <a:moveTo>
                    <a:pt x="2061" y="2136"/>
                  </a:moveTo>
                  <a:cubicBezTo>
                    <a:pt x="2060" y="2136"/>
                    <a:pt x="2060" y="2136"/>
                    <a:pt x="2060" y="2136"/>
                  </a:cubicBezTo>
                  <a:cubicBezTo>
                    <a:pt x="2057" y="2136"/>
                    <a:pt x="2057" y="2136"/>
                    <a:pt x="2057" y="2136"/>
                  </a:cubicBezTo>
                  <a:cubicBezTo>
                    <a:pt x="2056" y="2135"/>
                    <a:pt x="2055" y="2134"/>
                    <a:pt x="2055" y="2133"/>
                  </a:cubicBezTo>
                  <a:cubicBezTo>
                    <a:pt x="2056" y="2132"/>
                    <a:pt x="2057" y="2131"/>
                    <a:pt x="2058" y="2131"/>
                  </a:cubicBezTo>
                  <a:cubicBezTo>
                    <a:pt x="2061" y="2132"/>
                    <a:pt x="2061" y="2132"/>
                    <a:pt x="2061" y="2132"/>
                  </a:cubicBezTo>
                  <a:cubicBezTo>
                    <a:pt x="2062" y="2132"/>
                    <a:pt x="2063" y="2133"/>
                    <a:pt x="2063" y="2134"/>
                  </a:cubicBezTo>
                  <a:cubicBezTo>
                    <a:pt x="2063" y="2136"/>
                    <a:pt x="2062" y="2136"/>
                    <a:pt x="2061" y="2136"/>
                  </a:cubicBezTo>
                  <a:close/>
                  <a:moveTo>
                    <a:pt x="2043" y="2132"/>
                  </a:moveTo>
                  <a:cubicBezTo>
                    <a:pt x="2043" y="2132"/>
                    <a:pt x="2042" y="2132"/>
                    <a:pt x="2042" y="2132"/>
                  </a:cubicBezTo>
                  <a:cubicBezTo>
                    <a:pt x="2039" y="2132"/>
                    <a:pt x="2039" y="2132"/>
                    <a:pt x="2039" y="2132"/>
                  </a:cubicBezTo>
                  <a:cubicBezTo>
                    <a:pt x="2038" y="2131"/>
                    <a:pt x="2037" y="2130"/>
                    <a:pt x="2037" y="2129"/>
                  </a:cubicBezTo>
                  <a:cubicBezTo>
                    <a:pt x="2038" y="2128"/>
                    <a:pt x="2039" y="2127"/>
                    <a:pt x="2040" y="2127"/>
                  </a:cubicBezTo>
                  <a:cubicBezTo>
                    <a:pt x="2043" y="2128"/>
                    <a:pt x="2043" y="2128"/>
                    <a:pt x="2043" y="2128"/>
                  </a:cubicBezTo>
                  <a:cubicBezTo>
                    <a:pt x="2044" y="2128"/>
                    <a:pt x="2045" y="2129"/>
                    <a:pt x="2045" y="2131"/>
                  </a:cubicBezTo>
                  <a:cubicBezTo>
                    <a:pt x="2045" y="2132"/>
                    <a:pt x="2044" y="2132"/>
                    <a:pt x="2043" y="2132"/>
                  </a:cubicBezTo>
                  <a:close/>
                  <a:moveTo>
                    <a:pt x="2025" y="2128"/>
                  </a:moveTo>
                  <a:cubicBezTo>
                    <a:pt x="2025" y="2128"/>
                    <a:pt x="2024" y="2128"/>
                    <a:pt x="2024" y="2128"/>
                  </a:cubicBezTo>
                  <a:cubicBezTo>
                    <a:pt x="2021" y="2128"/>
                    <a:pt x="2021" y="2128"/>
                    <a:pt x="2021" y="2128"/>
                  </a:cubicBezTo>
                  <a:cubicBezTo>
                    <a:pt x="2020" y="2127"/>
                    <a:pt x="2019" y="2126"/>
                    <a:pt x="2019" y="2125"/>
                  </a:cubicBezTo>
                  <a:cubicBezTo>
                    <a:pt x="2020" y="2124"/>
                    <a:pt x="2021" y="2123"/>
                    <a:pt x="2022" y="2123"/>
                  </a:cubicBezTo>
                  <a:cubicBezTo>
                    <a:pt x="2025" y="2124"/>
                    <a:pt x="2025" y="2124"/>
                    <a:pt x="2025" y="2124"/>
                  </a:cubicBezTo>
                  <a:cubicBezTo>
                    <a:pt x="2027" y="2124"/>
                    <a:pt x="2027" y="2125"/>
                    <a:pt x="2027" y="2127"/>
                  </a:cubicBezTo>
                  <a:cubicBezTo>
                    <a:pt x="2027" y="2128"/>
                    <a:pt x="2026" y="2128"/>
                    <a:pt x="2025" y="2128"/>
                  </a:cubicBezTo>
                  <a:close/>
                  <a:moveTo>
                    <a:pt x="2007" y="2124"/>
                  </a:moveTo>
                  <a:cubicBezTo>
                    <a:pt x="2007" y="2124"/>
                    <a:pt x="2006" y="2124"/>
                    <a:pt x="2006" y="2124"/>
                  </a:cubicBezTo>
                  <a:cubicBezTo>
                    <a:pt x="2003" y="2123"/>
                    <a:pt x="2003" y="2123"/>
                    <a:pt x="2003" y="2123"/>
                  </a:cubicBezTo>
                  <a:cubicBezTo>
                    <a:pt x="2002" y="2123"/>
                    <a:pt x="2001" y="2122"/>
                    <a:pt x="2001" y="2121"/>
                  </a:cubicBezTo>
                  <a:cubicBezTo>
                    <a:pt x="2002" y="2119"/>
                    <a:pt x="2003" y="2119"/>
                    <a:pt x="2004" y="2119"/>
                  </a:cubicBezTo>
                  <a:cubicBezTo>
                    <a:pt x="2007" y="2120"/>
                    <a:pt x="2007" y="2120"/>
                    <a:pt x="2007" y="2120"/>
                  </a:cubicBezTo>
                  <a:cubicBezTo>
                    <a:pt x="2009" y="2120"/>
                    <a:pt x="2009" y="2121"/>
                    <a:pt x="2009" y="2122"/>
                  </a:cubicBezTo>
                  <a:cubicBezTo>
                    <a:pt x="2009" y="2124"/>
                    <a:pt x="2008" y="2124"/>
                    <a:pt x="2007" y="2124"/>
                  </a:cubicBezTo>
                  <a:close/>
                  <a:moveTo>
                    <a:pt x="1989" y="2120"/>
                  </a:moveTo>
                  <a:cubicBezTo>
                    <a:pt x="1989" y="2120"/>
                    <a:pt x="1988" y="2120"/>
                    <a:pt x="1988" y="2120"/>
                  </a:cubicBezTo>
                  <a:cubicBezTo>
                    <a:pt x="1985" y="2119"/>
                    <a:pt x="1985" y="2119"/>
                    <a:pt x="1985" y="2119"/>
                  </a:cubicBezTo>
                  <a:cubicBezTo>
                    <a:pt x="1984" y="2119"/>
                    <a:pt x="1983" y="2118"/>
                    <a:pt x="1984" y="2116"/>
                  </a:cubicBezTo>
                  <a:cubicBezTo>
                    <a:pt x="1984" y="2115"/>
                    <a:pt x="1985" y="2114"/>
                    <a:pt x="1986" y="2115"/>
                  </a:cubicBezTo>
                  <a:cubicBezTo>
                    <a:pt x="1989" y="2115"/>
                    <a:pt x="1989" y="2115"/>
                    <a:pt x="1989" y="2115"/>
                  </a:cubicBezTo>
                  <a:cubicBezTo>
                    <a:pt x="1991" y="2116"/>
                    <a:pt x="1991" y="2117"/>
                    <a:pt x="1991" y="2118"/>
                  </a:cubicBezTo>
                  <a:cubicBezTo>
                    <a:pt x="1991" y="2119"/>
                    <a:pt x="1990" y="2120"/>
                    <a:pt x="1989" y="2120"/>
                  </a:cubicBezTo>
                  <a:close/>
                  <a:moveTo>
                    <a:pt x="1971" y="2116"/>
                  </a:moveTo>
                  <a:cubicBezTo>
                    <a:pt x="1971" y="2116"/>
                    <a:pt x="1971" y="2116"/>
                    <a:pt x="1970" y="2115"/>
                  </a:cubicBezTo>
                  <a:cubicBezTo>
                    <a:pt x="1967" y="2115"/>
                    <a:pt x="1967" y="2115"/>
                    <a:pt x="1967" y="2115"/>
                  </a:cubicBezTo>
                  <a:cubicBezTo>
                    <a:pt x="1966" y="2114"/>
                    <a:pt x="1965" y="2113"/>
                    <a:pt x="1966" y="2112"/>
                  </a:cubicBezTo>
                  <a:cubicBezTo>
                    <a:pt x="1966" y="2111"/>
                    <a:pt x="1967" y="2110"/>
                    <a:pt x="1969" y="2110"/>
                  </a:cubicBezTo>
                  <a:cubicBezTo>
                    <a:pt x="1972" y="2111"/>
                    <a:pt x="1972" y="2111"/>
                    <a:pt x="1972" y="2111"/>
                  </a:cubicBezTo>
                  <a:cubicBezTo>
                    <a:pt x="1973" y="2111"/>
                    <a:pt x="1974" y="2112"/>
                    <a:pt x="1973" y="2114"/>
                  </a:cubicBezTo>
                  <a:cubicBezTo>
                    <a:pt x="1973" y="2115"/>
                    <a:pt x="1972" y="2116"/>
                    <a:pt x="1971" y="2116"/>
                  </a:cubicBezTo>
                  <a:close/>
                  <a:moveTo>
                    <a:pt x="1953" y="2111"/>
                  </a:moveTo>
                  <a:cubicBezTo>
                    <a:pt x="1953" y="2111"/>
                    <a:pt x="1953" y="2111"/>
                    <a:pt x="1952" y="2111"/>
                  </a:cubicBezTo>
                  <a:cubicBezTo>
                    <a:pt x="1950" y="2110"/>
                    <a:pt x="1950" y="2110"/>
                    <a:pt x="1950" y="2110"/>
                  </a:cubicBezTo>
                  <a:cubicBezTo>
                    <a:pt x="1948" y="2110"/>
                    <a:pt x="1947" y="2109"/>
                    <a:pt x="1948" y="2107"/>
                  </a:cubicBezTo>
                  <a:cubicBezTo>
                    <a:pt x="1948" y="2106"/>
                    <a:pt x="1949" y="2105"/>
                    <a:pt x="1951" y="2106"/>
                  </a:cubicBezTo>
                  <a:cubicBezTo>
                    <a:pt x="1954" y="2106"/>
                    <a:pt x="1954" y="2106"/>
                    <a:pt x="1954" y="2106"/>
                  </a:cubicBezTo>
                  <a:cubicBezTo>
                    <a:pt x="1955" y="2107"/>
                    <a:pt x="1956" y="2108"/>
                    <a:pt x="1955" y="2109"/>
                  </a:cubicBezTo>
                  <a:cubicBezTo>
                    <a:pt x="1955" y="2110"/>
                    <a:pt x="1954" y="2111"/>
                    <a:pt x="1953" y="2111"/>
                  </a:cubicBezTo>
                  <a:close/>
                  <a:moveTo>
                    <a:pt x="1935" y="2106"/>
                  </a:moveTo>
                  <a:cubicBezTo>
                    <a:pt x="1935" y="2106"/>
                    <a:pt x="1935" y="2106"/>
                    <a:pt x="1935" y="2106"/>
                  </a:cubicBezTo>
                  <a:cubicBezTo>
                    <a:pt x="1932" y="2105"/>
                    <a:pt x="1932" y="2105"/>
                    <a:pt x="1932" y="2105"/>
                  </a:cubicBezTo>
                  <a:cubicBezTo>
                    <a:pt x="1930" y="2105"/>
                    <a:pt x="1930" y="2104"/>
                    <a:pt x="1930" y="2103"/>
                  </a:cubicBezTo>
                  <a:cubicBezTo>
                    <a:pt x="1930" y="2101"/>
                    <a:pt x="1932" y="2101"/>
                    <a:pt x="1933" y="2101"/>
                  </a:cubicBezTo>
                  <a:cubicBezTo>
                    <a:pt x="1936" y="2102"/>
                    <a:pt x="1936" y="2102"/>
                    <a:pt x="1936" y="2102"/>
                  </a:cubicBezTo>
                  <a:cubicBezTo>
                    <a:pt x="1937" y="2102"/>
                    <a:pt x="1938" y="2103"/>
                    <a:pt x="1938" y="2105"/>
                  </a:cubicBezTo>
                  <a:cubicBezTo>
                    <a:pt x="1937" y="2106"/>
                    <a:pt x="1936" y="2106"/>
                    <a:pt x="1935" y="2106"/>
                  </a:cubicBezTo>
                  <a:close/>
                  <a:moveTo>
                    <a:pt x="1917" y="2102"/>
                  </a:moveTo>
                  <a:cubicBezTo>
                    <a:pt x="1917" y="2102"/>
                    <a:pt x="1917" y="2102"/>
                    <a:pt x="1917" y="2101"/>
                  </a:cubicBezTo>
                  <a:cubicBezTo>
                    <a:pt x="1914" y="2101"/>
                    <a:pt x="1914" y="2101"/>
                    <a:pt x="1914" y="2101"/>
                  </a:cubicBezTo>
                  <a:cubicBezTo>
                    <a:pt x="1913" y="2100"/>
                    <a:pt x="1912" y="2099"/>
                    <a:pt x="1912" y="2098"/>
                  </a:cubicBezTo>
                  <a:cubicBezTo>
                    <a:pt x="1913" y="2096"/>
                    <a:pt x="1914" y="2096"/>
                    <a:pt x="1915" y="2096"/>
                  </a:cubicBezTo>
                  <a:cubicBezTo>
                    <a:pt x="1918" y="2097"/>
                    <a:pt x="1918" y="2097"/>
                    <a:pt x="1918" y="2097"/>
                  </a:cubicBezTo>
                  <a:cubicBezTo>
                    <a:pt x="1919" y="2097"/>
                    <a:pt x="1920" y="2099"/>
                    <a:pt x="1920" y="2100"/>
                  </a:cubicBezTo>
                  <a:cubicBezTo>
                    <a:pt x="1919" y="2101"/>
                    <a:pt x="1918" y="2102"/>
                    <a:pt x="1917" y="2102"/>
                  </a:cubicBezTo>
                  <a:close/>
                  <a:moveTo>
                    <a:pt x="1900" y="2097"/>
                  </a:moveTo>
                  <a:cubicBezTo>
                    <a:pt x="1899" y="2097"/>
                    <a:pt x="1899" y="2097"/>
                    <a:pt x="1899" y="2097"/>
                  </a:cubicBezTo>
                  <a:cubicBezTo>
                    <a:pt x="1896" y="2096"/>
                    <a:pt x="1896" y="2096"/>
                    <a:pt x="1896" y="2096"/>
                  </a:cubicBezTo>
                  <a:cubicBezTo>
                    <a:pt x="1895" y="2095"/>
                    <a:pt x="1894" y="2094"/>
                    <a:pt x="1894" y="2093"/>
                  </a:cubicBezTo>
                  <a:cubicBezTo>
                    <a:pt x="1895" y="2092"/>
                    <a:pt x="1896" y="2091"/>
                    <a:pt x="1897" y="2091"/>
                  </a:cubicBezTo>
                  <a:cubicBezTo>
                    <a:pt x="1900" y="2092"/>
                    <a:pt x="1900" y="2092"/>
                    <a:pt x="1900" y="2092"/>
                  </a:cubicBezTo>
                  <a:cubicBezTo>
                    <a:pt x="1902" y="2092"/>
                    <a:pt x="1902" y="2094"/>
                    <a:pt x="1902" y="2095"/>
                  </a:cubicBezTo>
                  <a:cubicBezTo>
                    <a:pt x="1902" y="2096"/>
                    <a:pt x="1901" y="2097"/>
                    <a:pt x="1900" y="2097"/>
                  </a:cubicBezTo>
                  <a:close/>
                  <a:moveTo>
                    <a:pt x="1882" y="2092"/>
                  </a:moveTo>
                  <a:cubicBezTo>
                    <a:pt x="1882" y="2092"/>
                    <a:pt x="1881" y="2092"/>
                    <a:pt x="1881" y="2091"/>
                  </a:cubicBezTo>
                  <a:cubicBezTo>
                    <a:pt x="1878" y="2091"/>
                    <a:pt x="1878" y="2091"/>
                    <a:pt x="1878" y="2091"/>
                  </a:cubicBezTo>
                  <a:cubicBezTo>
                    <a:pt x="1877" y="2090"/>
                    <a:pt x="1876" y="2089"/>
                    <a:pt x="1877" y="2088"/>
                  </a:cubicBezTo>
                  <a:cubicBezTo>
                    <a:pt x="1877" y="2086"/>
                    <a:pt x="1878" y="2086"/>
                    <a:pt x="1880" y="2086"/>
                  </a:cubicBezTo>
                  <a:cubicBezTo>
                    <a:pt x="1883" y="2087"/>
                    <a:pt x="1883" y="2087"/>
                    <a:pt x="1883" y="2087"/>
                  </a:cubicBezTo>
                  <a:cubicBezTo>
                    <a:pt x="1884" y="2087"/>
                    <a:pt x="1885" y="2089"/>
                    <a:pt x="1884" y="2090"/>
                  </a:cubicBezTo>
                  <a:cubicBezTo>
                    <a:pt x="1884" y="2091"/>
                    <a:pt x="1883" y="2092"/>
                    <a:pt x="1882" y="2092"/>
                  </a:cubicBezTo>
                  <a:close/>
                  <a:moveTo>
                    <a:pt x="1864" y="2086"/>
                  </a:moveTo>
                  <a:cubicBezTo>
                    <a:pt x="1864" y="2086"/>
                    <a:pt x="1864" y="2086"/>
                    <a:pt x="1864" y="2086"/>
                  </a:cubicBezTo>
                  <a:cubicBezTo>
                    <a:pt x="1861" y="2085"/>
                    <a:pt x="1861" y="2085"/>
                    <a:pt x="1861" y="2085"/>
                  </a:cubicBezTo>
                  <a:cubicBezTo>
                    <a:pt x="1859" y="2085"/>
                    <a:pt x="1859" y="2084"/>
                    <a:pt x="1859" y="2082"/>
                  </a:cubicBezTo>
                  <a:cubicBezTo>
                    <a:pt x="1859" y="2081"/>
                    <a:pt x="1861" y="2081"/>
                    <a:pt x="1862" y="2081"/>
                  </a:cubicBezTo>
                  <a:cubicBezTo>
                    <a:pt x="1865" y="2082"/>
                    <a:pt x="1865" y="2082"/>
                    <a:pt x="1865" y="2082"/>
                  </a:cubicBezTo>
                  <a:cubicBezTo>
                    <a:pt x="1866" y="2082"/>
                    <a:pt x="1867" y="2083"/>
                    <a:pt x="1866" y="2085"/>
                  </a:cubicBezTo>
                  <a:cubicBezTo>
                    <a:pt x="1866" y="2086"/>
                    <a:pt x="1865" y="2086"/>
                    <a:pt x="1864" y="2086"/>
                  </a:cubicBezTo>
                  <a:close/>
                  <a:moveTo>
                    <a:pt x="1847" y="2081"/>
                  </a:moveTo>
                  <a:cubicBezTo>
                    <a:pt x="1846" y="2081"/>
                    <a:pt x="1846" y="2081"/>
                    <a:pt x="1846" y="2081"/>
                  </a:cubicBezTo>
                  <a:cubicBezTo>
                    <a:pt x="1843" y="2080"/>
                    <a:pt x="1843" y="2080"/>
                    <a:pt x="1843" y="2080"/>
                  </a:cubicBezTo>
                  <a:cubicBezTo>
                    <a:pt x="1842" y="2080"/>
                    <a:pt x="1841" y="2078"/>
                    <a:pt x="1841" y="2077"/>
                  </a:cubicBezTo>
                  <a:cubicBezTo>
                    <a:pt x="1842" y="2076"/>
                    <a:pt x="1843" y="2075"/>
                    <a:pt x="1844" y="2076"/>
                  </a:cubicBezTo>
                  <a:cubicBezTo>
                    <a:pt x="1847" y="2076"/>
                    <a:pt x="1847" y="2076"/>
                    <a:pt x="1847" y="2076"/>
                  </a:cubicBezTo>
                  <a:cubicBezTo>
                    <a:pt x="1848" y="2077"/>
                    <a:pt x="1849" y="2078"/>
                    <a:pt x="1849" y="2079"/>
                  </a:cubicBezTo>
                  <a:cubicBezTo>
                    <a:pt x="1849" y="2080"/>
                    <a:pt x="1848" y="2081"/>
                    <a:pt x="1847" y="2081"/>
                  </a:cubicBezTo>
                  <a:close/>
                  <a:moveTo>
                    <a:pt x="1829" y="2076"/>
                  </a:moveTo>
                  <a:cubicBezTo>
                    <a:pt x="1829" y="2076"/>
                    <a:pt x="1828" y="2076"/>
                    <a:pt x="1828" y="2076"/>
                  </a:cubicBezTo>
                  <a:cubicBezTo>
                    <a:pt x="1825" y="2075"/>
                    <a:pt x="1825" y="2075"/>
                    <a:pt x="1825" y="2075"/>
                  </a:cubicBezTo>
                  <a:cubicBezTo>
                    <a:pt x="1824" y="2074"/>
                    <a:pt x="1823" y="2073"/>
                    <a:pt x="1824" y="2072"/>
                  </a:cubicBezTo>
                  <a:cubicBezTo>
                    <a:pt x="1824" y="2070"/>
                    <a:pt x="1825" y="2070"/>
                    <a:pt x="1827" y="2070"/>
                  </a:cubicBezTo>
                  <a:cubicBezTo>
                    <a:pt x="1830" y="2071"/>
                    <a:pt x="1830" y="2071"/>
                    <a:pt x="1830" y="2071"/>
                  </a:cubicBezTo>
                  <a:cubicBezTo>
                    <a:pt x="1831" y="2071"/>
                    <a:pt x="1832" y="2073"/>
                    <a:pt x="1831" y="2074"/>
                  </a:cubicBezTo>
                  <a:cubicBezTo>
                    <a:pt x="1831" y="2075"/>
                    <a:pt x="1830" y="2076"/>
                    <a:pt x="1829" y="2076"/>
                  </a:cubicBezTo>
                  <a:close/>
                  <a:moveTo>
                    <a:pt x="1811" y="2070"/>
                  </a:moveTo>
                  <a:cubicBezTo>
                    <a:pt x="1811" y="2070"/>
                    <a:pt x="1811" y="2070"/>
                    <a:pt x="1811" y="2070"/>
                  </a:cubicBezTo>
                  <a:cubicBezTo>
                    <a:pt x="1808" y="2069"/>
                    <a:pt x="1808" y="2069"/>
                    <a:pt x="1808" y="2069"/>
                  </a:cubicBezTo>
                  <a:cubicBezTo>
                    <a:pt x="1806" y="2069"/>
                    <a:pt x="1806" y="2067"/>
                    <a:pt x="1806" y="2066"/>
                  </a:cubicBezTo>
                  <a:cubicBezTo>
                    <a:pt x="1807" y="2065"/>
                    <a:pt x="1808" y="2064"/>
                    <a:pt x="1809" y="2065"/>
                  </a:cubicBezTo>
                  <a:cubicBezTo>
                    <a:pt x="1812" y="2066"/>
                    <a:pt x="1812" y="2066"/>
                    <a:pt x="1812" y="2066"/>
                  </a:cubicBezTo>
                  <a:cubicBezTo>
                    <a:pt x="1813" y="2066"/>
                    <a:pt x="1814" y="2067"/>
                    <a:pt x="1814" y="2069"/>
                  </a:cubicBezTo>
                  <a:cubicBezTo>
                    <a:pt x="1813" y="2070"/>
                    <a:pt x="1812" y="2070"/>
                    <a:pt x="1811" y="2070"/>
                  </a:cubicBezTo>
                  <a:close/>
                  <a:moveTo>
                    <a:pt x="1794" y="2065"/>
                  </a:moveTo>
                  <a:cubicBezTo>
                    <a:pt x="1794" y="2065"/>
                    <a:pt x="1793" y="2065"/>
                    <a:pt x="1793" y="2064"/>
                  </a:cubicBezTo>
                  <a:cubicBezTo>
                    <a:pt x="1790" y="2063"/>
                    <a:pt x="1790" y="2063"/>
                    <a:pt x="1790" y="2063"/>
                  </a:cubicBezTo>
                  <a:cubicBezTo>
                    <a:pt x="1789" y="2063"/>
                    <a:pt x="1788" y="2062"/>
                    <a:pt x="1789" y="2060"/>
                  </a:cubicBezTo>
                  <a:cubicBezTo>
                    <a:pt x="1789" y="2059"/>
                    <a:pt x="1790" y="2059"/>
                    <a:pt x="1792" y="2059"/>
                  </a:cubicBezTo>
                  <a:cubicBezTo>
                    <a:pt x="1795" y="2060"/>
                    <a:pt x="1795" y="2060"/>
                    <a:pt x="1795" y="2060"/>
                  </a:cubicBezTo>
                  <a:cubicBezTo>
                    <a:pt x="1796" y="2060"/>
                    <a:pt x="1796" y="2062"/>
                    <a:pt x="1796" y="2063"/>
                  </a:cubicBezTo>
                  <a:cubicBezTo>
                    <a:pt x="1796" y="2064"/>
                    <a:pt x="1795" y="2065"/>
                    <a:pt x="1794" y="2065"/>
                  </a:cubicBezTo>
                  <a:close/>
                  <a:moveTo>
                    <a:pt x="1776" y="2059"/>
                  </a:moveTo>
                  <a:cubicBezTo>
                    <a:pt x="1776" y="2059"/>
                    <a:pt x="1776" y="2059"/>
                    <a:pt x="1776" y="2059"/>
                  </a:cubicBezTo>
                  <a:cubicBezTo>
                    <a:pt x="1773" y="2058"/>
                    <a:pt x="1773" y="2058"/>
                    <a:pt x="1773" y="2058"/>
                  </a:cubicBezTo>
                  <a:cubicBezTo>
                    <a:pt x="1771" y="2057"/>
                    <a:pt x="1771" y="2056"/>
                    <a:pt x="1771" y="2055"/>
                  </a:cubicBezTo>
                  <a:cubicBezTo>
                    <a:pt x="1772" y="2053"/>
                    <a:pt x="1773" y="2053"/>
                    <a:pt x="1774" y="2053"/>
                  </a:cubicBezTo>
                  <a:cubicBezTo>
                    <a:pt x="1777" y="2054"/>
                    <a:pt x="1777" y="2054"/>
                    <a:pt x="1777" y="2054"/>
                  </a:cubicBezTo>
                  <a:cubicBezTo>
                    <a:pt x="1778" y="2055"/>
                    <a:pt x="1779" y="2056"/>
                    <a:pt x="1779" y="2057"/>
                  </a:cubicBezTo>
                  <a:cubicBezTo>
                    <a:pt x="1778" y="2058"/>
                    <a:pt x="1777" y="2059"/>
                    <a:pt x="1776" y="2059"/>
                  </a:cubicBezTo>
                  <a:close/>
                  <a:moveTo>
                    <a:pt x="1759" y="2053"/>
                  </a:moveTo>
                  <a:cubicBezTo>
                    <a:pt x="1759" y="2053"/>
                    <a:pt x="1758" y="2053"/>
                    <a:pt x="1758" y="2053"/>
                  </a:cubicBezTo>
                  <a:cubicBezTo>
                    <a:pt x="1755" y="2052"/>
                    <a:pt x="1755" y="2052"/>
                    <a:pt x="1755" y="2052"/>
                  </a:cubicBezTo>
                  <a:cubicBezTo>
                    <a:pt x="1754" y="2051"/>
                    <a:pt x="1753" y="2050"/>
                    <a:pt x="1754" y="2049"/>
                  </a:cubicBezTo>
                  <a:cubicBezTo>
                    <a:pt x="1754" y="2047"/>
                    <a:pt x="1755" y="2047"/>
                    <a:pt x="1757" y="2047"/>
                  </a:cubicBezTo>
                  <a:cubicBezTo>
                    <a:pt x="1760" y="2048"/>
                    <a:pt x="1760" y="2048"/>
                    <a:pt x="1760" y="2048"/>
                  </a:cubicBezTo>
                  <a:cubicBezTo>
                    <a:pt x="1761" y="2049"/>
                    <a:pt x="1762" y="2050"/>
                    <a:pt x="1761" y="2051"/>
                  </a:cubicBezTo>
                  <a:cubicBezTo>
                    <a:pt x="1761" y="2052"/>
                    <a:pt x="1760" y="2053"/>
                    <a:pt x="1759" y="2053"/>
                  </a:cubicBezTo>
                  <a:close/>
                  <a:moveTo>
                    <a:pt x="1741" y="2047"/>
                  </a:moveTo>
                  <a:cubicBezTo>
                    <a:pt x="1741" y="2047"/>
                    <a:pt x="1741" y="2047"/>
                    <a:pt x="1741" y="2047"/>
                  </a:cubicBezTo>
                  <a:cubicBezTo>
                    <a:pt x="1738" y="2046"/>
                    <a:pt x="1738" y="2046"/>
                    <a:pt x="1738" y="2046"/>
                  </a:cubicBezTo>
                  <a:cubicBezTo>
                    <a:pt x="1737" y="2045"/>
                    <a:pt x="1736" y="2044"/>
                    <a:pt x="1736" y="2043"/>
                  </a:cubicBezTo>
                  <a:cubicBezTo>
                    <a:pt x="1737" y="2041"/>
                    <a:pt x="1738" y="2041"/>
                    <a:pt x="1739" y="2041"/>
                  </a:cubicBezTo>
                  <a:cubicBezTo>
                    <a:pt x="1742" y="2042"/>
                    <a:pt x="1742" y="2042"/>
                    <a:pt x="1742" y="2042"/>
                  </a:cubicBezTo>
                  <a:cubicBezTo>
                    <a:pt x="1743" y="2043"/>
                    <a:pt x="1744" y="2044"/>
                    <a:pt x="1744" y="2045"/>
                  </a:cubicBezTo>
                  <a:cubicBezTo>
                    <a:pt x="1743" y="2046"/>
                    <a:pt x="1742" y="2047"/>
                    <a:pt x="1741" y="2047"/>
                  </a:cubicBezTo>
                  <a:close/>
                  <a:moveTo>
                    <a:pt x="1724" y="2041"/>
                  </a:moveTo>
                  <a:cubicBezTo>
                    <a:pt x="1724" y="2041"/>
                    <a:pt x="1724" y="2041"/>
                    <a:pt x="1723" y="2041"/>
                  </a:cubicBezTo>
                  <a:cubicBezTo>
                    <a:pt x="1720" y="2040"/>
                    <a:pt x="1720" y="2040"/>
                    <a:pt x="1720" y="2040"/>
                  </a:cubicBezTo>
                  <a:cubicBezTo>
                    <a:pt x="1719" y="2039"/>
                    <a:pt x="1718" y="2038"/>
                    <a:pt x="1719" y="2036"/>
                  </a:cubicBezTo>
                  <a:cubicBezTo>
                    <a:pt x="1719" y="2035"/>
                    <a:pt x="1721" y="2035"/>
                    <a:pt x="1722" y="2035"/>
                  </a:cubicBezTo>
                  <a:cubicBezTo>
                    <a:pt x="1725" y="2036"/>
                    <a:pt x="1725" y="2036"/>
                    <a:pt x="1725" y="2036"/>
                  </a:cubicBezTo>
                  <a:cubicBezTo>
                    <a:pt x="1726" y="2037"/>
                    <a:pt x="1727" y="2038"/>
                    <a:pt x="1726" y="2039"/>
                  </a:cubicBezTo>
                  <a:cubicBezTo>
                    <a:pt x="1726" y="2040"/>
                    <a:pt x="1725" y="2041"/>
                    <a:pt x="1724" y="2041"/>
                  </a:cubicBezTo>
                  <a:close/>
                  <a:moveTo>
                    <a:pt x="1707" y="2034"/>
                  </a:moveTo>
                  <a:cubicBezTo>
                    <a:pt x="1706" y="2034"/>
                    <a:pt x="1706" y="2034"/>
                    <a:pt x="1706" y="2034"/>
                  </a:cubicBezTo>
                  <a:cubicBezTo>
                    <a:pt x="1703" y="2033"/>
                    <a:pt x="1703" y="2033"/>
                    <a:pt x="1703" y="2033"/>
                  </a:cubicBezTo>
                  <a:cubicBezTo>
                    <a:pt x="1702" y="2033"/>
                    <a:pt x="1701" y="2031"/>
                    <a:pt x="1702" y="2030"/>
                  </a:cubicBezTo>
                  <a:cubicBezTo>
                    <a:pt x="1702" y="2029"/>
                    <a:pt x="1703" y="2028"/>
                    <a:pt x="1705" y="2029"/>
                  </a:cubicBezTo>
                  <a:cubicBezTo>
                    <a:pt x="1708" y="2030"/>
                    <a:pt x="1708" y="2030"/>
                    <a:pt x="1708" y="2030"/>
                  </a:cubicBezTo>
                  <a:cubicBezTo>
                    <a:pt x="1709" y="2030"/>
                    <a:pt x="1709" y="2032"/>
                    <a:pt x="1709" y="2033"/>
                  </a:cubicBezTo>
                  <a:cubicBezTo>
                    <a:pt x="1709" y="2034"/>
                    <a:pt x="1708" y="2034"/>
                    <a:pt x="1707" y="2034"/>
                  </a:cubicBezTo>
                  <a:close/>
                  <a:moveTo>
                    <a:pt x="1689" y="2028"/>
                  </a:moveTo>
                  <a:cubicBezTo>
                    <a:pt x="1689" y="2028"/>
                    <a:pt x="1689" y="2028"/>
                    <a:pt x="1689" y="2028"/>
                  </a:cubicBezTo>
                  <a:cubicBezTo>
                    <a:pt x="1686" y="2027"/>
                    <a:pt x="1686" y="2027"/>
                    <a:pt x="1686" y="2027"/>
                  </a:cubicBezTo>
                  <a:cubicBezTo>
                    <a:pt x="1685" y="2026"/>
                    <a:pt x="1684" y="2025"/>
                    <a:pt x="1684" y="2024"/>
                  </a:cubicBezTo>
                  <a:cubicBezTo>
                    <a:pt x="1685" y="2023"/>
                    <a:pt x="1686" y="2022"/>
                    <a:pt x="1687" y="2022"/>
                  </a:cubicBezTo>
                  <a:cubicBezTo>
                    <a:pt x="1690" y="2023"/>
                    <a:pt x="1690" y="2023"/>
                    <a:pt x="1690" y="2023"/>
                  </a:cubicBezTo>
                  <a:cubicBezTo>
                    <a:pt x="1692" y="2024"/>
                    <a:pt x="1692" y="2025"/>
                    <a:pt x="1692" y="2027"/>
                  </a:cubicBezTo>
                  <a:cubicBezTo>
                    <a:pt x="1691" y="2027"/>
                    <a:pt x="1690" y="2028"/>
                    <a:pt x="1689" y="2028"/>
                  </a:cubicBezTo>
                  <a:close/>
                  <a:moveTo>
                    <a:pt x="1672" y="2022"/>
                  </a:moveTo>
                  <a:cubicBezTo>
                    <a:pt x="1672" y="2022"/>
                    <a:pt x="1672" y="2022"/>
                    <a:pt x="1671" y="2021"/>
                  </a:cubicBezTo>
                  <a:cubicBezTo>
                    <a:pt x="1669" y="2020"/>
                    <a:pt x="1669" y="2020"/>
                    <a:pt x="1669" y="2020"/>
                  </a:cubicBezTo>
                  <a:cubicBezTo>
                    <a:pt x="1667" y="2020"/>
                    <a:pt x="1667" y="2018"/>
                    <a:pt x="1667" y="2017"/>
                  </a:cubicBezTo>
                  <a:cubicBezTo>
                    <a:pt x="1668" y="2016"/>
                    <a:pt x="1669" y="2015"/>
                    <a:pt x="1670" y="2016"/>
                  </a:cubicBezTo>
                  <a:cubicBezTo>
                    <a:pt x="1673" y="2017"/>
                    <a:pt x="1673" y="2017"/>
                    <a:pt x="1673" y="2017"/>
                  </a:cubicBezTo>
                  <a:cubicBezTo>
                    <a:pt x="1674" y="2017"/>
                    <a:pt x="1675" y="2019"/>
                    <a:pt x="1674" y="2020"/>
                  </a:cubicBezTo>
                  <a:cubicBezTo>
                    <a:pt x="1674" y="2021"/>
                    <a:pt x="1673" y="2022"/>
                    <a:pt x="1672" y="2022"/>
                  </a:cubicBezTo>
                  <a:close/>
                  <a:moveTo>
                    <a:pt x="1655" y="2015"/>
                  </a:moveTo>
                  <a:cubicBezTo>
                    <a:pt x="1655" y="2015"/>
                    <a:pt x="1654" y="2015"/>
                    <a:pt x="1654" y="2015"/>
                  </a:cubicBezTo>
                  <a:cubicBezTo>
                    <a:pt x="1651" y="2014"/>
                    <a:pt x="1651" y="2014"/>
                    <a:pt x="1651" y="2014"/>
                  </a:cubicBezTo>
                  <a:cubicBezTo>
                    <a:pt x="1650" y="2013"/>
                    <a:pt x="1649" y="2012"/>
                    <a:pt x="1650" y="2011"/>
                  </a:cubicBezTo>
                  <a:cubicBezTo>
                    <a:pt x="1650" y="2009"/>
                    <a:pt x="1652" y="2009"/>
                    <a:pt x="1653" y="2009"/>
                  </a:cubicBezTo>
                  <a:cubicBezTo>
                    <a:pt x="1656" y="2010"/>
                    <a:pt x="1656" y="2010"/>
                    <a:pt x="1656" y="2010"/>
                  </a:cubicBezTo>
                  <a:cubicBezTo>
                    <a:pt x="1657" y="2011"/>
                    <a:pt x="1658" y="2012"/>
                    <a:pt x="1657" y="2013"/>
                  </a:cubicBezTo>
                  <a:cubicBezTo>
                    <a:pt x="1657" y="2014"/>
                    <a:pt x="1656" y="2015"/>
                    <a:pt x="1655" y="2015"/>
                  </a:cubicBezTo>
                  <a:close/>
                  <a:moveTo>
                    <a:pt x="1638" y="2008"/>
                  </a:moveTo>
                  <a:cubicBezTo>
                    <a:pt x="1638" y="2008"/>
                    <a:pt x="1637" y="2008"/>
                    <a:pt x="1637" y="2008"/>
                  </a:cubicBezTo>
                  <a:cubicBezTo>
                    <a:pt x="1634" y="2007"/>
                    <a:pt x="1634" y="2007"/>
                    <a:pt x="1634" y="2007"/>
                  </a:cubicBezTo>
                  <a:cubicBezTo>
                    <a:pt x="1633" y="2006"/>
                    <a:pt x="1632" y="2005"/>
                    <a:pt x="1633" y="2004"/>
                  </a:cubicBezTo>
                  <a:cubicBezTo>
                    <a:pt x="1633" y="2003"/>
                    <a:pt x="1635" y="2002"/>
                    <a:pt x="1636" y="2002"/>
                  </a:cubicBezTo>
                  <a:cubicBezTo>
                    <a:pt x="1639" y="2004"/>
                    <a:pt x="1639" y="2004"/>
                    <a:pt x="1639" y="2004"/>
                  </a:cubicBezTo>
                  <a:cubicBezTo>
                    <a:pt x="1640" y="2004"/>
                    <a:pt x="1641" y="2005"/>
                    <a:pt x="1640" y="2007"/>
                  </a:cubicBezTo>
                  <a:cubicBezTo>
                    <a:pt x="1640" y="2008"/>
                    <a:pt x="1639" y="2008"/>
                    <a:pt x="1638" y="2008"/>
                  </a:cubicBezTo>
                  <a:close/>
                  <a:moveTo>
                    <a:pt x="1621" y="2001"/>
                  </a:moveTo>
                  <a:cubicBezTo>
                    <a:pt x="1621" y="2001"/>
                    <a:pt x="1620" y="2001"/>
                    <a:pt x="1620" y="2001"/>
                  </a:cubicBezTo>
                  <a:cubicBezTo>
                    <a:pt x="1617" y="2000"/>
                    <a:pt x="1617" y="2000"/>
                    <a:pt x="1617" y="2000"/>
                  </a:cubicBezTo>
                  <a:cubicBezTo>
                    <a:pt x="1616" y="2000"/>
                    <a:pt x="1615" y="1998"/>
                    <a:pt x="1616" y="1997"/>
                  </a:cubicBezTo>
                  <a:cubicBezTo>
                    <a:pt x="1616" y="1996"/>
                    <a:pt x="1618" y="1995"/>
                    <a:pt x="1619" y="1996"/>
                  </a:cubicBezTo>
                  <a:cubicBezTo>
                    <a:pt x="1622" y="1997"/>
                    <a:pt x="1622" y="1997"/>
                    <a:pt x="1622" y="1997"/>
                  </a:cubicBezTo>
                  <a:cubicBezTo>
                    <a:pt x="1623" y="1997"/>
                    <a:pt x="1624" y="1999"/>
                    <a:pt x="1623" y="2000"/>
                  </a:cubicBezTo>
                  <a:cubicBezTo>
                    <a:pt x="1623" y="2001"/>
                    <a:pt x="1622" y="2001"/>
                    <a:pt x="1621" y="2001"/>
                  </a:cubicBezTo>
                  <a:close/>
                  <a:moveTo>
                    <a:pt x="1604" y="1994"/>
                  </a:moveTo>
                  <a:cubicBezTo>
                    <a:pt x="1603" y="1994"/>
                    <a:pt x="1603" y="1994"/>
                    <a:pt x="1603" y="1994"/>
                  </a:cubicBezTo>
                  <a:cubicBezTo>
                    <a:pt x="1600" y="1993"/>
                    <a:pt x="1600" y="1993"/>
                    <a:pt x="1600" y="1993"/>
                  </a:cubicBezTo>
                  <a:cubicBezTo>
                    <a:pt x="1599" y="1993"/>
                    <a:pt x="1598" y="1991"/>
                    <a:pt x="1599" y="1990"/>
                  </a:cubicBezTo>
                  <a:cubicBezTo>
                    <a:pt x="1599" y="1989"/>
                    <a:pt x="1601" y="1988"/>
                    <a:pt x="1602" y="1989"/>
                  </a:cubicBezTo>
                  <a:cubicBezTo>
                    <a:pt x="1605" y="1990"/>
                    <a:pt x="1605" y="1990"/>
                    <a:pt x="1605" y="1990"/>
                  </a:cubicBezTo>
                  <a:cubicBezTo>
                    <a:pt x="1606" y="1990"/>
                    <a:pt x="1606" y="1992"/>
                    <a:pt x="1606" y="1993"/>
                  </a:cubicBezTo>
                  <a:cubicBezTo>
                    <a:pt x="1606" y="1994"/>
                    <a:pt x="1605" y="1994"/>
                    <a:pt x="1604" y="1994"/>
                  </a:cubicBezTo>
                  <a:close/>
                  <a:moveTo>
                    <a:pt x="1587" y="1987"/>
                  </a:moveTo>
                  <a:cubicBezTo>
                    <a:pt x="1586" y="1987"/>
                    <a:pt x="1586" y="1987"/>
                    <a:pt x="1586" y="1987"/>
                  </a:cubicBezTo>
                  <a:cubicBezTo>
                    <a:pt x="1583" y="1986"/>
                    <a:pt x="1583" y="1986"/>
                    <a:pt x="1583" y="1986"/>
                  </a:cubicBezTo>
                  <a:cubicBezTo>
                    <a:pt x="1582" y="1985"/>
                    <a:pt x="1581" y="1984"/>
                    <a:pt x="1582" y="1983"/>
                  </a:cubicBezTo>
                  <a:cubicBezTo>
                    <a:pt x="1582" y="1982"/>
                    <a:pt x="1584" y="1981"/>
                    <a:pt x="1585" y="1982"/>
                  </a:cubicBezTo>
                  <a:cubicBezTo>
                    <a:pt x="1588" y="1983"/>
                    <a:pt x="1588" y="1983"/>
                    <a:pt x="1588" y="1983"/>
                  </a:cubicBezTo>
                  <a:cubicBezTo>
                    <a:pt x="1589" y="1983"/>
                    <a:pt x="1589" y="1985"/>
                    <a:pt x="1589" y="1986"/>
                  </a:cubicBezTo>
                  <a:cubicBezTo>
                    <a:pt x="1589" y="1987"/>
                    <a:pt x="1588" y="1987"/>
                    <a:pt x="1587" y="1987"/>
                  </a:cubicBezTo>
                  <a:close/>
                  <a:moveTo>
                    <a:pt x="1570" y="1980"/>
                  </a:moveTo>
                  <a:cubicBezTo>
                    <a:pt x="1570" y="1980"/>
                    <a:pt x="1569" y="1980"/>
                    <a:pt x="1569" y="1980"/>
                  </a:cubicBezTo>
                  <a:cubicBezTo>
                    <a:pt x="1566" y="1979"/>
                    <a:pt x="1566" y="1979"/>
                    <a:pt x="1566" y="1979"/>
                  </a:cubicBezTo>
                  <a:cubicBezTo>
                    <a:pt x="1565" y="1978"/>
                    <a:pt x="1564" y="1977"/>
                    <a:pt x="1565" y="1976"/>
                  </a:cubicBezTo>
                  <a:cubicBezTo>
                    <a:pt x="1565" y="1974"/>
                    <a:pt x="1567" y="1974"/>
                    <a:pt x="1568" y="1974"/>
                  </a:cubicBezTo>
                  <a:cubicBezTo>
                    <a:pt x="1571" y="1975"/>
                    <a:pt x="1571" y="1975"/>
                    <a:pt x="1571" y="1975"/>
                  </a:cubicBezTo>
                  <a:cubicBezTo>
                    <a:pt x="1572" y="1976"/>
                    <a:pt x="1573" y="1977"/>
                    <a:pt x="1572" y="1979"/>
                  </a:cubicBezTo>
                  <a:cubicBezTo>
                    <a:pt x="1572" y="1980"/>
                    <a:pt x="1571" y="1980"/>
                    <a:pt x="1570" y="1980"/>
                  </a:cubicBezTo>
                  <a:close/>
                  <a:moveTo>
                    <a:pt x="1553" y="1973"/>
                  </a:moveTo>
                  <a:cubicBezTo>
                    <a:pt x="1553" y="1973"/>
                    <a:pt x="1552" y="1973"/>
                    <a:pt x="1552" y="1973"/>
                  </a:cubicBezTo>
                  <a:cubicBezTo>
                    <a:pt x="1549" y="1971"/>
                    <a:pt x="1549" y="1971"/>
                    <a:pt x="1549" y="1971"/>
                  </a:cubicBezTo>
                  <a:cubicBezTo>
                    <a:pt x="1548" y="1971"/>
                    <a:pt x="1547" y="1969"/>
                    <a:pt x="1548" y="1968"/>
                  </a:cubicBezTo>
                  <a:cubicBezTo>
                    <a:pt x="1548" y="1967"/>
                    <a:pt x="1550" y="1966"/>
                    <a:pt x="1551" y="1967"/>
                  </a:cubicBezTo>
                  <a:cubicBezTo>
                    <a:pt x="1554" y="1968"/>
                    <a:pt x="1554" y="1968"/>
                    <a:pt x="1554" y="1968"/>
                  </a:cubicBezTo>
                  <a:cubicBezTo>
                    <a:pt x="1555" y="1969"/>
                    <a:pt x="1556" y="1970"/>
                    <a:pt x="1555" y="1971"/>
                  </a:cubicBezTo>
                  <a:cubicBezTo>
                    <a:pt x="1555" y="1972"/>
                    <a:pt x="1554" y="1973"/>
                    <a:pt x="1553" y="1973"/>
                  </a:cubicBezTo>
                  <a:close/>
                  <a:moveTo>
                    <a:pt x="1536" y="1965"/>
                  </a:moveTo>
                  <a:cubicBezTo>
                    <a:pt x="1536" y="1965"/>
                    <a:pt x="1535" y="1965"/>
                    <a:pt x="1535" y="1965"/>
                  </a:cubicBezTo>
                  <a:cubicBezTo>
                    <a:pt x="1532" y="1964"/>
                    <a:pt x="1532" y="1964"/>
                    <a:pt x="1532" y="1964"/>
                  </a:cubicBezTo>
                  <a:cubicBezTo>
                    <a:pt x="1531" y="1963"/>
                    <a:pt x="1531" y="1962"/>
                    <a:pt x="1531" y="1961"/>
                  </a:cubicBezTo>
                  <a:cubicBezTo>
                    <a:pt x="1532" y="1959"/>
                    <a:pt x="1533" y="1959"/>
                    <a:pt x="1534" y="1959"/>
                  </a:cubicBezTo>
                  <a:cubicBezTo>
                    <a:pt x="1537" y="1961"/>
                    <a:pt x="1537" y="1961"/>
                    <a:pt x="1537" y="1961"/>
                  </a:cubicBezTo>
                  <a:cubicBezTo>
                    <a:pt x="1538" y="1961"/>
                    <a:pt x="1539" y="1963"/>
                    <a:pt x="1538" y="1964"/>
                  </a:cubicBezTo>
                  <a:cubicBezTo>
                    <a:pt x="1538" y="1965"/>
                    <a:pt x="1537" y="1965"/>
                    <a:pt x="1536" y="1965"/>
                  </a:cubicBezTo>
                  <a:close/>
                  <a:moveTo>
                    <a:pt x="1519" y="1958"/>
                  </a:moveTo>
                  <a:cubicBezTo>
                    <a:pt x="1519" y="1958"/>
                    <a:pt x="1519" y="1958"/>
                    <a:pt x="1518" y="1957"/>
                  </a:cubicBezTo>
                  <a:cubicBezTo>
                    <a:pt x="1516" y="1956"/>
                    <a:pt x="1516" y="1956"/>
                    <a:pt x="1516" y="1956"/>
                  </a:cubicBezTo>
                  <a:cubicBezTo>
                    <a:pt x="1514" y="1956"/>
                    <a:pt x="1514" y="1954"/>
                    <a:pt x="1514" y="1953"/>
                  </a:cubicBezTo>
                  <a:cubicBezTo>
                    <a:pt x="1515" y="1952"/>
                    <a:pt x="1516" y="1951"/>
                    <a:pt x="1518" y="1952"/>
                  </a:cubicBezTo>
                  <a:cubicBezTo>
                    <a:pt x="1520" y="1953"/>
                    <a:pt x="1520" y="1953"/>
                    <a:pt x="1520" y="1953"/>
                  </a:cubicBezTo>
                  <a:cubicBezTo>
                    <a:pt x="1522" y="1954"/>
                    <a:pt x="1522" y="1955"/>
                    <a:pt x="1522" y="1956"/>
                  </a:cubicBezTo>
                  <a:cubicBezTo>
                    <a:pt x="1521" y="1957"/>
                    <a:pt x="1520" y="1958"/>
                    <a:pt x="1519" y="1958"/>
                  </a:cubicBezTo>
                  <a:close/>
                  <a:moveTo>
                    <a:pt x="1503" y="1950"/>
                  </a:moveTo>
                  <a:cubicBezTo>
                    <a:pt x="1502" y="1950"/>
                    <a:pt x="1502" y="1950"/>
                    <a:pt x="1502" y="1950"/>
                  </a:cubicBezTo>
                  <a:cubicBezTo>
                    <a:pt x="1499" y="1949"/>
                    <a:pt x="1499" y="1949"/>
                    <a:pt x="1499" y="1949"/>
                  </a:cubicBezTo>
                  <a:cubicBezTo>
                    <a:pt x="1498" y="1948"/>
                    <a:pt x="1497" y="1947"/>
                    <a:pt x="1498" y="1945"/>
                  </a:cubicBezTo>
                  <a:cubicBezTo>
                    <a:pt x="1498" y="1944"/>
                    <a:pt x="1500" y="1944"/>
                    <a:pt x="1501" y="1944"/>
                  </a:cubicBezTo>
                  <a:cubicBezTo>
                    <a:pt x="1504" y="1945"/>
                    <a:pt x="1504" y="1945"/>
                    <a:pt x="1504" y="1945"/>
                  </a:cubicBezTo>
                  <a:cubicBezTo>
                    <a:pt x="1505" y="1946"/>
                    <a:pt x="1505" y="1947"/>
                    <a:pt x="1505" y="1949"/>
                  </a:cubicBezTo>
                  <a:cubicBezTo>
                    <a:pt x="1504" y="1950"/>
                    <a:pt x="1504" y="1950"/>
                    <a:pt x="1503" y="1950"/>
                  </a:cubicBezTo>
                  <a:close/>
                  <a:moveTo>
                    <a:pt x="1486" y="1942"/>
                  </a:moveTo>
                  <a:cubicBezTo>
                    <a:pt x="1486" y="1942"/>
                    <a:pt x="1485" y="1942"/>
                    <a:pt x="1485" y="1942"/>
                  </a:cubicBezTo>
                  <a:cubicBezTo>
                    <a:pt x="1482" y="1941"/>
                    <a:pt x="1482" y="1941"/>
                    <a:pt x="1482" y="1941"/>
                  </a:cubicBezTo>
                  <a:cubicBezTo>
                    <a:pt x="1481" y="1940"/>
                    <a:pt x="1480" y="1939"/>
                    <a:pt x="1481" y="1938"/>
                  </a:cubicBezTo>
                  <a:cubicBezTo>
                    <a:pt x="1482" y="1936"/>
                    <a:pt x="1483" y="1936"/>
                    <a:pt x="1484" y="1936"/>
                  </a:cubicBezTo>
                  <a:cubicBezTo>
                    <a:pt x="1487" y="1938"/>
                    <a:pt x="1487" y="1938"/>
                    <a:pt x="1487" y="1938"/>
                  </a:cubicBezTo>
                  <a:cubicBezTo>
                    <a:pt x="1488" y="1938"/>
                    <a:pt x="1489" y="1940"/>
                    <a:pt x="1488" y="1941"/>
                  </a:cubicBezTo>
                  <a:cubicBezTo>
                    <a:pt x="1488" y="1942"/>
                    <a:pt x="1487" y="1942"/>
                    <a:pt x="1486" y="1942"/>
                  </a:cubicBezTo>
                  <a:close/>
                  <a:moveTo>
                    <a:pt x="1469" y="1934"/>
                  </a:moveTo>
                  <a:cubicBezTo>
                    <a:pt x="1469" y="1934"/>
                    <a:pt x="1469" y="1934"/>
                    <a:pt x="1468" y="1934"/>
                  </a:cubicBezTo>
                  <a:cubicBezTo>
                    <a:pt x="1466" y="1933"/>
                    <a:pt x="1466" y="1933"/>
                    <a:pt x="1466" y="1933"/>
                  </a:cubicBezTo>
                  <a:cubicBezTo>
                    <a:pt x="1464" y="1932"/>
                    <a:pt x="1464" y="1931"/>
                    <a:pt x="1464" y="1930"/>
                  </a:cubicBezTo>
                  <a:cubicBezTo>
                    <a:pt x="1465" y="1928"/>
                    <a:pt x="1466" y="1928"/>
                    <a:pt x="1468" y="1928"/>
                  </a:cubicBezTo>
                  <a:cubicBezTo>
                    <a:pt x="1470" y="1930"/>
                    <a:pt x="1470" y="1930"/>
                    <a:pt x="1470" y="1930"/>
                  </a:cubicBezTo>
                  <a:cubicBezTo>
                    <a:pt x="1472" y="1930"/>
                    <a:pt x="1472" y="1932"/>
                    <a:pt x="1471" y="1933"/>
                  </a:cubicBezTo>
                  <a:cubicBezTo>
                    <a:pt x="1471" y="1934"/>
                    <a:pt x="1470" y="1934"/>
                    <a:pt x="1469" y="1934"/>
                  </a:cubicBezTo>
                  <a:close/>
                  <a:moveTo>
                    <a:pt x="1453" y="1926"/>
                  </a:moveTo>
                  <a:cubicBezTo>
                    <a:pt x="1452" y="1926"/>
                    <a:pt x="1452" y="1926"/>
                    <a:pt x="1452" y="1926"/>
                  </a:cubicBezTo>
                  <a:cubicBezTo>
                    <a:pt x="1449" y="1925"/>
                    <a:pt x="1449" y="1925"/>
                    <a:pt x="1449" y="1925"/>
                  </a:cubicBezTo>
                  <a:cubicBezTo>
                    <a:pt x="1448" y="1924"/>
                    <a:pt x="1447" y="1923"/>
                    <a:pt x="1448" y="1922"/>
                  </a:cubicBezTo>
                  <a:cubicBezTo>
                    <a:pt x="1448" y="1920"/>
                    <a:pt x="1450" y="1920"/>
                    <a:pt x="1451" y="1920"/>
                  </a:cubicBezTo>
                  <a:cubicBezTo>
                    <a:pt x="1454" y="1922"/>
                    <a:pt x="1454" y="1922"/>
                    <a:pt x="1454" y="1922"/>
                  </a:cubicBezTo>
                  <a:cubicBezTo>
                    <a:pt x="1455" y="1922"/>
                    <a:pt x="1455" y="1924"/>
                    <a:pt x="1455" y="1925"/>
                  </a:cubicBezTo>
                  <a:cubicBezTo>
                    <a:pt x="1454" y="1926"/>
                    <a:pt x="1454" y="1926"/>
                    <a:pt x="1453" y="1926"/>
                  </a:cubicBezTo>
                  <a:close/>
                  <a:moveTo>
                    <a:pt x="1436" y="1918"/>
                  </a:moveTo>
                  <a:cubicBezTo>
                    <a:pt x="1436" y="1918"/>
                    <a:pt x="1436" y="1918"/>
                    <a:pt x="1435" y="1918"/>
                  </a:cubicBezTo>
                  <a:cubicBezTo>
                    <a:pt x="1432" y="1917"/>
                    <a:pt x="1432" y="1917"/>
                    <a:pt x="1432" y="1917"/>
                  </a:cubicBezTo>
                  <a:cubicBezTo>
                    <a:pt x="1431" y="1916"/>
                    <a:pt x="1431" y="1915"/>
                    <a:pt x="1431" y="1913"/>
                  </a:cubicBezTo>
                  <a:cubicBezTo>
                    <a:pt x="1432" y="1912"/>
                    <a:pt x="1433" y="1912"/>
                    <a:pt x="1435" y="1912"/>
                  </a:cubicBezTo>
                  <a:cubicBezTo>
                    <a:pt x="1437" y="1914"/>
                    <a:pt x="1437" y="1914"/>
                    <a:pt x="1437" y="1914"/>
                  </a:cubicBezTo>
                  <a:cubicBezTo>
                    <a:pt x="1438" y="1914"/>
                    <a:pt x="1439" y="1916"/>
                    <a:pt x="1438" y="1917"/>
                  </a:cubicBezTo>
                  <a:cubicBezTo>
                    <a:pt x="1438" y="1918"/>
                    <a:pt x="1437" y="1918"/>
                    <a:pt x="1436" y="1918"/>
                  </a:cubicBezTo>
                  <a:close/>
                  <a:moveTo>
                    <a:pt x="1420" y="1910"/>
                  </a:moveTo>
                  <a:cubicBezTo>
                    <a:pt x="1419" y="1910"/>
                    <a:pt x="1419" y="1910"/>
                    <a:pt x="1419" y="1910"/>
                  </a:cubicBezTo>
                  <a:cubicBezTo>
                    <a:pt x="1416" y="1908"/>
                    <a:pt x="1416" y="1908"/>
                    <a:pt x="1416" y="1908"/>
                  </a:cubicBezTo>
                  <a:cubicBezTo>
                    <a:pt x="1415" y="1908"/>
                    <a:pt x="1414" y="1906"/>
                    <a:pt x="1415" y="1905"/>
                  </a:cubicBezTo>
                  <a:cubicBezTo>
                    <a:pt x="1416" y="1904"/>
                    <a:pt x="1417" y="1903"/>
                    <a:pt x="1418" y="1904"/>
                  </a:cubicBezTo>
                  <a:cubicBezTo>
                    <a:pt x="1421" y="1905"/>
                    <a:pt x="1421" y="1905"/>
                    <a:pt x="1421" y="1905"/>
                  </a:cubicBezTo>
                  <a:cubicBezTo>
                    <a:pt x="1422" y="1906"/>
                    <a:pt x="1423" y="1907"/>
                    <a:pt x="1422" y="1909"/>
                  </a:cubicBezTo>
                  <a:cubicBezTo>
                    <a:pt x="1422" y="1909"/>
                    <a:pt x="1421" y="1910"/>
                    <a:pt x="1420" y="1910"/>
                  </a:cubicBezTo>
                  <a:close/>
                  <a:moveTo>
                    <a:pt x="1403" y="1902"/>
                  </a:moveTo>
                  <a:cubicBezTo>
                    <a:pt x="1403" y="1902"/>
                    <a:pt x="1403" y="1901"/>
                    <a:pt x="1402" y="1901"/>
                  </a:cubicBezTo>
                  <a:cubicBezTo>
                    <a:pt x="1400" y="1900"/>
                    <a:pt x="1400" y="1900"/>
                    <a:pt x="1400" y="1900"/>
                  </a:cubicBezTo>
                  <a:cubicBezTo>
                    <a:pt x="1398" y="1899"/>
                    <a:pt x="1398" y="1898"/>
                    <a:pt x="1399" y="1897"/>
                  </a:cubicBezTo>
                  <a:cubicBezTo>
                    <a:pt x="1399" y="1895"/>
                    <a:pt x="1401" y="1895"/>
                    <a:pt x="1402" y="1896"/>
                  </a:cubicBezTo>
                  <a:cubicBezTo>
                    <a:pt x="1405" y="1897"/>
                    <a:pt x="1405" y="1897"/>
                    <a:pt x="1405" y="1897"/>
                  </a:cubicBezTo>
                  <a:cubicBezTo>
                    <a:pt x="1406" y="1898"/>
                    <a:pt x="1406" y="1899"/>
                    <a:pt x="1406" y="1900"/>
                  </a:cubicBezTo>
                  <a:cubicBezTo>
                    <a:pt x="1405" y="1901"/>
                    <a:pt x="1404" y="1902"/>
                    <a:pt x="1403" y="1902"/>
                  </a:cubicBezTo>
                  <a:close/>
                  <a:moveTo>
                    <a:pt x="1387" y="1893"/>
                  </a:moveTo>
                  <a:cubicBezTo>
                    <a:pt x="1387" y="1893"/>
                    <a:pt x="1386" y="1893"/>
                    <a:pt x="1386" y="1893"/>
                  </a:cubicBezTo>
                  <a:cubicBezTo>
                    <a:pt x="1383" y="1891"/>
                    <a:pt x="1383" y="1891"/>
                    <a:pt x="1383" y="1891"/>
                  </a:cubicBezTo>
                  <a:cubicBezTo>
                    <a:pt x="1382" y="1891"/>
                    <a:pt x="1382" y="1889"/>
                    <a:pt x="1382" y="1888"/>
                  </a:cubicBezTo>
                  <a:cubicBezTo>
                    <a:pt x="1383" y="1887"/>
                    <a:pt x="1384" y="1887"/>
                    <a:pt x="1385" y="1887"/>
                  </a:cubicBezTo>
                  <a:cubicBezTo>
                    <a:pt x="1388" y="1889"/>
                    <a:pt x="1388" y="1889"/>
                    <a:pt x="1388" y="1889"/>
                  </a:cubicBezTo>
                  <a:cubicBezTo>
                    <a:pt x="1389" y="1889"/>
                    <a:pt x="1390" y="1891"/>
                    <a:pt x="1389" y="1892"/>
                  </a:cubicBezTo>
                  <a:cubicBezTo>
                    <a:pt x="1389" y="1893"/>
                    <a:pt x="1388" y="1893"/>
                    <a:pt x="1387" y="1893"/>
                  </a:cubicBezTo>
                  <a:close/>
                  <a:moveTo>
                    <a:pt x="1371" y="1884"/>
                  </a:moveTo>
                  <a:cubicBezTo>
                    <a:pt x="1370" y="1884"/>
                    <a:pt x="1370" y="1884"/>
                    <a:pt x="1370" y="1884"/>
                  </a:cubicBezTo>
                  <a:cubicBezTo>
                    <a:pt x="1367" y="1883"/>
                    <a:pt x="1367" y="1883"/>
                    <a:pt x="1367" y="1883"/>
                  </a:cubicBezTo>
                  <a:cubicBezTo>
                    <a:pt x="1366" y="1882"/>
                    <a:pt x="1365" y="1881"/>
                    <a:pt x="1366" y="1879"/>
                  </a:cubicBezTo>
                  <a:cubicBezTo>
                    <a:pt x="1367" y="1878"/>
                    <a:pt x="1368" y="1878"/>
                    <a:pt x="1369" y="1879"/>
                  </a:cubicBezTo>
                  <a:cubicBezTo>
                    <a:pt x="1372" y="1880"/>
                    <a:pt x="1372" y="1880"/>
                    <a:pt x="1372" y="1880"/>
                  </a:cubicBezTo>
                  <a:cubicBezTo>
                    <a:pt x="1373" y="1881"/>
                    <a:pt x="1374" y="1882"/>
                    <a:pt x="1373" y="1883"/>
                  </a:cubicBezTo>
                  <a:cubicBezTo>
                    <a:pt x="1373" y="1884"/>
                    <a:pt x="1372" y="1884"/>
                    <a:pt x="1371" y="1884"/>
                  </a:cubicBezTo>
                  <a:close/>
                  <a:moveTo>
                    <a:pt x="1355" y="1876"/>
                  </a:moveTo>
                  <a:cubicBezTo>
                    <a:pt x="1354" y="1876"/>
                    <a:pt x="1354" y="1876"/>
                    <a:pt x="1353" y="1875"/>
                  </a:cubicBezTo>
                  <a:cubicBezTo>
                    <a:pt x="1351" y="1874"/>
                    <a:pt x="1351" y="1874"/>
                    <a:pt x="1351" y="1874"/>
                  </a:cubicBezTo>
                  <a:cubicBezTo>
                    <a:pt x="1350" y="1873"/>
                    <a:pt x="1349" y="1872"/>
                    <a:pt x="1350" y="1871"/>
                  </a:cubicBezTo>
                  <a:cubicBezTo>
                    <a:pt x="1350" y="1870"/>
                    <a:pt x="1352" y="1869"/>
                    <a:pt x="1353" y="1870"/>
                  </a:cubicBezTo>
                  <a:cubicBezTo>
                    <a:pt x="1356" y="1871"/>
                    <a:pt x="1356" y="1871"/>
                    <a:pt x="1356" y="1871"/>
                  </a:cubicBezTo>
                  <a:cubicBezTo>
                    <a:pt x="1357" y="1872"/>
                    <a:pt x="1357" y="1873"/>
                    <a:pt x="1357" y="1874"/>
                  </a:cubicBezTo>
                  <a:cubicBezTo>
                    <a:pt x="1356" y="1875"/>
                    <a:pt x="1355" y="1876"/>
                    <a:pt x="1355" y="1876"/>
                  </a:cubicBezTo>
                  <a:close/>
                  <a:moveTo>
                    <a:pt x="1338" y="1867"/>
                  </a:moveTo>
                  <a:cubicBezTo>
                    <a:pt x="1338" y="1867"/>
                    <a:pt x="1338" y="1867"/>
                    <a:pt x="1337" y="1867"/>
                  </a:cubicBezTo>
                  <a:cubicBezTo>
                    <a:pt x="1335" y="1865"/>
                    <a:pt x="1335" y="1865"/>
                    <a:pt x="1335" y="1865"/>
                  </a:cubicBezTo>
                  <a:cubicBezTo>
                    <a:pt x="1333" y="1864"/>
                    <a:pt x="1333" y="1863"/>
                    <a:pt x="1334" y="1862"/>
                  </a:cubicBezTo>
                  <a:cubicBezTo>
                    <a:pt x="1334" y="1861"/>
                    <a:pt x="1336" y="1860"/>
                    <a:pt x="1337" y="1861"/>
                  </a:cubicBezTo>
                  <a:cubicBezTo>
                    <a:pt x="1340" y="1862"/>
                    <a:pt x="1340" y="1862"/>
                    <a:pt x="1340" y="1862"/>
                  </a:cubicBezTo>
                  <a:cubicBezTo>
                    <a:pt x="1341" y="1863"/>
                    <a:pt x="1341" y="1865"/>
                    <a:pt x="1341" y="1866"/>
                  </a:cubicBezTo>
                  <a:cubicBezTo>
                    <a:pt x="1340" y="1866"/>
                    <a:pt x="1339" y="1867"/>
                    <a:pt x="1338" y="1867"/>
                  </a:cubicBezTo>
                  <a:close/>
                  <a:moveTo>
                    <a:pt x="1322" y="1858"/>
                  </a:moveTo>
                  <a:cubicBezTo>
                    <a:pt x="1322" y="1858"/>
                    <a:pt x="1322" y="1858"/>
                    <a:pt x="1321" y="1858"/>
                  </a:cubicBezTo>
                  <a:cubicBezTo>
                    <a:pt x="1319" y="1856"/>
                    <a:pt x="1319" y="1856"/>
                    <a:pt x="1319" y="1856"/>
                  </a:cubicBezTo>
                  <a:cubicBezTo>
                    <a:pt x="1317" y="1856"/>
                    <a:pt x="1317" y="1854"/>
                    <a:pt x="1318" y="1853"/>
                  </a:cubicBezTo>
                  <a:cubicBezTo>
                    <a:pt x="1318" y="1852"/>
                    <a:pt x="1320" y="1851"/>
                    <a:pt x="1321" y="1852"/>
                  </a:cubicBezTo>
                  <a:cubicBezTo>
                    <a:pt x="1324" y="1854"/>
                    <a:pt x="1324" y="1854"/>
                    <a:pt x="1324" y="1854"/>
                  </a:cubicBezTo>
                  <a:cubicBezTo>
                    <a:pt x="1325" y="1854"/>
                    <a:pt x="1325" y="1856"/>
                    <a:pt x="1324" y="1857"/>
                  </a:cubicBezTo>
                  <a:cubicBezTo>
                    <a:pt x="1324" y="1858"/>
                    <a:pt x="1323" y="1858"/>
                    <a:pt x="1322" y="1858"/>
                  </a:cubicBezTo>
                  <a:close/>
                  <a:moveTo>
                    <a:pt x="1306" y="1849"/>
                  </a:moveTo>
                  <a:cubicBezTo>
                    <a:pt x="1306" y="1849"/>
                    <a:pt x="1306" y="1849"/>
                    <a:pt x="1305" y="1849"/>
                  </a:cubicBezTo>
                  <a:cubicBezTo>
                    <a:pt x="1303" y="1847"/>
                    <a:pt x="1303" y="1847"/>
                    <a:pt x="1303" y="1847"/>
                  </a:cubicBezTo>
                  <a:cubicBezTo>
                    <a:pt x="1301" y="1846"/>
                    <a:pt x="1301" y="1845"/>
                    <a:pt x="1302" y="1844"/>
                  </a:cubicBezTo>
                  <a:cubicBezTo>
                    <a:pt x="1302" y="1843"/>
                    <a:pt x="1304" y="1842"/>
                    <a:pt x="1305" y="1843"/>
                  </a:cubicBezTo>
                  <a:cubicBezTo>
                    <a:pt x="1308" y="1844"/>
                    <a:pt x="1308" y="1844"/>
                    <a:pt x="1308" y="1844"/>
                  </a:cubicBezTo>
                  <a:cubicBezTo>
                    <a:pt x="1309" y="1845"/>
                    <a:pt x="1309" y="1847"/>
                    <a:pt x="1308" y="1848"/>
                  </a:cubicBezTo>
                  <a:cubicBezTo>
                    <a:pt x="1308" y="1848"/>
                    <a:pt x="1307" y="1849"/>
                    <a:pt x="1306" y="1849"/>
                  </a:cubicBezTo>
                  <a:close/>
                  <a:moveTo>
                    <a:pt x="1290" y="1840"/>
                  </a:moveTo>
                  <a:cubicBezTo>
                    <a:pt x="1290" y="1840"/>
                    <a:pt x="1290" y="1840"/>
                    <a:pt x="1289" y="1839"/>
                  </a:cubicBezTo>
                  <a:cubicBezTo>
                    <a:pt x="1287" y="1838"/>
                    <a:pt x="1287" y="1838"/>
                    <a:pt x="1287" y="1838"/>
                  </a:cubicBezTo>
                  <a:cubicBezTo>
                    <a:pt x="1285" y="1837"/>
                    <a:pt x="1285" y="1836"/>
                    <a:pt x="1286" y="1835"/>
                  </a:cubicBezTo>
                  <a:cubicBezTo>
                    <a:pt x="1286" y="1834"/>
                    <a:pt x="1288" y="1833"/>
                    <a:pt x="1289" y="1834"/>
                  </a:cubicBezTo>
                  <a:cubicBezTo>
                    <a:pt x="1292" y="1835"/>
                    <a:pt x="1292" y="1835"/>
                    <a:pt x="1292" y="1835"/>
                  </a:cubicBezTo>
                  <a:cubicBezTo>
                    <a:pt x="1293" y="1836"/>
                    <a:pt x="1293" y="1837"/>
                    <a:pt x="1292" y="1839"/>
                  </a:cubicBezTo>
                  <a:cubicBezTo>
                    <a:pt x="1292" y="1839"/>
                    <a:pt x="1291" y="1840"/>
                    <a:pt x="1290" y="1840"/>
                  </a:cubicBezTo>
                  <a:close/>
                  <a:moveTo>
                    <a:pt x="1275" y="1831"/>
                  </a:moveTo>
                  <a:cubicBezTo>
                    <a:pt x="1274" y="1831"/>
                    <a:pt x="1274" y="1830"/>
                    <a:pt x="1273" y="1830"/>
                  </a:cubicBezTo>
                  <a:cubicBezTo>
                    <a:pt x="1271" y="1829"/>
                    <a:pt x="1271" y="1829"/>
                    <a:pt x="1271" y="1829"/>
                  </a:cubicBezTo>
                  <a:cubicBezTo>
                    <a:pt x="1270" y="1828"/>
                    <a:pt x="1269" y="1827"/>
                    <a:pt x="1270" y="1825"/>
                  </a:cubicBezTo>
                  <a:cubicBezTo>
                    <a:pt x="1271" y="1824"/>
                    <a:pt x="1272" y="1824"/>
                    <a:pt x="1273" y="1825"/>
                  </a:cubicBezTo>
                  <a:cubicBezTo>
                    <a:pt x="1276" y="1826"/>
                    <a:pt x="1276" y="1826"/>
                    <a:pt x="1276" y="1826"/>
                  </a:cubicBezTo>
                  <a:cubicBezTo>
                    <a:pt x="1277" y="1827"/>
                    <a:pt x="1277" y="1828"/>
                    <a:pt x="1277" y="1829"/>
                  </a:cubicBezTo>
                  <a:cubicBezTo>
                    <a:pt x="1276" y="1830"/>
                    <a:pt x="1275" y="1831"/>
                    <a:pt x="1275" y="1831"/>
                  </a:cubicBezTo>
                  <a:close/>
                  <a:moveTo>
                    <a:pt x="1259" y="1821"/>
                  </a:moveTo>
                  <a:cubicBezTo>
                    <a:pt x="1258" y="1821"/>
                    <a:pt x="1258" y="1821"/>
                    <a:pt x="1257" y="1821"/>
                  </a:cubicBezTo>
                  <a:cubicBezTo>
                    <a:pt x="1255" y="1819"/>
                    <a:pt x="1255" y="1819"/>
                    <a:pt x="1255" y="1819"/>
                  </a:cubicBezTo>
                  <a:cubicBezTo>
                    <a:pt x="1254" y="1819"/>
                    <a:pt x="1253" y="1817"/>
                    <a:pt x="1254" y="1816"/>
                  </a:cubicBezTo>
                  <a:cubicBezTo>
                    <a:pt x="1255" y="1815"/>
                    <a:pt x="1256" y="1814"/>
                    <a:pt x="1257" y="1815"/>
                  </a:cubicBezTo>
                  <a:cubicBezTo>
                    <a:pt x="1260" y="1817"/>
                    <a:pt x="1260" y="1817"/>
                    <a:pt x="1260" y="1817"/>
                  </a:cubicBezTo>
                  <a:cubicBezTo>
                    <a:pt x="1261" y="1817"/>
                    <a:pt x="1261" y="1819"/>
                    <a:pt x="1261" y="1820"/>
                  </a:cubicBezTo>
                  <a:cubicBezTo>
                    <a:pt x="1260" y="1821"/>
                    <a:pt x="1260" y="1821"/>
                    <a:pt x="1259" y="1821"/>
                  </a:cubicBezTo>
                  <a:close/>
                  <a:moveTo>
                    <a:pt x="1243" y="1812"/>
                  </a:moveTo>
                  <a:cubicBezTo>
                    <a:pt x="1243" y="1812"/>
                    <a:pt x="1242" y="1812"/>
                    <a:pt x="1242" y="1811"/>
                  </a:cubicBezTo>
                  <a:cubicBezTo>
                    <a:pt x="1239" y="1810"/>
                    <a:pt x="1239" y="1810"/>
                    <a:pt x="1239" y="1810"/>
                  </a:cubicBezTo>
                  <a:cubicBezTo>
                    <a:pt x="1238" y="1809"/>
                    <a:pt x="1238" y="1808"/>
                    <a:pt x="1238" y="1806"/>
                  </a:cubicBezTo>
                  <a:cubicBezTo>
                    <a:pt x="1239" y="1805"/>
                    <a:pt x="1240" y="1805"/>
                    <a:pt x="1242" y="1806"/>
                  </a:cubicBezTo>
                  <a:cubicBezTo>
                    <a:pt x="1244" y="1807"/>
                    <a:pt x="1244" y="1807"/>
                    <a:pt x="1244" y="1807"/>
                  </a:cubicBezTo>
                  <a:cubicBezTo>
                    <a:pt x="1245" y="1808"/>
                    <a:pt x="1246" y="1809"/>
                    <a:pt x="1245" y="1811"/>
                  </a:cubicBezTo>
                  <a:cubicBezTo>
                    <a:pt x="1245" y="1811"/>
                    <a:pt x="1244" y="1812"/>
                    <a:pt x="1243" y="1812"/>
                  </a:cubicBezTo>
                  <a:close/>
                  <a:moveTo>
                    <a:pt x="1227" y="1802"/>
                  </a:moveTo>
                  <a:cubicBezTo>
                    <a:pt x="1227" y="1802"/>
                    <a:pt x="1226" y="1802"/>
                    <a:pt x="1226" y="1802"/>
                  </a:cubicBezTo>
                  <a:cubicBezTo>
                    <a:pt x="1223" y="1800"/>
                    <a:pt x="1223" y="1800"/>
                    <a:pt x="1223" y="1800"/>
                  </a:cubicBezTo>
                  <a:cubicBezTo>
                    <a:pt x="1222" y="1799"/>
                    <a:pt x="1222" y="1798"/>
                    <a:pt x="1223" y="1797"/>
                  </a:cubicBezTo>
                  <a:cubicBezTo>
                    <a:pt x="1223" y="1796"/>
                    <a:pt x="1225" y="1795"/>
                    <a:pt x="1226" y="1796"/>
                  </a:cubicBezTo>
                  <a:cubicBezTo>
                    <a:pt x="1229" y="1798"/>
                    <a:pt x="1229" y="1798"/>
                    <a:pt x="1229" y="1798"/>
                  </a:cubicBezTo>
                  <a:cubicBezTo>
                    <a:pt x="1230" y="1798"/>
                    <a:pt x="1230" y="1800"/>
                    <a:pt x="1229" y="1801"/>
                  </a:cubicBezTo>
                  <a:cubicBezTo>
                    <a:pt x="1229" y="1802"/>
                    <a:pt x="1228" y="1802"/>
                    <a:pt x="1227" y="1802"/>
                  </a:cubicBezTo>
                  <a:close/>
                  <a:moveTo>
                    <a:pt x="1212" y="1792"/>
                  </a:moveTo>
                  <a:cubicBezTo>
                    <a:pt x="1211" y="1792"/>
                    <a:pt x="1211" y="1792"/>
                    <a:pt x="1210" y="1792"/>
                  </a:cubicBezTo>
                  <a:cubicBezTo>
                    <a:pt x="1208" y="1790"/>
                    <a:pt x="1208" y="1790"/>
                    <a:pt x="1208" y="1790"/>
                  </a:cubicBezTo>
                  <a:cubicBezTo>
                    <a:pt x="1207" y="1790"/>
                    <a:pt x="1206" y="1788"/>
                    <a:pt x="1207" y="1787"/>
                  </a:cubicBezTo>
                  <a:cubicBezTo>
                    <a:pt x="1208" y="1786"/>
                    <a:pt x="1209" y="1786"/>
                    <a:pt x="1210" y="1786"/>
                  </a:cubicBezTo>
                  <a:cubicBezTo>
                    <a:pt x="1213" y="1788"/>
                    <a:pt x="1213" y="1788"/>
                    <a:pt x="1213" y="1788"/>
                  </a:cubicBezTo>
                  <a:cubicBezTo>
                    <a:pt x="1214" y="1789"/>
                    <a:pt x="1214" y="1790"/>
                    <a:pt x="1214" y="1791"/>
                  </a:cubicBezTo>
                  <a:cubicBezTo>
                    <a:pt x="1213" y="1792"/>
                    <a:pt x="1212" y="1792"/>
                    <a:pt x="1212" y="1792"/>
                  </a:cubicBezTo>
                  <a:close/>
                  <a:moveTo>
                    <a:pt x="1196" y="1783"/>
                  </a:moveTo>
                  <a:cubicBezTo>
                    <a:pt x="1196" y="1783"/>
                    <a:pt x="1195" y="1782"/>
                    <a:pt x="1195" y="1782"/>
                  </a:cubicBezTo>
                  <a:cubicBezTo>
                    <a:pt x="1192" y="1781"/>
                    <a:pt x="1192" y="1781"/>
                    <a:pt x="1192" y="1781"/>
                  </a:cubicBezTo>
                  <a:cubicBezTo>
                    <a:pt x="1191" y="1780"/>
                    <a:pt x="1191" y="1778"/>
                    <a:pt x="1191" y="1777"/>
                  </a:cubicBezTo>
                  <a:cubicBezTo>
                    <a:pt x="1192" y="1776"/>
                    <a:pt x="1194" y="1776"/>
                    <a:pt x="1195" y="1777"/>
                  </a:cubicBezTo>
                  <a:cubicBezTo>
                    <a:pt x="1197" y="1778"/>
                    <a:pt x="1197" y="1778"/>
                    <a:pt x="1197" y="1778"/>
                  </a:cubicBezTo>
                  <a:cubicBezTo>
                    <a:pt x="1198" y="1779"/>
                    <a:pt x="1199" y="1780"/>
                    <a:pt x="1198" y="1781"/>
                  </a:cubicBezTo>
                  <a:cubicBezTo>
                    <a:pt x="1198" y="1782"/>
                    <a:pt x="1197" y="1783"/>
                    <a:pt x="1196" y="1783"/>
                  </a:cubicBezTo>
                  <a:close/>
                  <a:moveTo>
                    <a:pt x="1181" y="1773"/>
                  </a:moveTo>
                  <a:cubicBezTo>
                    <a:pt x="1180" y="1773"/>
                    <a:pt x="1180" y="1773"/>
                    <a:pt x="1179" y="1772"/>
                  </a:cubicBezTo>
                  <a:cubicBezTo>
                    <a:pt x="1177" y="1771"/>
                    <a:pt x="1177" y="1771"/>
                    <a:pt x="1177" y="1771"/>
                  </a:cubicBezTo>
                  <a:cubicBezTo>
                    <a:pt x="1176" y="1770"/>
                    <a:pt x="1175" y="1768"/>
                    <a:pt x="1176" y="1767"/>
                  </a:cubicBezTo>
                  <a:cubicBezTo>
                    <a:pt x="1177" y="1766"/>
                    <a:pt x="1178" y="1766"/>
                    <a:pt x="1179" y="1767"/>
                  </a:cubicBezTo>
                  <a:cubicBezTo>
                    <a:pt x="1182" y="1768"/>
                    <a:pt x="1182" y="1768"/>
                    <a:pt x="1182" y="1768"/>
                  </a:cubicBezTo>
                  <a:cubicBezTo>
                    <a:pt x="1183" y="1769"/>
                    <a:pt x="1183" y="1770"/>
                    <a:pt x="1183" y="1772"/>
                  </a:cubicBezTo>
                  <a:cubicBezTo>
                    <a:pt x="1182" y="1772"/>
                    <a:pt x="1181" y="1773"/>
                    <a:pt x="1181" y="1773"/>
                  </a:cubicBezTo>
                  <a:close/>
                  <a:moveTo>
                    <a:pt x="1165" y="1763"/>
                  </a:moveTo>
                  <a:cubicBezTo>
                    <a:pt x="1165" y="1763"/>
                    <a:pt x="1164" y="1763"/>
                    <a:pt x="1164" y="1762"/>
                  </a:cubicBezTo>
                  <a:cubicBezTo>
                    <a:pt x="1161" y="1761"/>
                    <a:pt x="1161" y="1761"/>
                    <a:pt x="1161" y="1761"/>
                  </a:cubicBezTo>
                  <a:cubicBezTo>
                    <a:pt x="1160" y="1760"/>
                    <a:pt x="1160" y="1758"/>
                    <a:pt x="1161" y="1757"/>
                  </a:cubicBezTo>
                  <a:cubicBezTo>
                    <a:pt x="1161" y="1756"/>
                    <a:pt x="1163" y="1756"/>
                    <a:pt x="1164" y="1757"/>
                  </a:cubicBezTo>
                  <a:cubicBezTo>
                    <a:pt x="1166" y="1758"/>
                    <a:pt x="1166" y="1758"/>
                    <a:pt x="1166" y="1758"/>
                  </a:cubicBezTo>
                  <a:cubicBezTo>
                    <a:pt x="1168" y="1759"/>
                    <a:pt x="1168" y="1760"/>
                    <a:pt x="1167" y="1762"/>
                  </a:cubicBezTo>
                  <a:cubicBezTo>
                    <a:pt x="1167" y="1762"/>
                    <a:pt x="1166" y="1763"/>
                    <a:pt x="1165" y="1763"/>
                  </a:cubicBezTo>
                  <a:close/>
                  <a:moveTo>
                    <a:pt x="1150" y="1753"/>
                  </a:moveTo>
                  <a:cubicBezTo>
                    <a:pt x="1149" y="1753"/>
                    <a:pt x="1149" y="1752"/>
                    <a:pt x="1149" y="1752"/>
                  </a:cubicBezTo>
                  <a:cubicBezTo>
                    <a:pt x="1146" y="1750"/>
                    <a:pt x="1146" y="1750"/>
                    <a:pt x="1146" y="1750"/>
                  </a:cubicBezTo>
                  <a:cubicBezTo>
                    <a:pt x="1145" y="1750"/>
                    <a:pt x="1145" y="1748"/>
                    <a:pt x="1145" y="1747"/>
                  </a:cubicBezTo>
                  <a:cubicBezTo>
                    <a:pt x="1146" y="1746"/>
                    <a:pt x="1147" y="1746"/>
                    <a:pt x="1149" y="1746"/>
                  </a:cubicBezTo>
                  <a:cubicBezTo>
                    <a:pt x="1151" y="1748"/>
                    <a:pt x="1151" y="1748"/>
                    <a:pt x="1151" y="1748"/>
                  </a:cubicBezTo>
                  <a:cubicBezTo>
                    <a:pt x="1152" y="1749"/>
                    <a:pt x="1153" y="1750"/>
                    <a:pt x="1152" y="1751"/>
                  </a:cubicBezTo>
                  <a:cubicBezTo>
                    <a:pt x="1151" y="1752"/>
                    <a:pt x="1151" y="1753"/>
                    <a:pt x="1150" y="1753"/>
                  </a:cubicBezTo>
                  <a:close/>
                  <a:moveTo>
                    <a:pt x="1135" y="1742"/>
                  </a:moveTo>
                  <a:cubicBezTo>
                    <a:pt x="1134" y="1742"/>
                    <a:pt x="1134" y="1742"/>
                    <a:pt x="1133" y="1742"/>
                  </a:cubicBezTo>
                  <a:cubicBezTo>
                    <a:pt x="1131" y="1740"/>
                    <a:pt x="1131" y="1740"/>
                    <a:pt x="1131" y="1740"/>
                  </a:cubicBezTo>
                  <a:cubicBezTo>
                    <a:pt x="1130" y="1739"/>
                    <a:pt x="1129" y="1738"/>
                    <a:pt x="1130" y="1737"/>
                  </a:cubicBezTo>
                  <a:cubicBezTo>
                    <a:pt x="1131" y="1736"/>
                    <a:pt x="1132" y="1735"/>
                    <a:pt x="1133" y="1736"/>
                  </a:cubicBezTo>
                  <a:cubicBezTo>
                    <a:pt x="1136" y="1738"/>
                    <a:pt x="1136" y="1738"/>
                    <a:pt x="1136" y="1738"/>
                  </a:cubicBezTo>
                  <a:cubicBezTo>
                    <a:pt x="1137" y="1739"/>
                    <a:pt x="1137" y="1740"/>
                    <a:pt x="1137" y="1741"/>
                  </a:cubicBezTo>
                  <a:cubicBezTo>
                    <a:pt x="1136" y="1742"/>
                    <a:pt x="1135" y="1742"/>
                    <a:pt x="1135" y="1742"/>
                  </a:cubicBezTo>
                  <a:close/>
                  <a:moveTo>
                    <a:pt x="1119" y="1732"/>
                  </a:moveTo>
                  <a:cubicBezTo>
                    <a:pt x="1119" y="1732"/>
                    <a:pt x="1118" y="1732"/>
                    <a:pt x="1118" y="1732"/>
                  </a:cubicBezTo>
                  <a:cubicBezTo>
                    <a:pt x="1115" y="1730"/>
                    <a:pt x="1115" y="1730"/>
                    <a:pt x="1115" y="1730"/>
                  </a:cubicBezTo>
                  <a:cubicBezTo>
                    <a:pt x="1114" y="1729"/>
                    <a:pt x="1114" y="1728"/>
                    <a:pt x="1115" y="1727"/>
                  </a:cubicBezTo>
                  <a:cubicBezTo>
                    <a:pt x="1116" y="1725"/>
                    <a:pt x="1117" y="1725"/>
                    <a:pt x="1118" y="1726"/>
                  </a:cubicBezTo>
                  <a:cubicBezTo>
                    <a:pt x="1121" y="1728"/>
                    <a:pt x="1121" y="1728"/>
                    <a:pt x="1121" y="1728"/>
                  </a:cubicBezTo>
                  <a:cubicBezTo>
                    <a:pt x="1122" y="1728"/>
                    <a:pt x="1122" y="1730"/>
                    <a:pt x="1121" y="1731"/>
                  </a:cubicBezTo>
                  <a:cubicBezTo>
                    <a:pt x="1121" y="1732"/>
                    <a:pt x="1120" y="1732"/>
                    <a:pt x="1119" y="1732"/>
                  </a:cubicBezTo>
                  <a:close/>
                  <a:moveTo>
                    <a:pt x="1104" y="1722"/>
                  </a:moveTo>
                  <a:cubicBezTo>
                    <a:pt x="1104" y="1722"/>
                    <a:pt x="1103" y="1721"/>
                    <a:pt x="1103" y="1721"/>
                  </a:cubicBezTo>
                  <a:cubicBezTo>
                    <a:pt x="1100" y="1719"/>
                    <a:pt x="1100" y="1719"/>
                    <a:pt x="1100" y="1719"/>
                  </a:cubicBezTo>
                  <a:cubicBezTo>
                    <a:pt x="1099" y="1719"/>
                    <a:pt x="1099" y="1717"/>
                    <a:pt x="1100" y="1716"/>
                  </a:cubicBezTo>
                  <a:cubicBezTo>
                    <a:pt x="1101" y="1715"/>
                    <a:pt x="1102" y="1715"/>
                    <a:pt x="1103" y="1715"/>
                  </a:cubicBezTo>
                  <a:cubicBezTo>
                    <a:pt x="1106" y="1717"/>
                    <a:pt x="1106" y="1717"/>
                    <a:pt x="1106" y="1717"/>
                  </a:cubicBezTo>
                  <a:cubicBezTo>
                    <a:pt x="1107" y="1718"/>
                    <a:pt x="1107" y="1719"/>
                    <a:pt x="1106" y="1721"/>
                  </a:cubicBezTo>
                  <a:cubicBezTo>
                    <a:pt x="1106" y="1721"/>
                    <a:pt x="1105" y="1722"/>
                    <a:pt x="1104" y="1722"/>
                  </a:cubicBezTo>
                  <a:close/>
                  <a:moveTo>
                    <a:pt x="1089" y="1711"/>
                  </a:moveTo>
                  <a:cubicBezTo>
                    <a:pt x="1089" y="1711"/>
                    <a:pt x="1088" y="1711"/>
                    <a:pt x="1088" y="1711"/>
                  </a:cubicBezTo>
                  <a:cubicBezTo>
                    <a:pt x="1085" y="1709"/>
                    <a:pt x="1085" y="1709"/>
                    <a:pt x="1085" y="1709"/>
                  </a:cubicBezTo>
                  <a:cubicBezTo>
                    <a:pt x="1084" y="1708"/>
                    <a:pt x="1084" y="1707"/>
                    <a:pt x="1085" y="1705"/>
                  </a:cubicBezTo>
                  <a:cubicBezTo>
                    <a:pt x="1085" y="1704"/>
                    <a:pt x="1087" y="1704"/>
                    <a:pt x="1088" y="1705"/>
                  </a:cubicBezTo>
                  <a:cubicBezTo>
                    <a:pt x="1091" y="1707"/>
                    <a:pt x="1091" y="1707"/>
                    <a:pt x="1091" y="1707"/>
                  </a:cubicBezTo>
                  <a:cubicBezTo>
                    <a:pt x="1092" y="1707"/>
                    <a:pt x="1092" y="1709"/>
                    <a:pt x="1091" y="1710"/>
                  </a:cubicBezTo>
                  <a:cubicBezTo>
                    <a:pt x="1091" y="1711"/>
                    <a:pt x="1090" y="1711"/>
                    <a:pt x="1089" y="1711"/>
                  </a:cubicBezTo>
                  <a:close/>
                  <a:moveTo>
                    <a:pt x="1074" y="1700"/>
                  </a:moveTo>
                  <a:cubicBezTo>
                    <a:pt x="1074" y="1700"/>
                    <a:pt x="1073" y="1700"/>
                    <a:pt x="1073" y="1700"/>
                  </a:cubicBezTo>
                  <a:cubicBezTo>
                    <a:pt x="1070" y="1698"/>
                    <a:pt x="1070" y="1698"/>
                    <a:pt x="1070" y="1698"/>
                  </a:cubicBezTo>
                  <a:cubicBezTo>
                    <a:pt x="1069" y="1697"/>
                    <a:pt x="1069" y="1696"/>
                    <a:pt x="1070" y="1695"/>
                  </a:cubicBezTo>
                  <a:cubicBezTo>
                    <a:pt x="1071" y="1694"/>
                    <a:pt x="1072" y="1693"/>
                    <a:pt x="1073" y="1694"/>
                  </a:cubicBezTo>
                  <a:cubicBezTo>
                    <a:pt x="1076" y="1696"/>
                    <a:pt x="1076" y="1696"/>
                    <a:pt x="1076" y="1696"/>
                  </a:cubicBezTo>
                  <a:cubicBezTo>
                    <a:pt x="1077" y="1697"/>
                    <a:pt x="1077" y="1698"/>
                    <a:pt x="1076" y="1699"/>
                  </a:cubicBezTo>
                  <a:cubicBezTo>
                    <a:pt x="1076" y="1700"/>
                    <a:pt x="1075" y="1700"/>
                    <a:pt x="1074" y="1700"/>
                  </a:cubicBezTo>
                  <a:close/>
                  <a:moveTo>
                    <a:pt x="1059" y="1690"/>
                  </a:moveTo>
                  <a:cubicBezTo>
                    <a:pt x="1059" y="1690"/>
                    <a:pt x="1058" y="1689"/>
                    <a:pt x="1058" y="1689"/>
                  </a:cubicBezTo>
                  <a:cubicBezTo>
                    <a:pt x="1055" y="1687"/>
                    <a:pt x="1055" y="1687"/>
                    <a:pt x="1055" y="1687"/>
                  </a:cubicBezTo>
                  <a:cubicBezTo>
                    <a:pt x="1054" y="1687"/>
                    <a:pt x="1054" y="1685"/>
                    <a:pt x="1055" y="1684"/>
                  </a:cubicBezTo>
                  <a:cubicBezTo>
                    <a:pt x="1056" y="1683"/>
                    <a:pt x="1057" y="1683"/>
                    <a:pt x="1058" y="1683"/>
                  </a:cubicBezTo>
                  <a:cubicBezTo>
                    <a:pt x="1061" y="1685"/>
                    <a:pt x="1061" y="1685"/>
                    <a:pt x="1061" y="1685"/>
                  </a:cubicBezTo>
                  <a:cubicBezTo>
                    <a:pt x="1062" y="1686"/>
                    <a:pt x="1062" y="1688"/>
                    <a:pt x="1061" y="1689"/>
                  </a:cubicBezTo>
                  <a:cubicBezTo>
                    <a:pt x="1061" y="1689"/>
                    <a:pt x="1060" y="1690"/>
                    <a:pt x="1059" y="1690"/>
                  </a:cubicBezTo>
                  <a:close/>
                  <a:moveTo>
                    <a:pt x="1044" y="1679"/>
                  </a:moveTo>
                  <a:cubicBezTo>
                    <a:pt x="1044" y="1679"/>
                    <a:pt x="1043" y="1679"/>
                    <a:pt x="1043" y="1678"/>
                  </a:cubicBezTo>
                  <a:cubicBezTo>
                    <a:pt x="1041" y="1676"/>
                    <a:pt x="1041" y="1676"/>
                    <a:pt x="1041" y="1676"/>
                  </a:cubicBezTo>
                  <a:cubicBezTo>
                    <a:pt x="1040" y="1676"/>
                    <a:pt x="1039" y="1674"/>
                    <a:pt x="1040" y="1673"/>
                  </a:cubicBezTo>
                  <a:cubicBezTo>
                    <a:pt x="1041" y="1672"/>
                    <a:pt x="1042" y="1672"/>
                    <a:pt x="1043" y="1673"/>
                  </a:cubicBezTo>
                  <a:cubicBezTo>
                    <a:pt x="1046" y="1674"/>
                    <a:pt x="1046" y="1674"/>
                    <a:pt x="1046" y="1674"/>
                  </a:cubicBezTo>
                  <a:cubicBezTo>
                    <a:pt x="1047" y="1675"/>
                    <a:pt x="1047" y="1677"/>
                    <a:pt x="1046" y="1678"/>
                  </a:cubicBezTo>
                  <a:cubicBezTo>
                    <a:pt x="1046" y="1678"/>
                    <a:pt x="1045" y="1679"/>
                    <a:pt x="1044" y="1679"/>
                  </a:cubicBezTo>
                  <a:close/>
                  <a:moveTo>
                    <a:pt x="1030" y="1668"/>
                  </a:moveTo>
                  <a:cubicBezTo>
                    <a:pt x="1029" y="1668"/>
                    <a:pt x="1029" y="1668"/>
                    <a:pt x="1028" y="1667"/>
                  </a:cubicBezTo>
                  <a:cubicBezTo>
                    <a:pt x="1026" y="1665"/>
                    <a:pt x="1026" y="1665"/>
                    <a:pt x="1026" y="1665"/>
                  </a:cubicBezTo>
                  <a:cubicBezTo>
                    <a:pt x="1025" y="1665"/>
                    <a:pt x="1025" y="1663"/>
                    <a:pt x="1025" y="1662"/>
                  </a:cubicBezTo>
                  <a:cubicBezTo>
                    <a:pt x="1026" y="1661"/>
                    <a:pt x="1028" y="1661"/>
                    <a:pt x="1029" y="1662"/>
                  </a:cubicBezTo>
                  <a:cubicBezTo>
                    <a:pt x="1031" y="1664"/>
                    <a:pt x="1031" y="1664"/>
                    <a:pt x="1031" y="1664"/>
                  </a:cubicBezTo>
                  <a:cubicBezTo>
                    <a:pt x="1032" y="1664"/>
                    <a:pt x="1032" y="1666"/>
                    <a:pt x="1032" y="1667"/>
                  </a:cubicBezTo>
                  <a:cubicBezTo>
                    <a:pt x="1031" y="1667"/>
                    <a:pt x="1030" y="1668"/>
                    <a:pt x="1030" y="1668"/>
                  </a:cubicBezTo>
                  <a:close/>
                  <a:moveTo>
                    <a:pt x="1015" y="1657"/>
                  </a:moveTo>
                  <a:cubicBezTo>
                    <a:pt x="1014" y="1657"/>
                    <a:pt x="1014" y="1657"/>
                    <a:pt x="1014" y="1656"/>
                  </a:cubicBezTo>
                  <a:cubicBezTo>
                    <a:pt x="1011" y="1654"/>
                    <a:pt x="1011" y="1654"/>
                    <a:pt x="1011" y="1654"/>
                  </a:cubicBezTo>
                  <a:cubicBezTo>
                    <a:pt x="1010" y="1654"/>
                    <a:pt x="1010" y="1652"/>
                    <a:pt x="1011" y="1651"/>
                  </a:cubicBezTo>
                  <a:cubicBezTo>
                    <a:pt x="1011" y="1650"/>
                    <a:pt x="1013" y="1650"/>
                    <a:pt x="1014" y="1651"/>
                  </a:cubicBezTo>
                  <a:cubicBezTo>
                    <a:pt x="1016" y="1652"/>
                    <a:pt x="1016" y="1652"/>
                    <a:pt x="1016" y="1652"/>
                  </a:cubicBezTo>
                  <a:cubicBezTo>
                    <a:pt x="1017" y="1653"/>
                    <a:pt x="1018" y="1655"/>
                    <a:pt x="1017" y="1656"/>
                  </a:cubicBezTo>
                  <a:cubicBezTo>
                    <a:pt x="1016" y="1656"/>
                    <a:pt x="1016" y="1657"/>
                    <a:pt x="1015" y="1657"/>
                  </a:cubicBezTo>
                  <a:close/>
                  <a:moveTo>
                    <a:pt x="1000" y="1646"/>
                  </a:moveTo>
                  <a:cubicBezTo>
                    <a:pt x="1000" y="1646"/>
                    <a:pt x="999" y="1645"/>
                    <a:pt x="999" y="1645"/>
                  </a:cubicBezTo>
                  <a:cubicBezTo>
                    <a:pt x="997" y="1643"/>
                    <a:pt x="997" y="1643"/>
                    <a:pt x="997" y="1643"/>
                  </a:cubicBezTo>
                  <a:cubicBezTo>
                    <a:pt x="995" y="1642"/>
                    <a:pt x="995" y="1641"/>
                    <a:pt x="996" y="1640"/>
                  </a:cubicBezTo>
                  <a:cubicBezTo>
                    <a:pt x="997" y="1639"/>
                    <a:pt x="998" y="1639"/>
                    <a:pt x="999" y="1639"/>
                  </a:cubicBezTo>
                  <a:cubicBezTo>
                    <a:pt x="1002" y="1641"/>
                    <a:pt x="1002" y="1641"/>
                    <a:pt x="1002" y="1641"/>
                  </a:cubicBezTo>
                  <a:cubicBezTo>
                    <a:pt x="1003" y="1642"/>
                    <a:pt x="1003" y="1644"/>
                    <a:pt x="1002" y="1645"/>
                  </a:cubicBezTo>
                  <a:cubicBezTo>
                    <a:pt x="1002" y="1645"/>
                    <a:pt x="1001" y="1646"/>
                    <a:pt x="1000" y="1646"/>
                  </a:cubicBezTo>
                  <a:close/>
                  <a:moveTo>
                    <a:pt x="986" y="1634"/>
                  </a:moveTo>
                  <a:cubicBezTo>
                    <a:pt x="985" y="1634"/>
                    <a:pt x="985" y="1634"/>
                    <a:pt x="984" y="1634"/>
                  </a:cubicBezTo>
                  <a:cubicBezTo>
                    <a:pt x="982" y="1632"/>
                    <a:pt x="982" y="1632"/>
                    <a:pt x="982" y="1632"/>
                  </a:cubicBezTo>
                  <a:cubicBezTo>
                    <a:pt x="981" y="1631"/>
                    <a:pt x="981" y="1630"/>
                    <a:pt x="982" y="1629"/>
                  </a:cubicBezTo>
                  <a:cubicBezTo>
                    <a:pt x="982" y="1628"/>
                    <a:pt x="984" y="1627"/>
                    <a:pt x="985" y="1628"/>
                  </a:cubicBezTo>
                  <a:cubicBezTo>
                    <a:pt x="987" y="1630"/>
                    <a:pt x="987" y="1630"/>
                    <a:pt x="987" y="1630"/>
                  </a:cubicBezTo>
                  <a:cubicBezTo>
                    <a:pt x="988" y="1631"/>
                    <a:pt x="989" y="1632"/>
                    <a:pt x="988" y="1633"/>
                  </a:cubicBezTo>
                  <a:cubicBezTo>
                    <a:pt x="987" y="1634"/>
                    <a:pt x="987" y="1634"/>
                    <a:pt x="986" y="1634"/>
                  </a:cubicBezTo>
                  <a:close/>
                  <a:moveTo>
                    <a:pt x="971" y="1623"/>
                  </a:moveTo>
                  <a:cubicBezTo>
                    <a:pt x="971" y="1623"/>
                    <a:pt x="970" y="1623"/>
                    <a:pt x="970" y="1622"/>
                  </a:cubicBezTo>
                  <a:cubicBezTo>
                    <a:pt x="968" y="1621"/>
                    <a:pt x="968" y="1621"/>
                    <a:pt x="968" y="1621"/>
                  </a:cubicBezTo>
                  <a:cubicBezTo>
                    <a:pt x="967" y="1620"/>
                    <a:pt x="966" y="1618"/>
                    <a:pt x="967" y="1617"/>
                  </a:cubicBezTo>
                  <a:cubicBezTo>
                    <a:pt x="968" y="1616"/>
                    <a:pt x="969" y="1616"/>
                    <a:pt x="970" y="1617"/>
                  </a:cubicBezTo>
                  <a:cubicBezTo>
                    <a:pt x="973" y="1619"/>
                    <a:pt x="973" y="1619"/>
                    <a:pt x="973" y="1619"/>
                  </a:cubicBezTo>
                  <a:cubicBezTo>
                    <a:pt x="974" y="1620"/>
                    <a:pt x="974" y="1621"/>
                    <a:pt x="973" y="1622"/>
                  </a:cubicBezTo>
                  <a:cubicBezTo>
                    <a:pt x="973" y="1623"/>
                    <a:pt x="972" y="1623"/>
                    <a:pt x="971" y="1623"/>
                  </a:cubicBezTo>
                  <a:close/>
                  <a:moveTo>
                    <a:pt x="957" y="1612"/>
                  </a:moveTo>
                  <a:cubicBezTo>
                    <a:pt x="957" y="1612"/>
                    <a:pt x="956" y="1611"/>
                    <a:pt x="956" y="1611"/>
                  </a:cubicBezTo>
                  <a:cubicBezTo>
                    <a:pt x="953" y="1609"/>
                    <a:pt x="953" y="1609"/>
                    <a:pt x="953" y="1609"/>
                  </a:cubicBezTo>
                  <a:cubicBezTo>
                    <a:pt x="952" y="1608"/>
                    <a:pt x="952" y="1607"/>
                    <a:pt x="953" y="1606"/>
                  </a:cubicBezTo>
                  <a:cubicBezTo>
                    <a:pt x="954" y="1605"/>
                    <a:pt x="955" y="1605"/>
                    <a:pt x="956" y="1605"/>
                  </a:cubicBezTo>
                  <a:cubicBezTo>
                    <a:pt x="959" y="1607"/>
                    <a:pt x="959" y="1607"/>
                    <a:pt x="959" y="1607"/>
                  </a:cubicBezTo>
                  <a:cubicBezTo>
                    <a:pt x="960" y="1608"/>
                    <a:pt x="960" y="1610"/>
                    <a:pt x="959" y="1611"/>
                  </a:cubicBezTo>
                  <a:cubicBezTo>
                    <a:pt x="958" y="1611"/>
                    <a:pt x="958" y="1612"/>
                    <a:pt x="957" y="1612"/>
                  </a:cubicBezTo>
                  <a:close/>
                  <a:moveTo>
                    <a:pt x="943" y="1600"/>
                  </a:moveTo>
                  <a:cubicBezTo>
                    <a:pt x="942" y="1600"/>
                    <a:pt x="942" y="1600"/>
                    <a:pt x="941" y="1599"/>
                  </a:cubicBezTo>
                  <a:cubicBezTo>
                    <a:pt x="939" y="1598"/>
                    <a:pt x="939" y="1598"/>
                    <a:pt x="939" y="1598"/>
                  </a:cubicBezTo>
                  <a:cubicBezTo>
                    <a:pt x="938" y="1597"/>
                    <a:pt x="938" y="1595"/>
                    <a:pt x="939" y="1594"/>
                  </a:cubicBezTo>
                  <a:cubicBezTo>
                    <a:pt x="939" y="1593"/>
                    <a:pt x="941" y="1593"/>
                    <a:pt x="942" y="1594"/>
                  </a:cubicBezTo>
                  <a:cubicBezTo>
                    <a:pt x="944" y="1596"/>
                    <a:pt x="944" y="1596"/>
                    <a:pt x="944" y="1596"/>
                  </a:cubicBezTo>
                  <a:cubicBezTo>
                    <a:pt x="945" y="1597"/>
                    <a:pt x="945" y="1598"/>
                    <a:pt x="945" y="1599"/>
                  </a:cubicBezTo>
                  <a:cubicBezTo>
                    <a:pt x="944" y="1600"/>
                    <a:pt x="943" y="1600"/>
                    <a:pt x="943" y="1600"/>
                  </a:cubicBezTo>
                  <a:close/>
                  <a:moveTo>
                    <a:pt x="929" y="1588"/>
                  </a:moveTo>
                  <a:cubicBezTo>
                    <a:pt x="928" y="1588"/>
                    <a:pt x="927" y="1588"/>
                    <a:pt x="927" y="1588"/>
                  </a:cubicBezTo>
                  <a:cubicBezTo>
                    <a:pt x="925" y="1586"/>
                    <a:pt x="925" y="1586"/>
                    <a:pt x="925" y="1586"/>
                  </a:cubicBezTo>
                  <a:cubicBezTo>
                    <a:pt x="924" y="1585"/>
                    <a:pt x="924" y="1584"/>
                    <a:pt x="924" y="1583"/>
                  </a:cubicBezTo>
                  <a:cubicBezTo>
                    <a:pt x="925" y="1582"/>
                    <a:pt x="927" y="1581"/>
                    <a:pt x="928" y="1582"/>
                  </a:cubicBezTo>
                  <a:cubicBezTo>
                    <a:pt x="930" y="1584"/>
                    <a:pt x="930" y="1584"/>
                    <a:pt x="930" y="1584"/>
                  </a:cubicBezTo>
                  <a:cubicBezTo>
                    <a:pt x="931" y="1585"/>
                    <a:pt x="931" y="1586"/>
                    <a:pt x="930" y="1587"/>
                  </a:cubicBezTo>
                  <a:cubicBezTo>
                    <a:pt x="930" y="1588"/>
                    <a:pt x="929" y="1588"/>
                    <a:pt x="929" y="1588"/>
                  </a:cubicBezTo>
                  <a:close/>
                  <a:moveTo>
                    <a:pt x="914" y="1577"/>
                  </a:moveTo>
                  <a:cubicBezTo>
                    <a:pt x="914" y="1577"/>
                    <a:pt x="913" y="1576"/>
                    <a:pt x="913" y="1576"/>
                  </a:cubicBezTo>
                  <a:cubicBezTo>
                    <a:pt x="911" y="1574"/>
                    <a:pt x="911" y="1574"/>
                    <a:pt x="911" y="1574"/>
                  </a:cubicBezTo>
                  <a:cubicBezTo>
                    <a:pt x="910" y="1573"/>
                    <a:pt x="909" y="1572"/>
                    <a:pt x="910" y="1571"/>
                  </a:cubicBezTo>
                  <a:cubicBezTo>
                    <a:pt x="911" y="1570"/>
                    <a:pt x="913" y="1570"/>
                    <a:pt x="914" y="1570"/>
                  </a:cubicBezTo>
                  <a:cubicBezTo>
                    <a:pt x="916" y="1572"/>
                    <a:pt x="916" y="1572"/>
                    <a:pt x="916" y="1572"/>
                  </a:cubicBezTo>
                  <a:cubicBezTo>
                    <a:pt x="917" y="1573"/>
                    <a:pt x="917" y="1575"/>
                    <a:pt x="916" y="1576"/>
                  </a:cubicBezTo>
                  <a:cubicBezTo>
                    <a:pt x="916" y="1576"/>
                    <a:pt x="915" y="1577"/>
                    <a:pt x="914" y="1577"/>
                  </a:cubicBezTo>
                  <a:close/>
                  <a:moveTo>
                    <a:pt x="900" y="1565"/>
                  </a:moveTo>
                  <a:cubicBezTo>
                    <a:pt x="900" y="1565"/>
                    <a:pt x="899" y="1565"/>
                    <a:pt x="899" y="1564"/>
                  </a:cubicBezTo>
                  <a:cubicBezTo>
                    <a:pt x="897" y="1562"/>
                    <a:pt x="897" y="1562"/>
                    <a:pt x="897" y="1562"/>
                  </a:cubicBezTo>
                  <a:cubicBezTo>
                    <a:pt x="896" y="1561"/>
                    <a:pt x="895" y="1560"/>
                    <a:pt x="896" y="1559"/>
                  </a:cubicBezTo>
                  <a:cubicBezTo>
                    <a:pt x="897" y="1558"/>
                    <a:pt x="899" y="1558"/>
                    <a:pt x="900" y="1559"/>
                  </a:cubicBezTo>
                  <a:cubicBezTo>
                    <a:pt x="902" y="1561"/>
                    <a:pt x="902" y="1561"/>
                    <a:pt x="902" y="1561"/>
                  </a:cubicBezTo>
                  <a:cubicBezTo>
                    <a:pt x="903" y="1561"/>
                    <a:pt x="903" y="1563"/>
                    <a:pt x="902" y="1564"/>
                  </a:cubicBezTo>
                  <a:cubicBezTo>
                    <a:pt x="902" y="1564"/>
                    <a:pt x="901" y="1565"/>
                    <a:pt x="900" y="1565"/>
                  </a:cubicBezTo>
                  <a:close/>
                  <a:moveTo>
                    <a:pt x="886" y="1553"/>
                  </a:moveTo>
                  <a:cubicBezTo>
                    <a:pt x="886" y="1553"/>
                    <a:pt x="885" y="1553"/>
                    <a:pt x="885" y="1552"/>
                  </a:cubicBezTo>
                  <a:cubicBezTo>
                    <a:pt x="883" y="1550"/>
                    <a:pt x="883" y="1550"/>
                    <a:pt x="883" y="1550"/>
                  </a:cubicBezTo>
                  <a:cubicBezTo>
                    <a:pt x="882" y="1549"/>
                    <a:pt x="881" y="1548"/>
                    <a:pt x="882" y="1547"/>
                  </a:cubicBezTo>
                  <a:cubicBezTo>
                    <a:pt x="883" y="1546"/>
                    <a:pt x="885" y="1546"/>
                    <a:pt x="886" y="1547"/>
                  </a:cubicBezTo>
                  <a:cubicBezTo>
                    <a:pt x="888" y="1549"/>
                    <a:pt x="888" y="1549"/>
                    <a:pt x="888" y="1549"/>
                  </a:cubicBezTo>
                  <a:cubicBezTo>
                    <a:pt x="889" y="1550"/>
                    <a:pt x="889" y="1551"/>
                    <a:pt x="888" y="1552"/>
                  </a:cubicBezTo>
                  <a:cubicBezTo>
                    <a:pt x="888" y="1553"/>
                    <a:pt x="887" y="1553"/>
                    <a:pt x="886" y="1553"/>
                  </a:cubicBezTo>
                  <a:close/>
                  <a:moveTo>
                    <a:pt x="873" y="1541"/>
                  </a:moveTo>
                  <a:cubicBezTo>
                    <a:pt x="872" y="1541"/>
                    <a:pt x="871" y="1541"/>
                    <a:pt x="871" y="1540"/>
                  </a:cubicBezTo>
                  <a:cubicBezTo>
                    <a:pt x="869" y="1538"/>
                    <a:pt x="869" y="1538"/>
                    <a:pt x="869" y="1538"/>
                  </a:cubicBezTo>
                  <a:cubicBezTo>
                    <a:pt x="868" y="1537"/>
                    <a:pt x="868" y="1536"/>
                    <a:pt x="868" y="1535"/>
                  </a:cubicBezTo>
                  <a:cubicBezTo>
                    <a:pt x="869" y="1534"/>
                    <a:pt x="871" y="1534"/>
                    <a:pt x="872" y="1535"/>
                  </a:cubicBezTo>
                  <a:cubicBezTo>
                    <a:pt x="874" y="1537"/>
                    <a:pt x="874" y="1537"/>
                    <a:pt x="874" y="1537"/>
                  </a:cubicBezTo>
                  <a:cubicBezTo>
                    <a:pt x="875" y="1538"/>
                    <a:pt x="875" y="1539"/>
                    <a:pt x="874" y="1540"/>
                  </a:cubicBezTo>
                  <a:cubicBezTo>
                    <a:pt x="874" y="1541"/>
                    <a:pt x="873" y="1541"/>
                    <a:pt x="873" y="1541"/>
                  </a:cubicBezTo>
                  <a:close/>
                  <a:moveTo>
                    <a:pt x="859" y="1529"/>
                  </a:moveTo>
                  <a:cubicBezTo>
                    <a:pt x="858" y="1529"/>
                    <a:pt x="858" y="1528"/>
                    <a:pt x="857" y="1528"/>
                  </a:cubicBezTo>
                  <a:cubicBezTo>
                    <a:pt x="855" y="1526"/>
                    <a:pt x="855" y="1526"/>
                    <a:pt x="855" y="1526"/>
                  </a:cubicBezTo>
                  <a:cubicBezTo>
                    <a:pt x="854" y="1525"/>
                    <a:pt x="854" y="1524"/>
                    <a:pt x="855" y="1523"/>
                  </a:cubicBezTo>
                  <a:cubicBezTo>
                    <a:pt x="856" y="1522"/>
                    <a:pt x="857" y="1522"/>
                    <a:pt x="858" y="1522"/>
                  </a:cubicBezTo>
                  <a:cubicBezTo>
                    <a:pt x="860" y="1525"/>
                    <a:pt x="860" y="1525"/>
                    <a:pt x="860" y="1525"/>
                  </a:cubicBezTo>
                  <a:cubicBezTo>
                    <a:pt x="861" y="1525"/>
                    <a:pt x="861" y="1527"/>
                    <a:pt x="861" y="1528"/>
                  </a:cubicBezTo>
                  <a:cubicBezTo>
                    <a:pt x="860" y="1528"/>
                    <a:pt x="859" y="1529"/>
                    <a:pt x="859" y="1529"/>
                  </a:cubicBezTo>
                  <a:close/>
                  <a:moveTo>
                    <a:pt x="845" y="1516"/>
                  </a:moveTo>
                  <a:cubicBezTo>
                    <a:pt x="844" y="1516"/>
                    <a:pt x="844" y="1516"/>
                    <a:pt x="843" y="1516"/>
                  </a:cubicBezTo>
                  <a:cubicBezTo>
                    <a:pt x="841" y="1514"/>
                    <a:pt x="841" y="1514"/>
                    <a:pt x="841" y="1514"/>
                  </a:cubicBezTo>
                  <a:cubicBezTo>
                    <a:pt x="840" y="1513"/>
                    <a:pt x="840" y="1511"/>
                    <a:pt x="841" y="1510"/>
                  </a:cubicBezTo>
                  <a:cubicBezTo>
                    <a:pt x="842" y="1509"/>
                    <a:pt x="843" y="1509"/>
                    <a:pt x="844" y="1510"/>
                  </a:cubicBezTo>
                  <a:cubicBezTo>
                    <a:pt x="847" y="1512"/>
                    <a:pt x="847" y="1512"/>
                    <a:pt x="847" y="1512"/>
                  </a:cubicBezTo>
                  <a:cubicBezTo>
                    <a:pt x="848" y="1513"/>
                    <a:pt x="848" y="1515"/>
                    <a:pt x="847" y="1516"/>
                  </a:cubicBezTo>
                  <a:cubicBezTo>
                    <a:pt x="846" y="1516"/>
                    <a:pt x="846" y="1516"/>
                    <a:pt x="845" y="1516"/>
                  </a:cubicBezTo>
                  <a:close/>
                  <a:moveTo>
                    <a:pt x="831" y="1504"/>
                  </a:moveTo>
                  <a:cubicBezTo>
                    <a:pt x="831" y="1504"/>
                    <a:pt x="830" y="1504"/>
                    <a:pt x="830" y="1504"/>
                  </a:cubicBezTo>
                  <a:cubicBezTo>
                    <a:pt x="828" y="1501"/>
                    <a:pt x="828" y="1501"/>
                    <a:pt x="828" y="1501"/>
                  </a:cubicBezTo>
                  <a:cubicBezTo>
                    <a:pt x="827" y="1501"/>
                    <a:pt x="826" y="1499"/>
                    <a:pt x="827" y="1498"/>
                  </a:cubicBezTo>
                  <a:cubicBezTo>
                    <a:pt x="828" y="1497"/>
                    <a:pt x="830" y="1497"/>
                    <a:pt x="831" y="1498"/>
                  </a:cubicBezTo>
                  <a:cubicBezTo>
                    <a:pt x="833" y="1500"/>
                    <a:pt x="833" y="1500"/>
                    <a:pt x="833" y="1500"/>
                  </a:cubicBezTo>
                  <a:cubicBezTo>
                    <a:pt x="834" y="1501"/>
                    <a:pt x="834" y="1502"/>
                    <a:pt x="833" y="1503"/>
                  </a:cubicBezTo>
                  <a:cubicBezTo>
                    <a:pt x="833" y="1504"/>
                    <a:pt x="832" y="1504"/>
                    <a:pt x="831" y="1504"/>
                  </a:cubicBezTo>
                  <a:close/>
                  <a:moveTo>
                    <a:pt x="818" y="1492"/>
                  </a:moveTo>
                  <a:cubicBezTo>
                    <a:pt x="817" y="1492"/>
                    <a:pt x="817" y="1492"/>
                    <a:pt x="816" y="1491"/>
                  </a:cubicBezTo>
                  <a:cubicBezTo>
                    <a:pt x="814" y="1489"/>
                    <a:pt x="814" y="1489"/>
                    <a:pt x="814" y="1489"/>
                  </a:cubicBezTo>
                  <a:cubicBezTo>
                    <a:pt x="813" y="1488"/>
                    <a:pt x="813" y="1487"/>
                    <a:pt x="814" y="1486"/>
                  </a:cubicBezTo>
                  <a:cubicBezTo>
                    <a:pt x="815" y="1485"/>
                    <a:pt x="816" y="1485"/>
                    <a:pt x="817" y="1486"/>
                  </a:cubicBezTo>
                  <a:cubicBezTo>
                    <a:pt x="819" y="1488"/>
                    <a:pt x="819" y="1488"/>
                    <a:pt x="819" y="1488"/>
                  </a:cubicBezTo>
                  <a:cubicBezTo>
                    <a:pt x="820" y="1489"/>
                    <a:pt x="820" y="1490"/>
                    <a:pt x="820" y="1491"/>
                  </a:cubicBezTo>
                  <a:cubicBezTo>
                    <a:pt x="819" y="1491"/>
                    <a:pt x="818" y="1492"/>
                    <a:pt x="818" y="1492"/>
                  </a:cubicBezTo>
                  <a:close/>
                  <a:moveTo>
                    <a:pt x="804" y="1479"/>
                  </a:moveTo>
                  <a:cubicBezTo>
                    <a:pt x="804" y="1479"/>
                    <a:pt x="803" y="1479"/>
                    <a:pt x="803" y="1479"/>
                  </a:cubicBezTo>
                  <a:cubicBezTo>
                    <a:pt x="801" y="1477"/>
                    <a:pt x="801" y="1477"/>
                    <a:pt x="801" y="1477"/>
                  </a:cubicBezTo>
                  <a:cubicBezTo>
                    <a:pt x="800" y="1476"/>
                    <a:pt x="800" y="1474"/>
                    <a:pt x="800" y="1473"/>
                  </a:cubicBezTo>
                  <a:cubicBezTo>
                    <a:pt x="801" y="1472"/>
                    <a:pt x="803" y="1472"/>
                    <a:pt x="804" y="1473"/>
                  </a:cubicBezTo>
                  <a:cubicBezTo>
                    <a:pt x="806" y="1475"/>
                    <a:pt x="806" y="1475"/>
                    <a:pt x="806" y="1475"/>
                  </a:cubicBezTo>
                  <a:cubicBezTo>
                    <a:pt x="807" y="1476"/>
                    <a:pt x="807" y="1478"/>
                    <a:pt x="806" y="1479"/>
                  </a:cubicBezTo>
                  <a:cubicBezTo>
                    <a:pt x="806" y="1479"/>
                    <a:pt x="805" y="1479"/>
                    <a:pt x="804" y="1479"/>
                  </a:cubicBezTo>
                  <a:close/>
                  <a:moveTo>
                    <a:pt x="791" y="1467"/>
                  </a:moveTo>
                  <a:cubicBezTo>
                    <a:pt x="790" y="1467"/>
                    <a:pt x="790" y="1466"/>
                    <a:pt x="789" y="1466"/>
                  </a:cubicBezTo>
                  <a:cubicBezTo>
                    <a:pt x="787" y="1464"/>
                    <a:pt x="787" y="1464"/>
                    <a:pt x="787" y="1464"/>
                  </a:cubicBezTo>
                  <a:cubicBezTo>
                    <a:pt x="786" y="1463"/>
                    <a:pt x="786" y="1462"/>
                    <a:pt x="787" y="1461"/>
                  </a:cubicBezTo>
                  <a:cubicBezTo>
                    <a:pt x="788" y="1460"/>
                    <a:pt x="789" y="1460"/>
                    <a:pt x="790" y="1460"/>
                  </a:cubicBezTo>
                  <a:cubicBezTo>
                    <a:pt x="793" y="1463"/>
                    <a:pt x="793" y="1463"/>
                    <a:pt x="793" y="1463"/>
                  </a:cubicBezTo>
                  <a:cubicBezTo>
                    <a:pt x="794" y="1463"/>
                    <a:pt x="794" y="1465"/>
                    <a:pt x="793" y="1466"/>
                  </a:cubicBezTo>
                  <a:cubicBezTo>
                    <a:pt x="792" y="1466"/>
                    <a:pt x="792" y="1467"/>
                    <a:pt x="791" y="1467"/>
                  </a:cubicBezTo>
                  <a:close/>
                  <a:moveTo>
                    <a:pt x="778" y="1454"/>
                  </a:moveTo>
                  <a:cubicBezTo>
                    <a:pt x="777" y="1454"/>
                    <a:pt x="777" y="1454"/>
                    <a:pt x="776" y="1453"/>
                  </a:cubicBezTo>
                  <a:cubicBezTo>
                    <a:pt x="774" y="1451"/>
                    <a:pt x="774" y="1451"/>
                    <a:pt x="774" y="1451"/>
                  </a:cubicBezTo>
                  <a:cubicBezTo>
                    <a:pt x="773" y="1450"/>
                    <a:pt x="773" y="1449"/>
                    <a:pt x="774" y="1448"/>
                  </a:cubicBezTo>
                  <a:cubicBezTo>
                    <a:pt x="775" y="1447"/>
                    <a:pt x="776" y="1447"/>
                    <a:pt x="777" y="1448"/>
                  </a:cubicBezTo>
                  <a:cubicBezTo>
                    <a:pt x="779" y="1450"/>
                    <a:pt x="779" y="1450"/>
                    <a:pt x="779" y="1450"/>
                  </a:cubicBezTo>
                  <a:cubicBezTo>
                    <a:pt x="780" y="1451"/>
                    <a:pt x="780" y="1452"/>
                    <a:pt x="779" y="1453"/>
                  </a:cubicBezTo>
                  <a:cubicBezTo>
                    <a:pt x="779" y="1454"/>
                    <a:pt x="778" y="1454"/>
                    <a:pt x="778" y="1454"/>
                  </a:cubicBezTo>
                  <a:close/>
                  <a:moveTo>
                    <a:pt x="765" y="1441"/>
                  </a:moveTo>
                  <a:cubicBezTo>
                    <a:pt x="764" y="1441"/>
                    <a:pt x="763" y="1441"/>
                    <a:pt x="763" y="1441"/>
                  </a:cubicBezTo>
                  <a:cubicBezTo>
                    <a:pt x="761" y="1438"/>
                    <a:pt x="761" y="1438"/>
                    <a:pt x="761" y="1438"/>
                  </a:cubicBezTo>
                  <a:cubicBezTo>
                    <a:pt x="760" y="1437"/>
                    <a:pt x="760" y="1436"/>
                    <a:pt x="761" y="1435"/>
                  </a:cubicBezTo>
                  <a:cubicBezTo>
                    <a:pt x="762" y="1434"/>
                    <a:pt x="763" y="1434"/>
                    <a:pt x="764" y="1435"/>
                  </a:cubicBezTo>
                  <a:cubicBezTo>
                    <a:pt x="766" y="1437"/>
                    <a:pt x="766" y="1437"/>
                    <a:pt x="766" y="1437"/>
                  </a:cubicBezTo>
                  <a:cubicBezTo>
                    <a:pt x="767" y="1438"/>
                    <a:pt x="767" y="1440"/>
                    <a:pt x="766" y="1441"/>
                  </a:cubicBezTo>
                  <a:cubicBezTo>
                    <a:pt x="766" y="1441"/>
                    <a:pt x="765" y="1441"/>
                    <a:pt x="765" y="1441"/>
                  </a:cubicBezTo>
                  <a:close/>
                  <a:moveTo>
                    <a:pt x="751" y="1428"/>
                  </a:moveTo>
                  <a:cubicBezTo>
                    <a:pt x="751" y="1428"/>
                    <a:pt x="750" y="1428"/>
                    <a:pt x="750" y="1428"/>
                  </a:cubicBezTo>
                  <a:cubicBezTo>
                    <a:pt x="748" y="1426"/>
                    <a:pt x="748" y="1426"/>
                    <a:pt x="748" y="1426"/>
                  </a:cubicBezTo>
                  <a:cubicBezTo>
                    <a:pt x="747" y="1425"/>
                    <a:pt x="747" y="1423"/>
                    <a:pt x="748" y="1422"/>
                  </a:cubicBezTo>
                  <a:cubicBezTo>
                    <a:pt x="749" y="1421"/>
                    <a:pt x="750" y="1421"/>
                    <a:pt x="751" y="1422"/>
                  </a:cubicBezTo>
                  <a:cubicBezTo>
                    <a:pt x="753" y="1424"/>
                    <a:pt x="753" y="1424"/>
                    <a:pt x="753" y="1424"/>
                  </a:cubicBezTo>
                  <a:cubicBezTo>
                    <a:pt x="754" y="1425"/>
                    <a:pt x="754" y="1427"/>
                    <a:pt x="753" y="1428"/>
                  </a:cubicBezTo>
                  <a:cubicBezTo>
                    <a:pt x="753" y="1428"/>
                    <a:pt x="752" y="1428"/>
                    <a:pt x="751" y="1428"/>
                  </a:cubicBezTo>
                  <a:close/>
                  <a:moveTo>
                    <a:pt x="738" y="1415"/>
                  </a:moveTo>
                  <a:cubicBezTo>
                    <a:pt x="738" y="1415"/>
                    <a:pt x="737" y="1415"/>
                    <a:pt x="737" y="1415"/>
                  </a:cubicBezTo>
                  <a:cubicBezTo>
                    <a:pt x="735" y="1413"/>
                    <a:pt x="735" y="1413"/>
                    <a:pt x="735" y="1413"/>
                  </a:cubicBezTo>
                  <a:cubicBezTo>
                    <a:pt x="734" y="1412"/>
                    <a:pt x="734" y="1410"/>
                    <a:pt x="735" y="1409"/>
                  </a:cubicBezTo>
                  <a:cubicBezTo>
                    <a:pt x="736" y="1408"/>
                    <a:pt x="737" y="1408"/>
                    <a:pt x="738" y="1409"/>
                  </a:cubicBezTo>
                  <a:cubicBezTo>
                    <a:pt x="740" y="1411"/>
                    <a:pt x="740" y="1411"/>
                    <a:pt x="740" y="1411"/>
                  </a:cubicBezTo>
                  <a:cubicBezTo>
                    <a:pt x="741" y="1412"/>
                    <a:pt x="741" y="1414"/>
                    <a:pt x="740" y="1415"/>
                  </a:cubicBezTo>
                  <a:cubicBezTo>
                    <a:pt x="740" y="1415"/>
                    <a:pt x="739" y="1415"/>
                    <a:pt x="738" y="1415"/>
                  </a:cubicBezTo>
                  <a:close/>
                  <a:moveTo>
                    <a:pt x="725" y="1402"/>
                  </a:moveTo>
                  <a:cubicBezTo>
                    <a:pt x="725" y="1402"/>
                    <a:pt x="724" y="1402"/>
                    <a:pt x="724" y="1402"/>
                  </a:cubicBezTo>
                  <a:cubicBezTo>
                    <a:pt x="722" y="1399"/>
                    <a:pt x="722" y="1399"/>
                    <a:pt x="722" y="1399"/>
                  </a:cubicBezTo>
                  <a:cubicBezTo>
                    <a:pt x="721" y="1399"/>
                    <a:pt x="721" y="1397"/>
                    <a:pt x="722" y="1396"/>
                  </a:cubicBezTo>
                  <a:cubicBezTo>
                    <a:pt x="723" y="1395"/>
                    <a:pt x="724" y="1395"/>
                    <a:pt x="725" y="1396"/>
                  </a:cubicBezTo>
                  <a:cubicBezTo>
                    <a:pt x="727" y="1398"/>
                    <a:pt x="727" y="1398"/>
                    <a:pt x="727" y="1398"/>
                  </a:cubicBezTo>
                  <a:cubicBezTo>
                    <a:pt x="728" y="1399"/>
                    <a:pt x="728" y="1401"/>
                    <a:pt x="727" y="1402"/>
                  </a:cubicBezTo>
                  <a:cubicBezTo>
                    <a:pt x="727" y="1402"/>
                    <a:pt x="726" y="1402"/>
                    <a:pt x="725" y="1402"/>
                  </a:cubicBezTo>
                  <a:close/>
                  <a:moveTo>
                    <a:pt x="713" y="1389"/>
                  </a:moveTo>
                  <a:cubicBezTo>
                    <a:pt x="712" y="1389"/>
                    <a:pt x="711" y="1389"/>
                    <a:pt x="711" y="1389"/>
                  </a:cubicBezTo>
                  <a:cubicBezTo>
                    <a:pt x="709" y="1386"/>
                    <a:pt x="709" y="1386"/>
                    <a:pt x="709" y="1386"/>
                  </a:cubicBezTo>
                  <a:cubicBezTo>
                    <a:pt x="708" y="1385"/>
                    <a:pt x="708" y="1384"/>
                    <a:pt x="709" y="1383"/>
                  </a:cubicBezTo>
                  <a:cubicBezTo>
                    <a:pt x="710" y="1382"/>
                    <a:pt x="711" y="1382"/>
                    <a:pt x="712" y="1383"/>
                  </a:cubicBezTo>
                  <a:cubicBezTo>
                    <a:pt x="714" y="1385"/>
                    <a:pt x="714" y="1385"/>
                    <a:pt x="714" y="1385"/>
                  </a:cubicBezTo>
                  <a:cubicBezTo>
                    <a:pt x="715" y="1386"/>
                    <a:pt x="715" y="1388"/>
                    <a:pt x="714" y="1389"/>
                  </a:cubicBezTo>
                  <a:cubicBezTo>
                    <a:pt x="714" y="1389"/>
                    <a:pt x="713" y="1389"/>
                    <a:pt x="713" y="1389"/>
                  </a:cubicBezTo>
                  <a:close/>
                  <a:moveTo>
                    <a:pt x="700" y="1376"/>
                  </a:moveTo>
                  <a:cubicBezTo>
                    <a:pt x="699" y="1376"/>
                    <a:pt x="699" y="1376"/>
                    <a:pt x="698" y="1375"/>
                  </a:cubicBezTo>
                  <a:cubicBezTo>
                    <a:pt x="696" y="1373"/>
                    <a:pt x="696" y="1373"/>
                    <a:pt x="696" y="1373"/>
                  </a:cubicBezTo>
                  <a:cubicBezTo>
                    <a:pt x="695" y="1372"/>
                    <a:pt x="695" y="1371"/>
                    <a:pt x="696" y="1370"/>
                  </a:cubicBezTo>
                  <a:cubicBezTo>
                    <a:pt x="697" y="1369"/>
                    <a:pt x="699" y="1369"/>
                    <a:pt x="700" y="1370"/>
                  </a:cubicBezTo>
                  <a:cubicBezTo>
                    <a:pt x="702" y="1372"/>
                    <a:pt x="702" y="1372"/>
                    <a:pt x="702" y="1372"/>
                  </a:cubicBezTo>
                  <a:cubicBezTo>
                    <a:pt x="703" y="1373"/>
                    <a:pt x="702" y="1374"/>
                    <a:pt x="702" y="1375"/>
                  </a:cubicBezTo>
                  <a:cubicBezTo>
                    <a:pt x="701" y="1376"/>
                    <a:pt x="700" y="1376"/>
                    <a:pt x="700" y="1376"/>
                  </a:cubicBezTo>
                  <a:close/>
                  <a:moveTo>
                    <a:pt x="687" y="1363"/>
                  </a:moveTo>
                  <a:cubicBezTo>
                    <a:pt x="687" y="1363"/>
                    <a:pt x="686" y="1362"/>
                    <a:pt x="686" y="1362"/>
                  </a:cubicBezTo>
                  <a:cubicBezTo>
                    <a:pt x="683" y="1360"/>
                    <a:pt x="683" y="1360"/>
                    <a:pt x="683" y="1360"/>
                  </a:cubicBezTo>
                  <a:cubicBezTo>
                    <a:pt x="683" y="1359"/>
                    <a:pt x="683" y="1357"/>
                    <a:pt x="684" y="1356"/>
                  </a:cubicBezTo>
                  <a:cubicBezTo>
                    <a:pt x="684" y="1356"/>
                    <a:pt x="686" y="1356"/>
                    <a:pt x="687" y="1357"/>
                  </a:cubicBezTo>
                  <a:cubicBezTo>
                    <a:pt x="689" y="1359"/>
                    <a:pt x="689" y="1359"/>
                    <a:pt x="689" y="1359"/>
                  </a:cubicBezTo>
                  <a:cubicBezTo>
                    <a:pt x="690" y="1360"/>
                    <a:pt x="690" y="1361"/>
                    <a:pt x="689" y="1362"/>
                  </a:cubicBezTo>
                  <a:cubicBezTo>
                    <a:pt x="688" y="1363"/>
                    <a:pt x="688" y="1363"/>
                    <a:pt x="687" y="1363"/>
                  </a:cubicBezTo>
                  <a:close/>
                  <a:moveTo>
                    <a:pt x="675" y="1349"/>
                  </a:moveTo>
                  <a:cubicBezTo>
                    <a:pt x="674" y="1349"/>
                    <a:pt x="673" y="1349"/>
                    <a:pt x="673" y="1349"/>
                  </a:cubicBezTo>
                  <a:cubicBezTo>
                    <a:pt x="671" y="1346"/>
                    <a:pt x="671" y="1346"/>
                    <a:pt x="671" y="1346"/>
                  </a:cubicBezTo>
                  <a:cubicBezTo>
                    <a:pt x="670" y="1345"/>
                    <a:pt x="670" y="1344"/>
                    <a:pt x="671" y="1343"/>
                  </a:cubicBezTo>
                  <a:cubicBezTo>
                    <a:pt x="672" y="1342"/>
                    <a:pt x="673" y="1342"/>
                    <a:pt x="674" y="1343"/>
                  </a:cubicBezTo>
                  <a:cubicBezTo>
                    <a:pt x="676" y="1345"/>
                    <a:pt x="676" y="1345"/>
                    <a:pt x="676" y="1345"/>
                  </a:cubicBezTo>
                  <a:cubicBezTo>
                    <a:pt x="677" y="1346"/>
                    <a:pt x="677" y="1348"/>
                    <a:pt x="676" y="1349"/>
                  </a:cubicBezTo>
                  <a:cubicBezTo>
                    <a:pt x="676" y="1349"/>
                    <a:pt x="675" y="1349"/>
                    <a:pt x="675" y="1349"/>
                  </a:cubicBezTo>
                  <a:close/>
                  <a:moveTo>
                    <a:pt x="662" y="1336"/>
                  </a:moveTo>
                  <a:cubicBezTo>
                    <a:pt x="662" y="1336"/>
                    <a:pt x="661" y="1336"/>
                    <a:pt x="660" y="1335"/>
                  </a:cubicBezTo>
                  <a:cubicBezTo>
                    <a:pt x="658" y="1333"/>
                    <a:pt x="658" y="1333"/>
                    <a:pt x="658" y="1333"/>
                  </a:cubicBezTo>
                  <a:cubicBezTo>
                    <a:pt x="658" y="1332"/>
                    <a:pt x="658" y="1330"/>
                    <a:pt x="659" y="1330"/>
                  </a:cubicBezTo>
                  <a:cubicBezTo>
                    <a:pt x="660" y="1329"/>
                    <a:pt x="661" y="1329"/>
                    <a:pt x="662" y="1330"/>
                  </a:cubicBezTo>
                  <a:cubicBezTo>
                    <a:pt x="664" y="1332"/>
                    <a:pt x="664" y="1332"/>
                    <a:pt x="664" y="1332"/>
                  </a:cubicBezTo>
                  <a:cubicBezTo>
                    <a:pt x="665" y="1333"/>
                    <a:pt x="665" y="1334"/>
                    <a:pt x="664" y="1335"/>
                  </a:cubicBezTo>
                  <a:cubicBezTo>
                    <a:pt x="663" y="1336"/>
                    <a:pt x="663" y="1336"/>
                    <a:pt x="662" y="1336"/>
                  </a:cubicBezTo>
                  <a:close/>
                  <a:moveTo>
                    <a:pt x="650" y="1322"/>
                  </a:moveTo>
                  <a:cubicBezTo>
                    <a:pt x="649" y="1322"/>
                    <a:pt x="649" y="1322"/>
                    <a:pt x="648" y="1322"/>
                  </a:cubicBezTo>
                  <a:cubicBezTo>
                    <a:pt x="646" y="1319"/>
                    <a:pt x="646" y="1319"/>
                    <a:pt x="646" y="1319"/>
                  </a:cubicBezTo>
                  <a:cubicBezTo>
                    <a:pt x="645" y="1318"/>
                    <a:pt x="645" y="1317"/>
                    <a:pt x="646" y="1316"/>
                  </a:cubicBezTo>
                  <a:cubicBezTo>
                    <a:pt x="647" y="1315"/>
                    <a:pt x="649" y="1315"/>
                    <a:pt x="650" y="1316"/>
                  </a:cubicBezTo>
                  <a:cubicBezTo>
                    <a:pt x="652" y="1318"/>
                    <a:pt x="652" y="1318"/>
                    <a:pt x="652" y="1318"/>
                  </a:cubicBezTo>
                  <a:cubicBezTo>
                    <a:pt x="652" y="1319"/>
                    <a:pt x="652" y="1321"/>
                    <a:pt x="651" y="1322"/>
                  </a:cubicBezTo>
                  <a:cubicBezTo>
                    <a:pt x="651" y="1322"/>
                    <a:pt x="650" y="1322"/>
                    <a:pt x="650" y="1322"/>
                  </a:cubicBezTo>
                  <a:close/>
                  <a:moveTo>
                    <a:pt x="638" y="1309"/>
                  </a:moveTo>
                  <a:cubicBezTo>
                    <a:pt x="637" y="1309"/>
                    <a:pt x="636" y="1308"/>
                    <a:pt x="636" y="1308"/>
                  </a:cubicBezTo>
                  <a:cubicBezTo>
                    <a:pt x="634" y="1306"/>
                    <a:pt x="634" y="1306"/>
                    <a:pt x="634" y="1306"/>
                  </a:cubicBezTo>
                  <a:cubicBezTo>
                    <a:pt x="633" y="1305"/>
                    <a:pt x="633" y="1303"/>
                    <a:pt x="634" y="1302"/>
                  </a:cubicBezTo>
                  <a:cubicBezTo>
                    <a:pt x="635" y="1301"/>
                    <a:pt x="636" y="1301"/>
                    <a:pt x="637" y="1302"/>
                  </a:cubicBezTo>
                  <a:cubicBezTo>
                    <a:pt x="639" y="1305"/>
                    <a:pt x="639" y="1305"/>
                    <a:pt x="639" y="1305"/>
                  </a:cubicBezTo>
                  <a:cubicBezTo>
                    <a:pt x="640" y="1306"/>
                    <a:pt x="640" y="1307"/>
                    <a:pt x="639" y="1308"/>
                  </a:cubicBezTo>
                  <a:cubicBezTo>
                    <a:pt x="639" y="1309"/>
                    <a:pt x="638" y="1309"/>
                    <a:pt x="638" y="1309"/>
                  </a:cubicBezTo>
                  <a:close/>
                  <a:moveTo>
                    <a:pt x="625" y="1295"/>
                  </a:moveTo>
                  <a:cubicBezTo>
                    <a:pt x="625" y="1295"/>
                    <a:pt x="624" y="1295"/>
                    <a:pt x="624" y="1294"/>
                  </a:cubicBezTo>
                  <a:cubicBezTo>
                    <a:pt x="622" y="1292"/>
                    <a:pt x="622" y="1292"/>
                    <a:pt x="622" y="1292"/>
                  </a:cubicBezTo>
                  <a:cubicBezTo>
                    <a:pt x="621" y="1291"/>
                    <a:pt x="621" y="1289"/>
                    <a:pt x="622" y="1289"/>
                  </a:cubicBezTo>
                  <a:cubicBezTo>
                    <a:pt x="623" y="1288"/>
                    <a:pt x="624" y="1288"/>
                    <a:pt x="625" y="1289"/>
                  </a:cubicBezTo>
                  <a:cubicBezTo>
                    <a:pt x="627" y="1291"/>
                    <a:pt x="627" y="1291"/>
                    <a:pt x="627" y="1291"/>
                  </a:cubicBezTo>
                  <a:cubicBezTo>
                    <a:pt x="628" y="1292"/>
                    <a:pt x="628" y="1294"/>
                    <a:pt x="627" y="1294"/>
                  </a:cubicBezTo>
                  <a:cubicBezTo>
                    <a:pt x="627" y="1295"/>
                    <a:pt x="626" y="1295"/>
                    <a:pt x="625" y="1295"/>
                  </a:cubicBezTo>
                  <a:close/>
                  <a:moveTo>
                    <a:pt x="613" y="1281"/>
                  </a:moveTo>
                  <a:cubicBezTo>
                    <a:pt x="613" y="1281"/>
                    <a:pt x="612" y="1281"/>
                    <a:pt x="611" y="1280"/>
                  </a:cubicBezTo>
                  <a:cubicBezTo>
                    <a:pt x="609" y="1278"/>
                    <a:pt x="609" y="1278"/>
                    <a:pt x="609" y="1278"/>
                  </a:cubicBezTo>
                  <a:cubicBezTo>
                    <a:pt x="609" y="1277"/>
                    <a:pt x="609" y="1276"/>
                    <a:pt x="610" y="1275"/>
                  </a:cubicBezTo>
                  <a:cubicBezTo>
                    <a:pt x="611" y="1274"/>
                    <a:pt x="612" y="1274"/>
                    <a:pt x="613" y="1275"/>
                  </a:cubicBezTo>
                  <a:cubicBezTo>
                    <a:pt x="615" y="1277"/>
                    <a:pt x="615" y="1277"/>
                    <a:pt x="615" y="1277"/>
                  </a:cubicBezTo>
                  <a:cubicBezTo>
                    <a:pt x="616" y="1278"/>
                    <a:pt x="616" y="1280"/>
                    <a:pt x="615" y="1281"/>
                  </a:cubicBezTo>
                  <a:cubicBezTo>
                    <a:pt x="614" y="1281"/>
                    <a:pt x="614" y="1281"/>
                    <a:pt x="613" y="1281"/>
                  </a:cubicBezTo>
                  <a:close/>
                  <a:moveTo>
                    <a:pt x="601" y="1267"/>
                  </a:moveTo>
                  <a:cubicBezTo>
                    <a:pt x="601" y="1267"/>
                    <a:pt x="600" y="1267"/>
                    <a:pt x="599" y="1266"/>
                  </a:cubicBezTo>
                  <a:cubicBezTo>
                    <a:pt x="597" y="1264"/>
                    <a:pt x="597" y="1264"/>
                    <a:pt x="597" y="1264"/>
                  </a:cubicBezTo>
                  <a:cubicBezTo>
                    <a:pt x="597" y="1263"/>
                    <a:pt x="597" y="1262"/>
                    <a:pt x="598" y="1261"/>
                  </a:cubicBezTo>
                  <a:cubicBezTo>
                    <a:pt x="599" y="1260"/>
                    <a:pt x="600" y="1260"/>
                    <a:pt x="601" y="1261"/>
                  </a:cubicBezTo>
                  <a:cubicBezTo>
                    <a:pt x="603" y="1263"/>
                    <a:pt x="603" y="1263"/>
                    <a:pt x="603" y="1263"/>
                  </a:cubicBezTo>
                  <a:cubicBezTo>
                    <a:pt x="604" y="1264"/>
                    <a:pt x="604" y="1266"/>
                    <a:pt x="603" y="1267"/>
                  </a:cubicBezTo>
                  <a:cubicBezTo>
                    <a:pt x="602" y="1267"/>
                    <a:pt x="602" y="1267"/>
                    <a:pt x="601" y="1267"/>
                  </a:cubicBezTo>
                  <a:close/>
                  <a:moveTo>
                    <a:pt x="589" y="1253"/>
                  </a:moveTo>
                  <a:cubicBezTo>
                    <a:pt x="589" y="1253"/>
                    <a:pt x="588" y="1253"/>
                    <a:pt x="588" y="1252"/>
                  </a:cubicBezTo>
                  <a:cubicBezTo>
                    <a:pt x="586" y="1250"/>
                    <a:pt x="586" y="1250"/>
                    <a:pt x="586" y="1250"/>
                  </a:cubicBezTo>
                  <a:cubicBezTo>
                    <a:pt x="585" y="1249"/>
                    <a:pt x="585" y="1248"/>
                    <a:pt x="586" y="1247"/>
                  </a:cubicBezTo>
                  <a:cubicBezTo>
                    <a:pt x="587" y="1246"/>
                    <a:pt x="588" y="1246"/>
                    <a:pt x="589" y="1247"/>
                  </a:cubicBezTo>
                  <a:cubicBezTo>
                    <a:pt x="591" y="1249"/>
                    <a:pt x="591" y="1249"/>
                    <a:pt x="591" y="1249"/>
                  </a:cubicBezTo>
                  <a:cubicBezTo>
                    <a:pt x="592" y="1250"/>
                    <a:pt x="592" y="1252"/>
                    <a:pt x="591" y="1253"/>
                  </a:cubicBezTo>
                  <a:cubicBezTo>
                    <a:pt x="590" y="1253"/>
                    <a:pt x="590" y="1253"/>
                    <a:pt x="589" y="1253"/>
                  </a:cubicBezTo>
                  <a:close/>
                  <a:moveTo>
                    <a:pt x="578" y="1239"/>
                  </a:moveTo>
                  <a:cubicBezTo>
                    <a:pt x="577" y="1239"/>
                    <a:pt x="576" y="1239"/>
                    <a:pt x="576" y="1238"/>
                  </a:cubicBezTo>
                  <a:cubicBezTo>
                    <a:pt x="574" y="1236"/>
                    <a:pt x="574" y="1236"/>
                    <a:pt x="574" y="1236"/>
                  </a:cubicBezTo>
                  <a:cubicBezTo>
                    <a:pt x="573" y="1235"/>
                    <a:pt x="573" y="1234"/>
                    <a:pt x="574" y="1233"/>
                  </a:cubicBezTo>
                  <a:cubicBezTo>
                    <a:pt x="575" y="1232"/>
                    <a:pt x="577" y="1232"/>
                    <a:pt x="577" y="1233"/>
                  </a:cubicBezTo>
                  <a:cubicBezTo>
                    <a:pt x="579" y="1235"/>
                    <a:pt x="579" y="1235"/>
                    <a:pt x="579" y="1235"/>
                  </a:cubicBezTo>
                  <a:cubicBezTo>
                    <a:pt x="580" y="1236"/>
                    <a:pt x="580" y="1238"/>
                    <a:pt x="579" y="1239"/>
                  </a:cubicBezTo>
                  <a:cubicBezTo>
                    <a:pt x="579" y="1239"/>
                    <a:pt x="578" y="1239"/>
                    <a:pt x="578" y="1239"/>
                  </a:cubicBezTo>
                  <a:close/>
                  <a:moveTo>
                    <a:pt x="566" y="1225"/>
                  </a:moveTo>
                  <a:cubicBezTo>
                    <a:pt x="565" y="1225"/>
                    <a:pt x="565" y="1225"/>
                    <a:pt x="564" y="1224"/>
                  </a:cubicBezTo>
                  <a:cubicBezTo>
                    <a:pt x="562" y="1222"/>
                    <a:pt x="562" y="1222"/>
                    <a:pt x="562" y="1222"/>
                  </a:cubicBezTo>
                  <a:cubicBezTo>
                    <a:pt x="561" y="1221"/>
                    <a:pt x="561" y="1219"/>
                    <a:pt x="562" y="1219"/>
                  </a:cubicBezTo>
                  <a:cubicBezTo>
                    <a:pt x="563" y="1218"/>
                    <a:pt x="565" y="1218"/>
                    <a:pt x="566" y="1219"/>
                  </a:cubicBezTo>
                  <a:cubicBezTo>
                    <a:pt x="568" y="1221"/>
                    <a:pt x="568" y="1221"/>
                    <a:pt x="568" y="1221"/>
                  </a:cubicBezTo>
                  <a:cubicBezTo>
                    <a:pt x="569" y="1222"/>
                    <a:pt x="568" y="1224"/>
                    <a:pt x="567" y="1225"/>
                  </a:cubicBezTo>
                  <a:cubicBezTo>
                    <a:pt x="567" y="1225"/>
                    <a:pt x="566" y="1225"/>
                    <a:pt x="566" y="1225"/>
                  </a:cubicBezTo>
                  <a:close/>
                  <a:moveTo>
                    <a:pt x="554" y="1211"/>
                  </a:moveTo>
                  <a:cubicBezTo>
                    <a:pt x="554" y="1211"/>
                    <a:pt x="553" y="1211"/>
                    <a:pt x="552" y="1210"/>
                  </a:cubicBezTo>
                  <a:cubicBezTo>
                    <a:pt x="551" y="1208"/>
                    <a:pt x="551" y="1208"/>
                    <a:pt x="551" y="1208"/>
                  </a:cubicBezTo>
                  <a:cubicBezTo>
                    <a:pt x="550" y="1207"/>
                    <a:pt x="550" y="1205"/>
                    <a:pt x="551" y="1204"/>
                  </a:cubicBezTo>
                  <a:cubicBezTo>
                    <a:pt x="552" y="1204"/>
                    <a:pt x="553" y="1204"/>
                    <a:pt x="554" y="1205"/>
                  </a:cubicBezTo>
                  <a:cubicBezTo>
                    <a:pt x="556" y="1207"/>
                    <a:pt x="556" y="1207"/>
                    <a:pt x="556" y="1207"/>
                  </a:cubicBezTo>
                  <a:cubicBezTo>
                    <a:pt x="557" y="1208"/>
                    <a:pt x="557" y="1210"/>
                    <a:pt x="556" y="1210"/>
                  </a:cubicBezTo>
                  <a:cubicBezTo>
                    <a:pt x="555" y="1211"/>
                    <a:pt x="555" y="1211"/>
                    <a:pt x="554" y="1211"/>
                  </a:cubicBezTo>
                  <a:close/>
                  <a:moveTo>
                    <a:pt x="543" y="1197"/>
                  </a:moveTo>
                  <a:cubicBezTo>
                    <a:pt x="542" y="1197"/>
                    <a:pt x="541" y="1196"/>
                    <a:pt x="541" y="1196"/>
                  </a:cubicBezTo>
                  <a:cubicBezTo>
                    <a:pt x="539" y="1193"/>
                    <a:pt x="539" y="1193"/>
                    <a:pt x="539" y="1193"/>
                  </a:cubicBezTo>
                  <a:cubicBezTo>
                    <a:pt x="538" y="1192"/>
                    <a:pt x="538" y="1191"/>
                    <a:pt x="539" y="1190"/>
                  </a:cubicBezTo>
                  <a:cubicBezTo>
                    <a:pt x="540" y="1189"/>
                    <a:pt x="542" y="1189"/>
                    <a:pt x="543" y="1190"/>
                  </a:cubicBezTo>
                  <a:cubicBezTo>
                    <a:pt x="545" y="1193"/>
                    <a:pt x="545" y="1193"/>
                    <a:pt x="545" y="1193"/>
                  </a:cubicBezTo>
                  <a:cubicBezTo>
                    <a:pt x="545" y="1194"/>
                    <a:pt x="545" y="1195"/>
                    <a:pt x="544" y="1196"/>
                  </a:cubicBezTo>
                  <a:cubicBezTo>
                    <a:pt x="544" y="1196"/>
                    <a:pt x="543" y="1197"/>
                    <a:pt x="543" y="1197"/>
                  </a:cubicBezTo>
                  <a:close/>
                  <a:moveTo>
                    <a:pt x="531" y="1182"/>
                  </a:moveTo>
                  <a:cubicBezTo>
                    <a:pt x="531" y="1182"/>
                    <a:pt x="530" y="1182"/>
                    <a:pt x="529" y="1181"/>
                  </a:cubicBezTo>
                  <a:cubicBezTo>
                    <a:pt x="528" y="1179"/>
                    <a:pt x="528" y="1179"/>
                    <a:pt x="528" y="1179"/>
                  </a:cubicBezTo>
                  <a:cubicBezTo>
                    <a:pt x="527" y="1178"/>
                    <a:pt x="527" y="1176"/>
                    <a:pt x="528" y="1176"/>
                  </a:cubicBezTo>
                  <a:cubicBezTo>
                    <a:pt x="529" y="1175"/>
                    <a:pt x="531" y="1175"/>
                    <a:pt x="531" y="1176"/>
                  </a:cubicBezTo>
                  <a:cubicBezTo>
                    <a:pt x="533" y="1178"/>
                    <a:pt x="533" y="1178"/>
                    <a:pt x="533" y="1178"/>
                  </a:cubicBezTo>
                  <a:cubicBezTo>
                    <a:pt x="534" y="1179"/>
                    <a:pt x="534" y="1181"/>
                    <a:pt x="533" y="1182"/>
                  </a:cubicBezTo>
                  <a:cubicBezTo>
                    <a:pt x="532" y="1182"/>
                    <a:pt x="532" y="1182"/>
                    <a:pt x="531" y="1182"/>
                  </a:cubicBezTo>
                  <a:close/>
                  <a:moveTo>
                    <a:pt x="520" y="1168"/>
                  </a:moveTo>
                  <a:cubicBezTo>
                    <a:pt x="519" y="1168"/>
                    <a:pt x="519" y="1168"/>
                    <a:pt x="518" y="1167"/>
                  </a:cubicBezTo>
                  <a:cubicBezTo>
                    <a:pt x="516" y="1165"/>
                    <a:pt x="516" y="1165"/>
                    <a:pt x="516" y="1165"/>
                  </a:cubicBezTo>
                  <a:cubicBezTo>
                    <a:pt x="515" y="1163"/>
                    <a:pt x="516" y="1162"/>
                    <a:pt x="517" y="1161"/>
                  </a:cubicBezTo>
                  <a:cubicBezTo>
                    <a:pt x="518" y="1160"/>
                    <a:pt x="519" y="1161"/>
                    <a:pt x="520" y="1162"/>
                  </a:cubicBezTo>
                  <a:cubicBezTo>
                    <a:pt x="522" y="1164"/>
                    <a:pt x="522" y="1164"/>
                    <a:pt x="522" y="1164"/>
                  </a:cubicBezTo>
                  <a:cubicBezTo>
                    <a:pt x="523" y="1165"/>
                    <a:pt x="523" y="1167"/>
                    <a:pt x="522" y="1167"/>
                  </a:cubicBezTo>
                  <a:cubicBezTo>
                    <a:pt x="521" y="1168"/>
                    <a:pt x="521" y="1168"/>
                    <a:pt x="520" y="1168"/>
                  </a:cubicBezTo>
                  <a:close/>
                  <a:moveTo>
                    <a:pt x="509" y="1153"/>
                  </a:moveTo>
                  <a:cubicBezTo>
                    <a:pt x="508" y="1153"/>
                    <a:pt x="507" y="1153"/>
                    <a:pt x="507" y="1152"/>
                  </a:cubicBezTo>
                  <a:cubicBezTo>
                    <a:pt x="505" y="1150"/>
                    <a:pt x="505" y="1150"/>
                    <a:pt x="505" y="1150"/>
                  </a:cubicBezTo>
                  <a:cubicBezTo>
                    <a:pt x="504" y="1149"/>
                    <a:pt x="504" y="1147"/>
                    <a:pt x="506" y="1147"/>
                  </a:cubicBezTo>
                  <a:cubicBezTo>
                    <a:pt x="507" y="1146"/>
                    <a:pt x="508" y="1146"/>
                    <a:pt x="509" y="1147"/>
                  </a:cubicBezTo>
                  <a:cubicBezTo>
                    <a:pt x="511" y="1149"/>
                    <a:pt x="511" y="1149"/>
                    <a:pt x="511" y="1149"/>
                  </a:cubicBezTo>
                  <a:cubicBezTo>
                    <a:pt x="512" y="1151"/>
                    <a:pt x="511" y="1152"/>
                    <a:pt x="510" y="1153"/>
                  </a:cubicBezTo>
                  <a:cubicBezTo>
                    <a:pt x="510" y="1153"/>
                    <a:pt x="509" y="1153"/>
                    <a:pt x="509" y="1153"/>
                  </a:cubicBezTo>
                  <a:close/>
                  <a:moveTo>
                    <a:pt x="498" y="1139"/>
                  </a:moveTo>
                  <a:cubicBezTo>
                    <a:pt x="497" y="1139"/>
                    <a:pt x="496" y="1138"/>
                    <a:pt x="496" y="1138"/>
                  </a:cubicBezTo>
                  <a:cubicBezTo>
                    <a:pt x="494" y="1135"/>
                    <a:pt x="494" y="1135"/>
                    <a:pt x="494" y="1135"/>
                  </a:cubicBezTo>
                  <a:cubicBezTo>
                    <a:pt x="493" y="1134"/>
                    <a:pt x="493" y="1133"/>
                    <a:pt x="494" y="1132"/>
                  </a:cubicBezTo>
                  <a:cubicBezTo>
                    <a:pt x="495" y="1131"/>
                    <a:pt x="497" y="1131"/>
                    <a:pt x="498" y="1132"/>
                  </a:cubicBezTo>
                  <a:cubicBezTo>
                    <a:pt x="500" y="1135"/>
                    <a:pt x="500" y="1135"/>
                    <a:pt x="500" y="1135"/>
                  </a:cubicBezTo>
                  <a:cubicBezTo>
                    <a:pt x="500" y="1136"/>
                    <a:pt x="500" y="1137"/>
                    <a:pt x="499" y="1138"/>
                  </a:cubicBezTo>
                  <a:cubicBezTo>
                    <a:pt x="499" y="1139"/>
                    <a:pt x="498" y="1139"/>
                    <a:pt x="498" y="1139"/>
                  </a:cubicBezTo>
                  <a:close/>
                  <a:moveTo>
                    <a:pt x="487" y="1124"/>
                  </a:moveTo>
                  <a:cubicBezTo>
                    <a:pt x="486" y="1124"/>
                    <a:pt x="485" y="1124"/>
                    <a:pt x="485" y="1123"/>
                  </a:cubicBezTo>
                  <a:cubicBezTo>
                    <a:pt x="483" y="1121"/>
                    <a:pt x="483" y="1121"/>
                    <a:pt x="483" y="1121"/>
                  </a:cubicBezTo>
                  <a:cubicBezTo>
                    <a:pt x="482" y="1120"/>
                    <a:pt x="482" y="1118"/>
                    <a:pt x="483" y="1117"/>
                  </a:cubicBezTo>
                  <a:cubicBezTo>
                    <a:pt x="485" y="1117"/>
                    <a:pt x="486" y="1117"/>
                    <a:pt x="487" y="1118"/>
                  </a:cubicBezTo>
                  <a:cubicBezTo>
                    <a:pt x="489" y="1120"/>
                    <a:pt x="489" y="1120"/>
                    <a:pt x="489" y="1120"/>
                  </a:cubicBezTo>
                  <a:cubicBezTo>
                    <a:pt x="489" y="1121"/>
                    <a:pt x="489" y="1123"/>
                    <a:pt x="488" y="1124"/>
                  </a:cubicBezTo>
                  <a:cubicBezTo>
                    <a:pt x="488" y="1124"/>
                    <a:pt x="487" y="1124"/>
                    <a:pt x="487" y="1124"/>
                  </a:cubicBezTo>
                  <a:close/>
                  <a:moveTo>
                    <a:pt x="476" y="1109"/>
                  </a:moveTo>
                  <a:cubicBezTo>
                    <a:pt x="475" y="1109"/>
                    <a:pt x="474" y="1109"/>
                    <a:pt x="474" y="1108"/>
                  </a:cubicBezTo>
                  <a:cubicBezTo>
                    <a:pt x="472" y="1106"/>
                    <a:pt x="472" y="1106"/>
                    <a:pt x="472" y="1106"/>
                  </a:cubicBezTo>
                  <a:cubicBezTo>
                    <a:pt x="471" y="1105"/>
                    <a:pt x="472" y="1103"/>
                    <a:pt x="473" y="1103"/>
                  </a:cubicBezTo>
                  <a:cubicBezTo>
                    <a:pt x="474" y="1102"/>
                    <a:pt x="475" y="1102"/>
                    <a:pt x="476" y="1103"/>
                  </a:cubicBezTo>
                  <a:cubicBezTo>
                    <a:pt x="478" y="1106"/>
                    <a:pt x="478" y="1106"/>
                    <a:pt x="478" y="1106"/>
                  </a:cubicBezTo>
                  <a:cubicBezTo>
                    <a:pt x="479" y="1107"/>
                    <a:pt x="478" y="1108"/>
                    <a:pt x="477" y="1109"/>
                  </a:cubicBezTo>
                  <a:cubicBezTo>
                    <a:pt x="477" y="1109"/>
                    <a:pt x="476" y="1109"/>
                    <a:pt x="476" y="1109"/>
                  </a:cubicBezTo>
                  <a:close/>
                  <a:moveTo>
                    <a:pt x="465" y="1095"/>
                  </a:moveTo>
                  <a:cubicBezTo>
                    <a:pt x="464" y="1095"/>
                    <a:pt x="464" y="1094"/>
                    <a:pt x="463" y="1094"/>
                  </a:cubicBezTo>
                  <a:cubicBezTo>
                    <a:pt x="461" y="1091"/>
                    <a:pt x="461" y="1091"/>
                    <a:pt x="461" y="1091"/>
                  </a:cubicBezTo>
                  <a:cubicBezTo>
                    <a:pt x="461" y="1090"/>
                    <a:pt x="461" y="1088"/>
                    <a:pt x="462" y="1088"/>
                  </a:cubicBezTo>
                  <a:cubicBezTo>
                    <a:pt x="463" y="1087"/>
                    <a:pt x="464" y="1087"/>
                    <a:pt x="465" y="1088"/>
                  </a:cubicBezTo>
                  <a:cubicBezTo>
                    <a:pt x="467" y="1091"/>
                    <a:pt x="467" y="1091"/>
                    <a:pt x="467" y="1091"/>
                  </a:cubicBezTo>
                  <a:cubicBezTo>
                    <a:pt x="468" y="1092"/>
                    <a:pt x="467" y="1093"/>
                    <a:pt x="466" y="1094"/>
                  </a:cubicBezTo>
                  <a:cubicBezTo>
                    <a:pt x="466" y="1094"/>
                    <a:pt x="465" y="1095"/>
                    <a:pt x="465" y="1095"/>
                  </a:cubicBezTo>
                  <a:close/>
                  <a:moveTo>
                    <a:pt x="454" y="1080"/>
                  </a:moveTo>
                  <a:cubicBezTo>
                    <a:pt x="454" y="1080"/>
                    <a:pt x="453" y="1079"/>
                    <a:pt x="452" y="1079"/>
                  </a:cubicBezTo>
                  <a:cubicBezTo>
                    <a:pt x="451" y="1076"/>
                    <a:pt x="451" y="1076"/>
                    <a:pt x="451" y="1076"/>
                  </a:cubicBezTo>
                  <a:cubicBezTo>
                    <a:pt x="450" y="1075"/>
                    <a:pt x="450" y="1074"/>
                    <a:pt x="451" y="1073"/>
                  </a:cubicBezTo>
                  <a:cubicBezTo>
                    <a:pt x="452" y="1072"/>
                    <a:pt x="454" y="1072"/>
                    <a:pt x="454" y="1073"/>
                  </a:cubicBezTo>
                  <a:cubicBezTo>
                    <a:pt x="456" y="1076"/>
                    <a:pt x="456" y="1076"/>
                    <a:pt x="456" y="1076"/>
                  </a:cubicBezTo>
                  <a:cubicBezTo>
                    <a:pt x="457" y="1077"/>
                    <a:pt x="457" y="1078"/>
                    <a:pt x="456" y="1079"/>
                  </a:cubicBezTo>
                  <a:cubicBezTo>
                    <a:pt x="455" y="1079"/>
                    <a:pt x="455" y="1080"/>
                    <a:pt x="454" y="1080"/>
                  </a:cubicBezTo>
                  <a:close/>
                  <a:moveTo>
                    <a:pt x="444" y="1065"/>
                  </a:moveTo>
                  <a:cubicBezTo>
                    <a:pt x="443" y="1065"/>
                    <a:pt x="442" y="1064"/>
                    <a:pt x="442" y="1064"/>
                  </a:cubicBezTo>
                  <a:cubicBezTo>
                    <a:pt x="440" y="1061"/>
                    <a:pt x="440" y="1061"/>
                    <a:pt x="440" y="1061"/>
                  </a:cubicBezTo>
                  <a:cubicBezTo>
                    <a:pt x="439" y="1060"/>
                    <a:pt x="439" y="1059"/>
                    <a:pt x="441" y="1058"/>
                  </a:cubicBezTo>
                  <a:cubicBezTo>
                    <a:pt x="442" y="1057"/>
                    <a:pt x="443" y="1057"/>
                    <a:pt x="444" y="1058"/>
                  </a:cubicBezTo>
                  <a:cubicBezTo>
                    <a:pt x="446" y="1061"/>
                    <a:pt x="446" y="1061"/>
                    <a:pt x="446" y="1061"/>
                  </a:cubicBezTo>
                  <a:cubicBezTo>
                    <a:pt x="446" y="1062"/>
                    <a:pt x="446" y="1063"/>
                    <a:pt x="445" y="1064"/>
                  </a:cubicBezTo>
                  <a:cubicBezTo>
                    <a:pt x="445" y="1065"/>
                    <a:pt x="444" y="1065"/>
                    <a:pt x="444" y="1065"/>
                  </a:cubicBezTo>
                  <a:close/>
                  <a:moveTo>
                    <a:pt x="433" y="1050"/>
                  </a:moveTo>
                  <a:cubicBezTo>
                    <a:pt x="432" y="1050"/>
                    <a:pt x="432" y="1049"/>
                    <a:pt x="431" y="1049"/>
                  </a:cubicBezTo>
                  <a:cubicBezTo>
                    <a:pt x="430" y="1046"/>
                    <a:pt x="430" y="1046"/>
                    <a:pt x="430" y="1046"/>
                  </a:cubicBezTo>
                  <a:cubicBezTo>
                    <a:pt x="429" y="1045"/>
                    <a:pt x="429" y="1044"/>
                    <a:pt x="430" y="1043"/>
                  </a:cubicBezTo>
                  <a:cubicBezTo>
                    <a:pt x="431" y="1042"/>
                    <a:pt x="433" y="1042"/>
                    <a:pt x="433" y="1043"/>
                  </a:cubicBezTo>
                  <a:cubicBezTo>
                    <a:pt x="435" y="1046"/>
                    <a:pt x="435" y="1046"/>
                    <a:pt x="435" y="1046"/>
                  </a:cubicBezTo>
                  <a:cubicBezTo>
                    <a:pt x="436" y="1047"/>
                    <a:pt x="436" y="1048"/>
                    <a:pt x="435" y="1049"/>
                  </a:cubicBezTo>
                  <a:cubicBezTo>
                    <a:pt x="434" y="1049"/>
                    <a:pt x="434" y="1050"/>
                    <a:pt x="433" y="1050"/>
                  </a:cubicBezTo>
                  <a:close/>
                  <a:moveTo>
                    <a:pt x="423" y="1034"/>
                  </a:moveTo>
                  <a:cubicBezTo>
                    <a:pt x="422" y="1034"/>
                    <a:pt x="421" y="1034"/>
                    <a:pt x="421" y="1033"/>
                  </a:cubicBezTo>
                  <a:cubicBezTo>
                    <a:pt x="419" y="1031"/>
                    <a:pt x="419" y="1031"/>
                    <a:pt x="419" y="1031"/>
                  </a:cubicBezTo>
                  <a:cubicBezTo>
                    <a:pt x="418" y="1030"/>
                    <a:pt x="419" y="1028"/>
                    <a:pt x="420" y="1028"/>
                  </a:cubicBezTo>
                  <a:cubicBezTo>
                    <a:pt x="421" y="1027"/>
                    <a:pt x="422" y="1027"/>
                    <a:pt x="423" y="1028"/>
                  </a:cubicBezTo>
                  <a:cubicBezTo>
                    <a:pt x="425" y="1031"/>
                    <a:pt x="425" y="1031"/>
                    <a:pt x="425" y="1031"/>
                  </a:cubicBezTo>
                  <a:cubicBezTo>
                    <a:pt x="426" y="1032"/>
                    <a:pt x="425" y="1033"/>
                    <a:pt x="424" y="1034"/>
                  </a:cubicBezTo>
                  <a:cubicBezTo>
                    <a:pt x="424" y="1034"/>
                    <a:pt x="423" y="1034"/>
                    <a:pt x="423" y="1034"/>
                  </a:cubicBezTo>
                  <a:close/>
                  <a:moveTo>
                    <a:pt x="413" y="1019"/>
                  </a:moveTo>
                  <a:cubicBezTo>
                    <a:pt x="412" y="1019"/>
                    <a:pt x="411" y="1019"/>
                    <a:pt x="411" y="1018"/>
                  </a:cubicBezTo>
                  <a:cubicBezTo>
                    <a:pt x="409" y="1016"/>
                    <a:pt x="409" y="1016"/>
                    <a:pt x="409" y="1016"/>
                  </a:cubicBezTo>
                  <a:cubicBezTo>
                    <a:pt x="408" y="1015"/>
                    <a:pt x="408" y="1013"/>
                    <a:pt x="409" y="1012"/>
                  </a:cubicBezTo>
                  <a:cubicBezTo>
                    <a:pt x="411" y="1012"/>
                    <a:pt x="412" y="1012"/>
                    <a:pt x="413" y="1013"/>
                  </a:cubicBezTo>
                  <a:cubicBezTo>
                    <a:pt x="414" y="1016"/>
                    <a:pt x="414" y="1016"/>
                    <a:pt x="414" y="1016"/>
                  </a:cubicBezTo>
                  <a:cubicBezTo>
                    <a:pt x="415" y="1017"/>
                    <a:pt x="415" y="1018"/>
                    <a:pt x="414" y="1019"/>
                  </a:cubicBezTo>
                  <a:cubicBezTo>
                    <a:pt x="413" y="1019"/>
                    <a:pt x="413" y="1019"/>
                    <a:pt x="413" y="1019"/>
                  </a:cubicBezTo>
                  <a:close/>
                  <a:moveTo>
                    <a:pt x="402" y="1004"/>
                  </a:moveTo>
                  <a:cubicBezTo>
                    <a:pt x="402" y="1004"/>
                    <a:pt x="401" y="1004"/>
                    <a:pt x="400" y="1003"/>
                  </a:cubicBezTo>
                  <a:cubicBezTo>
                    <a:pt x="399" y="1000"/>
                    <a:pt x="399" y="1000"/>
                    <a:pt x="399" y="1000"/>
                  </a:cubicBezTo>
                  <a:cubicBezTo>
                    <a:pt x="398" y="999"/>
                    <a:pt x="398" y="998"/>
                    <a:pt x="399" y="997"/>
                  </a:cubicBezTo>
                  <a:cubicBezTo>
                    <a:pt x="400" y="996"/>
                    <a:pt x="402" y="997"/>
                    <a:pt x="403" y="998"/>
                  </a:cubicBezTo>
                  <a:cubicBezTo>
                    <a:pt x="404" y="1000"/>
                    <a:pt x="404" y="1000"/>
                    <a:pt x="404" y="1000"/>
                  </a:cubicBezTo>
                  <a:cubicBezTo>
                    <a:pt x="405" y="1001"/>
                    <a:pt x="405" y="1003"/>
                    <a:pt x="404" y="1004"/>
                  </a:cubicBezTo>
                  <a:cubicBezTo>
                    <a:pt x="403" y="1004"/>
                    <a:pt x="403" y="1004"/>
                    <a:pt x="402" y="1004"/>
                  </a:cubicBezTo>
                  <a:close/>
                  <a:moveTo>
                    <a:pt x="392" y="989"/>
                  </a:moveTo>
                  <a:cubicBezTo>
                    <a:pt x="391" y="989"/>
                    <a:pt x="391" y="988"/>
                    <a:pt x="390" y="988"/>
                  </a:cubicBezTo>
                  <a:cubicBezTo>
                    <a:pt x="389" y="985"/>
                    <a:pt x="389" y="985"/>
                    <a:pt x="389" y="985"/>
                  </a:cubicBezTo>
                  <a:cubicBezTo>
                    <a:pt x="388" y="984"/>
                    <a:pt x="388" y="983"/>
                    <a:pt x="389" y="982"/>
                  </a:cubicBezTo>
                  <a:cubicBezTo>
                    <a:pt x="390" y="981"/>
                    <a:pt x="392" y="981"/>
                    <a:pt x="393" y="983"/>
                  </a:cubicBezTo>
                  <a:cubicBezTo>
                    <a:pt x="394" y="985"/>
                    <a:pt x="394" y="985"/>
                    <a:pt x="394" y="985"/>
                  </a:cubicBezTo>
                  <a:cubicBezTo>
                    <a:pt x="395" y="986"/>
                    <a:pt x="395" y="988"/>
                    <a:pt x="394" y="988"/>
                  </a:cubicBezTo>
                  <a:cubicBezTo>
                    <a:pt x="393" y="989"/>
                    <a:pt x="393" y="989"/>
                    <a:pt x="392" y="989"/>
                  </a:cubicBezTo>
                  <a:close/>
                  <a:moveTo>
                    <a:pt x="382" y="973"/>
                  </a:moveTo>
                  <a:cubicBezTo>
                    <a:pt x="382" y="973"/>
                    <a:pt x="381" y="973"/>
                    <a:pt x="380" y="972"/>
                  </a:cubicBezTo>
                  <a:cubicBezTo>
                    <a:pt x="379" y="970"/>
                    <a:pt x="379" y="970"/>
                    <a:pt x="379" y="970"/>
                  </a:cubicBezTo>
                  <a:cubicBezTo>
                    <a:pt x="378" y="969"/>
                    <a:pt x="378" y="967"/>
                    <a:pt x="379" y="966"/>
                  </a:cubicBezTo>
                  <a:cubicBezTo>
                    <a:pt x="380" y="966"/>
                    <a:pt x="382" y="966"/>
                    <a:pt x="383" y="967"/>
                  </a:cubicBezTo>
                  <a:cubicBezTo>
                    <a:pt x="384" y="970"/>
                    <a:pt x="384" y="970"/>
                    <a:pt x="384" y="970"/>
                  </a:cubicBezTo>
                  <a:cubicBezTo>
                    <a:pt x="385" y="971"/>
                    <a:pt x="385" y="972"/>
                    <a:pt x="384" y="973"/>
                  </a:cubicBezTo>
                  <a:cubicBezTo>
                    <a:pt x="383" y="973"/>
                    <a:pt x="383" y="973"/>
                    <a:pt x="382" y="973"/>
                  </a:cubicBezTo>
                  <a:close/>
                  <a:moveTo>
                    <a:pt x="372" y="958"/>
                  </a:moveTo>
                  <a:cubicBezTo>
                    <a:pt x="372" y="958"/>
                    <a:pt x="371" y="958"/>
                    <a:pt x="370" y="957"/>
                  </a:cubicBezTo>
                  <a:cubicBezTo>
                    <a:pt x="369" y="954"/>
                    <a:pt x="369" y="954"/>
                    <a:pt x="369" y="954"/>
                  </a:cubicBezTo>
                  <a:cubicBezTo>
                    <a:pt x="368" y="953"/>
                    <a:pt x="368" y="952"/>
                    <a:pt x="370" y="951"/>
                  </a:cubicBezTo>
                  <a:cubicBezTo>
                    <a:pt x="371" y="950"/>
                    <a:pt x="372" y="951"/>
                    <a:pt x="373" y="952"/>
                  </a:cubicBezTo>
                  <a:cubicBezTo>
                    <a:pt x="374" y="954"/>
                    <a:pt x="374" y="954"/>
                    <a:pt x="374" y="954"/>
                  </a:cubicBezTo>
                  <a:cubicBezTo>
                    <a:pt x="375" y="955"/>
                    <a:pt x="375" y="957"/>
                    <a:pt x="374" y="958"/>
                  </a:cubicBezTo>
                  <a:cubicBezTo>
                    <a:pt x="373" y="958"/>
                    <a:pt x="373" y="958"/>
                    <a:pt x="372" y="958"/>
                  </a:cubicBezTo>
                  <a:close/>
                  <a:moveTo>
                    <a:pt x="363" y="942"/>
                  </a:moveTo>
                  <a:cubicBezTo>
                    <a:pt x="362" y="942"/>
                    <a:pt x="361" y="942"/>
                    <a:pt x="361" y="941"/>
                  </a:cubicBezTo>
                  <a:cubicBezTo>
                    <a:pt x="359" y="939"/>
                    <a:pt x="359" y="939"/>
                    <a:pt x="359" y="939"/>
                  </a:cubicBezTo>
                  <a:cubicBezTo>
                    <a:pt x="358" y="938"/>
                    <a:pt x="359" y="936"/>
                    <a:pt x="360" y="935"/>
                  </a:cubicBezTo>
                  <a:cubicBezTo>
                    <a:pt x="361" y="935"/>
                    <a:pt x="362" y="935"/>
                    <a:pt x="363" y="936"/>
                  </a:cubicBezTo>
                  <a:cubicBezTo>
                    <a:pt x="365" y="939"/>
                    <a:pt x="365" y="939"/>
                    <a:pt x="365" y="939"/>
                  </a:cubicBezTo>
                  <a:cubicBezTo>
                    <a:pt x="365" y="940"/>
                    <a:pt x="365" y="941"/>
                    <a:pt x="364" y="942"/>
                  </a:cubicBezTo>
                  <a:cubicBezTo>
                    <a:pt x="364" y="942"/>
                    <a:pt x="363" y="942"/>
                    <a:pt x="363" y="942"/>
                  </a:cubicBezTo>
                  <a:close/>
                  <a:moveTo>
                    <a:pt x="353" y="927"/>
                  </a:moveTo>
                  <a:cubicBezTo>
                    <a:pt x="352" y="927"/>
                    <a:pt x="351" y="926"/>
                    <a:pt x="351" y="926"/>
                  </a:cubicBezTo>
                  <a:cubicBezTo>
                    <a:pt x="349" y="923"/>
                    <a:pt x="349" y="923"/>
                    <a:pt x="349" y="923"/>
                  </a:cubicBezTo>
                  <a:cubicBezTo>
                    <a:pt x="349" y="922"/>
                    <a:pt x="349" y="921"/>
                    <a:pt x="350" y="920"/>
                  </a:cubicBezTo>
                  <a:cubicBezTo>
                    <a:pt x="351" y="919"/>
                    <a:pt x="353" y="919"/>
                    <a:pt x="353" y="921"/>
                  </a:cubicBezTo>
                  <a:cubicBezTo>
                    <a:pt x="355" y="923"/>
                    <a:pt x="355" y="923"/>
                    <a:pt x="355" y="923"/>
                  </a:cubicBezTo>
                  <a:cubicBezTo>
                    <a:pt x="356" y="924"/>
                    <a:pt x="355" y="926"/>
                    <a:pt x="354" y="926"/>
                  </a:cubicBezTo>
                  <a:cubicBezTo>
                    <a:pt x="354" y="927"/>
                    <a:pt x="353" y="927"/>
                    <a:pt x="353" y="927"/>
                  </a:cubicBezTo>
                  <a:close/>
                  <a:moveTo>
                    <a:pt x="344" y="911"/>
                  </a:moveTo>
                  <a:cubicBezTo>
                    <a:pt x="343" y="911"/>
                    <a:pt x="342" y="911"/>
                    <a:pt x="341" y="910"/>
                  </a:cubicBezTo>
                  <a:cubicBezTo>
                    <a:pt x="340" y="907"/>
                    <a:pt x="340" y="907"/>
                    <a:pt x="340" y="907"/>
                  </a:cubicBezTo>
                  <a:cubicBezTo>
                    <a:pt x="339" y="906"/>
                    <a:pt x="340" y="905"/>
                    <a:pt x="341" y="904"/>
                  </a:cubicBezTo>
                  <a:cubicBezTo>
                    <a:pt x="342" y="903"/>
                    <a:pt x="343" y="904"/>
                    <a:pt x="344" y="905"/>
                  </a:cubicBezTo>
                  <a:cubicBezTo>
                    <a:pt x="346" y="908"/>
                    <a:pt x="346" y="908"/>
                    <a:pt x="346" y="908"/>
                  </a:cubicBezTo>
                  <a:cubicBezTo>
                    <a:pt x="346" y="909"/>
                    <a:pt x="346" y="910"/>
                    <a:pt x="345" y="911"/>
                  </a:cubicBezTo>
                  <a:cubicBezTo>
                    <a:pt x="344" y="911"/>
                    <a:pt x="344" y="911"/>
                    <a:pt x="344" y="911"/>
                  </a:cubicBezTo>
                  <a:close/>
                  <a:moveTo>
                    <a:pt x="334" y="895"/>
                  </a:moveTo>
                  <a:cubicBezTo>
                    <a:pt x="333" y="895"/>
                    <a:pt x="332" y="895"/>
                    <a:pt x="332" y="894"/>
                  </a:cubicBezTo>
                  <a:cubicBezTo>
                    <a:pt x="330" y="892"/>
                    <a:pt x="330" y="892"/>
                    <a:pt x="330" y="892"/>
                  </a:cubicBezTo>
                  <a:cubicBezTo>
                    <a:pt x="330" y="891"/>
                    <a:pt x="330" y="889"/>
                    <a:pt x="331" y="888"/>
                  </a:cubicBezTo>
                  <a:cubicBezTo>
                    <a:pt x="332" y="888"/>
                    <a:pt x="334" y="888"/>
                    <a:pt x="335" y="889"/>
                  </a:cubicBezTo>
                  <a:cubicBezTo>
                    <a:pt x="336" y="892"/>
                    <a:pt x="336" y="892"/>
                    <a:pt x="336" y="892"/>
                  </a:cubicBezTo>
                  <a:cubicBezTo>
                    <a:pt x="337" y="893"/>
                    <a:pt x="336" y="894"/>
                    <a:pt x="335" y="895"/>
                  </a:cubicBezTo>
                  <a:cubicBezTo>
                    <a:pt x="335" y="895"/>
                    <a:pt x="334" y="895"/>
                    <a:pt x="334" y="895"/>
                  </a:cubicBezTo>
                  <a:close/>
                  <a:moveTo>
                    <a:pt x="325" y="880"/>
                  </a:moveTo>
                  <a:cubicBezTo>
                    <a:pt x="324" y="880"/>
                    <a:pt x="323" y="879"/>
                    <a:pt x="323" y="879"/>
                  </a:cubicBezTo>
                  <a:cubicBezTo>
                    <a:pt x="321" y="876"/>
                    <a:pt x="321" y="876"/>
                    <a:pt x="321" y="876"/>
                  </a:cubicBezTo>
                  <a:cubicBezTo>
                    <a:pt x="320" y="875"/>
                    <a:pt x="321" y="873"/>
                    <a:pt x="322" y="873"/>
                  </a:cubicBezTo>
                  <a:cubicBezTo>
                    <a:pt x="323" y="872"/>
                    <a:pt x="325" y="872"/>
                    <a:pt x="325" y="873"/>
                  </a:cubicBezTo>
                  <a:cubicBezTo>
                    <a:pt x="327" y="876"/>
                    <a:pt x="327" y="876"/>
                    <a:pt x="327" y="876"/>
                  </a:cubicBezTo>
                  <a:cubicBezTo>
                    <a:pt x="327" y="877"/>
                    <a:pt x="327" y="879"/>
                    <a:pt x="326" y="879"/>
                  </a:cubicBezTo>
                  <a:cubicBezTo>
                    <a:pt x="326" y="880"/>
                    <a:pt x="325" y="880"/>
                    <a:pt x="325" y="880"/>
                  </a:cubicBezTo>
                  <a:close/>
                  <a:moveTo>
                    <a:pt x="316" y="864"/>
                  </a:moveTo>
                  <a:cubicBezTo>
                    <a:pt x="315" y="864"/>
                    <a:pt x="314" y="863"/>
                    <a:pt x="313" y="863"/>
                  </a:cubicBezTo>
                  <a:cubicBezTo>
                    <a:pt x="312" y="860"/>
                    <a:pt x="312" y="860"/>
                    <a:pt x="312" y="860"/>
                  </a:cubicBezTo>
                  <a:cubicBezTo>
                    <a:pt x="311" y="859"/>
                    <a:pt x="312" y="857"/>
                    <a:pt x="313" y="857"/>
                  </a:cubicBezTo>
                  <a:cubicBezTo>
                    <a:pt x="314" y="856"/>
                    <a:pt x="315" y="856"/>
                    <a:pt x="316" y="858"/>
                  </a:cubicBezTo>
                  <a:cubicBezTo>
                    <a:pt x="318" y="860"/>
                    <a:pt x="318" y="860"/>
                    <a:pt x="318" y="860"/>
                  </a:cubicBezTo>
                  <a:cubicBezTo>
                    <a:pt x="318" y="861"/>
                    <a:pt x="318" y="863"/>
                    <a:pt x="317" y="864"/>
                  </a:cubicBezTo>
                  <a:cubicBezTo>
                    <a:pt x="316" y="864"/>
                    <a:pt x="316" y="864"/>
                    <a:pt x="316" y="864"/>
                  </a:cubicBezTo>
                  <a:close/>
                  <a:moveTo>
                    <a:pt x="306" y="848"/>
                  </a:moveTo>
                  <a:cubicBezTo>
                    <a:pt x="306" y="848"/>
                    <a:pt x="305" y="848"/>
                    <a:pt x="304" y="847"/>
                  </a:cubicBezTo>
                  <a:cubicBezTo>
                    <a:pt x="303" y="844"/>
                    <a:pt x="303" y="844"/>
                    <a:pt x="303" y="844"/>
                  </a:cubicBezTo>
                  <a:cubicBezTo>
                    <a:pt x="302" y="843"/>
                    <a:pt x="303" y="841"/>
                    <a:pt x="304" y="841"/>
                  </a:cubicBezTo>
                  <a:cubicBezTo>
                    <a:pt x="305" y="840"/>
                    <a:pt x="306" y="841"/>
                    <a:pt x="307" y="842"/>
                  </a:cubicBezTo>
                  <a:cubicBezTo>
                    <a:pt x="309" y="844"/>
                    <a:pt x="309" y="844"/>
                    <a:pt x="309" y="844"/>
                  </a:cubicBezTo>
                  <a:cubicBezTo>
                    <a:pt x="309" y="846"/>
                    <a:pt x="309" y="847"/>
                    <a:pt x="308" y="848"/>
                  </a:cubicBezTo>
                  <a:cubicBezTo>
                    <a:pt x="307" y="848"/>
                    <a:pt x="307" y="848"/>
                    <a:pt x="306" y="848"/>
                  </a:cubicBezTo>
                  <a:close/>
                  <a:moveTo>
                    <a:pt x="297" y="832"/>
                  </a:moveTo>
                  <a:cubicBezTo>
                    <a:pt x="297" y="832"/>
                    <a:pt x="296" y="832"/>
                    <a:pt x="295" y="831"/>
                  </a:cubicBezTo>
                  <a:cubicBezTo>
                    <a:pt x="294" y="828"/>
                    <a:pt x="294" y="828"/>
                    <a:pt x="294" y="828"/>
                  </a:cubicBezTo>
                  <a:cubicBezTo>
                    <a:pt x="293" y="827"/>
                    <a:pt x="294" y="825"/>
                    <a:pt x="295" y="825"/>
                  </a:cubicBezTo>
                  <a:cubicBezTo>
                    <a:pt x="296" y="824"/>
                    <a:pt x="297" y="825"/>
                    <a:pt x="298" y="826"/>
                  </a:cubicBezTo>
                  <a:cubicBezTo>
                    <a:pt x="300" y="828"/>
                    <a:pt x="300" y="828"/>
                    <a:pt x="300" y="828"/>
                  </a:cubicBezTo>
                  <a:cubicBezTo>
                    <a:pt x="300" y="830"/>
                    <a:pt x="300" y="831"/>
                    <a:pt x="299" y="832"/>
                  </a:cubicBezTo>
                  <a:cubicBezTo>
                    <a:pt x="298" y="832"/>
                    <a:pt x="298" y="832"/>
                    <a:pt x="297" y="832"/>
                  </a:cubicBezTo>
                  <a:close/>
                  <a:moveTo>
                    <a:pt x="289" y="816"/>
                  </a:moveTo>
                  <a:cubicBezTo>
                    <a:pt x="288" y="816"/>
                    <a:pt x="287" y="816"/>
                    <a:pt x="286" y="815"/>
                  </a:cubicBezTo>
                  <a:cubicBezTo>
                    <a:pt x="285" y="812"/>
                    <a:pt x="285" y="812"/>
                    <a:pt x="285" y="812"/>
                  </a:cubicBezTo>
                  <a:cubicBezTo>
                    <a:pt x="284" y="811"/>
                    <a:pt x="285" y="809"/>
                    <a:pt x="286" y="809"/>
                  </a:cubicBezTo>
                  <a:cubicBezTo>
                    <a:pt x="287" y="808"/>
                    <a:pt x="289" y="809"/>
                    <a:pt x="289" y="810"/>
                  </a:cubicBezTo>
                  <a:cubicBezTo>
                    <a:pt x="291" y="812"/>
                    <a:pt x="291" y="812"/>
                    <a:pt x="291" y="812"/>
                  </a:cubicBezTo>
                  <a:cubicBezTo>
                    <a:pt x="291" y="814"/>
                    <a:pt x="291" y="815"/>
                    <a:pt x="290" y="816"/>
                  </a:cubicBezTo>
                  <a:cubicBezTo>
                    <a:pt x="289" y="816"/>
                    <a:pt x="289" y="816"/>
                    <a:pt x="289" y="816"/>
                  </a:cubicBezTo>
                  <a:close/>
                  <a:moveTo>
                    <a:pt x="280" y="800"/>
                  </a:moveTo>
                  <a:cubicBezTo>
                    <a:pt x="279" y="800"/>
                    <a:pt x="278" y="799"/>
                    <a:pt x="278" y="799"/>
                  </a:cubicBezTo>
                  <a:cubicBezTo>
                    <a:pt x="276" y="796"/>
                    <a:pt x="276" y="796"/>
                    <a:pt x="276" y="796"/>
                  </a:cubicBezTo>
                  <a:cubicBezTo>
                    <a:pt x="276" y="795"/>
                    <a:pt x="276" y="793"/>
                    <a:pt x="277" y="793"/>
                  </a:cubicBezTo>
                  <a:cubicBezTo>
                    <a:pt x="278" y="792"/>
                    <a:pt x="280" y="793"/>
                    <a:pt x="280" y="794"/>
                  </a:cubicBezTo>
                  <a:cubicBezTo>
                    <a:pt x="282" y="796"/>
                    <a:pt x="282" y="796"/>
                    <a:pt x="282" y="796"/>
                  </a:cubicBezTo>
                  <a:cubicBezTo>
                    <a:pt x="283" y="798"/>
                    <a:pt x="282" y="799"/>
                    <a:pt x="281" y="800"/>
                  </a:cubicBezTo>
                  <a:cubicBezTo>
                    <a:pt x="281" y="800"/>
                    <a:pt x="280" y="800"/>
                    <a:pt x="280" y="800"/>
                  </a:cubicBezTo>
                  <a:close/>
                  <a:moveTo>
                    <a:pt x="271" y="784"/>
                  </a:moveTo>
                  <a:cubicBezTo>
                    <a:pt x="270" y="784"/>
                    <a:pt x="269" y="783"/>
                    <a:pt x="269" y="782"/>
                  </a:cubicBezTo>
                  <a:cubicBezTo>
                    <a:pt x="268" y="780"/>
                    <a:pt x="268" y="780"/>
                    <a:pt x="268" y="780"/>
                  </a:cubicBezTo>
                  <a:cubicBezTo>
                    <a:pt x="267" y="779"/>
                    <a:pt x="267" y="777"/>
                    <a:pt x="269" y="777"/>
                  </a:cubicBezTo>
                  <a:cubicBezTo>
                    <a:pt x="270" y="776"/>
                    <a:pt x="271" y="776"/>
                    <a:pt x="272" y="778"/>
                  </a:cubicBezTo>
                  <a:cubicBezTo>
                    <a:pt x="273" y="780"/>
                    <a:pt x="273" y="780"/>
                    <a:pt x="273" y="780"/>
                  </a:cubicBezTo>
                  <a:cubicBezTo>
                    <a:pt x="274" y="781"/>
                    <a:pt x="273" y="783"/>
                    <a:pt x="272" y="783"/>
                  </a:cubicBezTo>
                  <a:cubicBezTo>
                    <a:pt x="272" y="784"/>
                    <a:pt x="272" y="784"/>
                    <a:pt x="271" y="784"/>
                  </a:cubicBezTo>
                  <a:close/>
                  <a:moveTo>
                    <a:pt x="263" y="768"/>
                  </a:moveTo>
                  <a:cubicBezTo>
                    <a:pt x="262" y="768"/>
                    <a:pt x="261" y="767"/>
                    <a:pt x="261" y="766"/>
                  </a:cubicBezTo>
                  <a:cubicBezTo>
                    <a:pt x="259" y="764"/>
                    <a:pt x="259" y="764"/>
                    <a:pt x="259" y="764"/>
                  </a:cubicBezTo>
                  <a:cubicBezTo>
                    <a:pt x="258" y="762"/>
                    <a:pt x="259" y="761"/>
                    <a:pt x="260" y="760"/>
                  </a:cubicBezTo>
                  <a:cubicBezTo>
                    <a:pt x="261" y="760"/>
                    <a:pt x="263" y="760"/>
                    <a:pt x="263" y="761"/>
                  </a:cubicBezTo>
                  <a:cubicBezTo>
                    <a:pt x="265" y="764"/>
                    <a:pt x="265" y="764"/>
                    <a:pt x="265" y="764"/>
                  </a:cubicBezTo>
                  <a:cubicBezTo>
                    <a:pt x="265" y="765"/>
                    <a:pt x="265" y="767"/>
                    <a:pt x="264" y="767"/>
                  </a:cubicBezTo>
                  <a:cubicBezTo>
                    <a:pt x="263" y="767"/>
                    <a:pt x="263" y="768"/>
                    <a:pt x="263" y="768"/>
                  </a:cubicBezTo>
                  <a:close/>
                  <a:moveTo>
                    <a:pt x="254" y="751"/>
                  </a:moveTo>
                  <a:cubicBezTo>
                    <a:pt x="253" y="751"/>
                    <a:pt x="252" y="751"/>
                    <a:pt x="252" y="750"/>
                  </a:cubicBezTo>
                  <a:cubicBezTo>
                    <a:pt x="251" y="747"/>
                    <a:pt x="251" y="747"/>
                    <a:pt x="251" y="747"/>
                  </a:cubicBezTo>
                  <a:cubicBezTo>
                    <a:pt x="250" y="746"/>
                    <a:pt x="251" y="745"/>
                    <a:pt x="252" y="744"/>
                  </a:cubicBezTo>
                  <a:cubicBezTo>
                    <a:pt x="253" y="743"/>
                    <a:pt x="254" y="744"/>
                    <a:pt x="255" y="745"/>
                  </a:cubicBezTo>
                  <a:cubicBezTo>
                    <a:pt x="256" y="748"/>
                    <a:pt x="256" y="748"/>
                    <a:pt x="256" y="748"/>
                  </a:cubicBezTo>
                  <a:cubicBezTo>
                    <a:pt x="257" y="749"/>
                    <a:pt x="256" y="750"/>
                    <a:pt x="255" y="751"/>
                  </a:cubicBezTo>
                  <a:cubicBezTo>
                    <a:pt x="255" y="751"/>
                    <a:pt x="255" y="751"/>
                    <a:pt x="254" y="751"/>
                  </a:cubicBezTo>
                  <a:close/>
                  <a:moveTo>
                    <a:pt x="246" y="735"/>
                  </a:moveTo>
                  <a:cubicBezTo>
                    <a:pt x="245" y="735"/>
                    <a:pt x="244" y="734"/>
                    <a:pt x="244" y="734"/>
                  </a:cubicBezTo>
                  <a:cubicBezTo>
                    <a:pt x="242" y="731"/>
                    <a:pt x="242" y="731"/>
                    <a:pt x="242" y="731"/>
                  </a:cubicBezTo>
                  <a:cubicBezTo>
                    <a:pt x="242" y="730"/>
                    <a:pt x="242" y="728"/>
                    <a:pt x="243" y="728"/>
                  </a:cubicBezTo>
                  <a:cubicBezTo>
                    <a:pt x="245" y="727"/>
                    <a:pt x="246" y="728"/>
                    <a:pt x="247" y="729"/>
                  </a:cubicBezTo>
                  <a:cubicBezTo>
                    <a:pt x="248" y="731"/>
                    <a:pt x="248" y="731"/>
                    <a:pt x="248" y="731"/>
                  </a:cubicBezTo>
                  <a:cubicBezTo>
                    <a:pt x="249" y="733"/>
                    <a:pt x="248" y="734"/>
                    <a:pt x="247" y="735"/>
                  </a:cubicBezTo>
                  <a:cubicBezTo>
                    <a:pt x="247" y="735"/>
                    <a:pt x="246" y="735"/>
                    <a:pt x="246" y="735"/>
                  </a:cubicBezTo>
                  <a:close/>
                  <a:moveTo>
                    <a:pt x="238" y="719"/>
                  </a:moveTo>
                  <a:cubicBezTo>
                    <a:pt x="237" y="719"/>
                    <a:pt x="236" y="718"/>
                    <a:pt x="236" y="717"/>
                  </a:cubicBezTo>
                  <a:cubicBezTo>
                    <a:pt x="234" y="715"/>
                    <a:pt x="234" y="715"/>
                    <a:pt x="234" y="715"/>
                  </a:cubicBezTo>
                  <a:cubicBezTo>
                    <a:pt x="234" y="713"/>
                    <a:pt x="234" y="712"/>
                    <a:pt x="235" y="711"/>
                  </a:cubicBezTo>
                  <a:cubicBezTo>
                    <a:pt x="236" y="711"/>
                    <a:pt x="238" y="711"/>
                    <a:pt x="238" y="712"/>
                  </a:cubicBezTo>
                  <a:cubicBezTo>
                    <a:pt x="240" y="715"/>
                    <a:pt x="240" y="715"/>
                    <a:pt x="240" y="715"/>
                  </a:cubicBezTo>
                  <a:cubicBezTo>
                    <a:pt x="240" y="716"/>
                    <a:pt x="240" y="718"/>
                    <a:pt x="239" y="718"/>
                  </a:cubicBezTo>
                  <a:cubicBezTo>
                    <a:pt x="238" y="718"/>
                    <a:pt x="238" y="719"/>
                    <a:pt x="238" y="719"/>
                  </a:cubicBezTo>
                  <a:close/>
                  <a:moveTo>
                    <a:pt x="230" y="702"/>
                  </a:moveTo>
                  <a:cubicBezTo>
                    <a:pt x="229" y="702"/>
                    <a:pt x="228" y="702"/>
                    <a:pt x="227" y="701"/>
                  </a:cubicBezTo>
                  <a:cubicBezTo>
                    <a:pt x="226" y="698"/>
                    <a:pt x="226" y="698"/>
                    <a:pt x="226" y="698"/>
                  </a:cubicBezTo>
                  <a:cubicBezTo>
                    <a:pt x="226" y="697"/>
                    <a:pt x="226" y="695"/>
                    <a:pt x="227" y="695"/>
                  </a:cubicBezTo>
                  <a:cubicBezTo>
                    <a:pt x="228" y="694"/>
                    <a:pt x="230" y="695"/>
                    <a:pt x="230" y="696"/>
                  </a:cubicBezTo>
                  <a:cubicBezTo>
                    <a:pt x="232" y="699"/>
                    <a:pt x="232" y="699"/>
                    <a:pt x="232" y="699"/>
                  </a:cubicBezTo>
                  <a:cubicBezTo>
                    <a:pt x="232" y="700"/>
                    <a:pt x="232" y="701"/>
                    <a:pt x="231" y="702"/>
                  </a:cubicBezTo>
                  <a:cubicBezTo>
                    <a:pt x="230" y="702"/>
                    <a:pt x="230" y="702"/>
                    <a:pt x="230" y="702"/>
                  </a:cubicBezTo>
                  <a:close/>
                  <a:moveTo>
                    <a:pt x="222" y="686"/>
                  </a:moveTo>
                  <a:cubicBezTo>
                    <a:pt x="221" y="686"/>
                    <a:pt x="220" y="685"/>
                    <a:pt x="219" y="684"/>
                  </a:cubicBezTo>
                  <a:cubicBezTo>
                    <a:pt x="218" y="682"/>
                    <a:pt x="218" y="682"/>
                    <a:pt x="218" y="682"/>
                  </a:cubicBezTo>
                  <a:cubicBezTo>
                    <a:pt x="218" y="680"/>
                    <a:pt x="218" y="679"/>
                    <a:pt x="219" y="678"/>
                  </a:cubicBezTo>
                  <a:cubicBezTo>
                    <a:pt x="220" y="678"/>
                    <a:pt x="222" y="678"/>
                    <a:pt x="222" y="679"/>
                  </a:cubicBezTo>
                  <a:cubicBezTo>
                    <a:pt x="224" y="682"/>
                    <a:pt x="224" y="682"/>
                    <a:pt x="224" y="682"/>
                  </a:cubicBezTo>
                  <a:cubicBezTo>
                    <a:pt x="224" y="683"/>
                    <a:pt x="224" y="685"/>
                    <a:pt x="223" y="685"/>
                  </a:cubicBezTo>
                  <a:cubicBezTo>
                    <a:pt x="222" y="686"/>
                    <a:pt x="222" y="686"/>
                    <a:pt x="222" y="686"/>
                  </a:cubicBezTo>
                  <a:close/>
                  <a:moveTo>
                    <a:pt x="214" y="669"/>
                  </a:moveTo>
                  <a:cubicBezTo>
                    <a:pt x="213" y="669"/>
                    <a:pt x="212" y="669"/>
                    <a:pt x="212" y="668"/>
                  </a:cubicBezTo>
                  <a:cubicBezTo>
                    <a:pt x="210" y="665"/>
                    <a:pt x="210" y="665"/>
                    <a:pt x="210" y="665"/>
                  </a:cubicBezTo>
                  <a:cubicBezTo>
                    <a:pt x="210" y="664"/>
                    <a:pt x="210" y="662"/>
                    <a:pt x="211" y="662"/>
                  </a:cubicBezTo>
                  <a:cubicBezTo>
                    <a:pt x="213" y="661"/>
                    <a:pt x="214" y="662"/>
                    <a:pt x="215" y="663"/>
                  </a:cubicBezTo>
                  <a:cubicBezTo>
                    <a:pt x="216" y="666"/>
                    <a:pt x="216" y="666"/>
                    <a:pt x="216" y="666"/>
                  </a:cubicBezTo>
                  <a:cubicBezTo>
                    <a:pt x="216" y="667"/>
                    <a:pt x="216" y="668"/>
                    <a:pt x="215" y="669"/>
                  </a:cubicBezTo>
                  <a:cubicBezTo>
                    <a:pt x="214" y="669"/>
                    <a:pt x="214" y="669"/>
                    <a:pt x="214" y="669"/>
                  </a:cubicBezTo>
                  <a:close/>
                  <a:moveTo>
                    <a:pt x="206" y="653"/>
                  </a:moveTo>
                  <a:cubicBezTo>
                    <a:pt x="205" y="653"/>
                    <a:pt x="204" y="652"/>
                    <a:pt x="204" y="651"/>
                  </a:cubicBezTo>
                  <a:cubicBezTo>
                    <a:pt x="203" y="648"/>
                    <a:pt x="203" y="648"/>
                    <a:pt x="203" y="648"/>
                  </a:cubicBezTo>
                  <a:cubicBezTo>
                    <a:pt x="202" y="647"/>
                    <a:pt x="203" y="646"/>
                    <a:pt x="204" y="645"/>
                  </a:cubicBezTo>
                  <a:cubicBezTo>
                    <a:pt x="205" y="645"/>
                    <a:pt x="206" y="645"/>
                    <a:pt x="207" y="646"/>
                  </a:cubicBezTo>
                  <a:cubicBezTo>
                    <a:pt x="208" y="649"/>
                    <a:pt x="208" y="649"/>
                    <a:pt x="208" y="649"/>
                  </a:cubicBezTo>
                  <a:cubicBezTo>
                    <a:pt x="209" y="650"/>
                    <a:pt x="208" y="652"/>
                    <a:pt x="207" y="652"/>
                  </a:cubicBezTo>
                  <a:cubicBezTo>
                    <a:pt x="207" y="652"/>
                    <a:pt x="206" y="653"/>
                    <a:pt x="206" y="653"/>
                  </a:cubicBezTo>
                  <a:close/>
                  <a:moveTo>
                    <a:pt x="198" y="636"/>
                  </a:moveTo>
                  <a:cubicBezTo>
                    <a:pt x="197" y="636"/>
                    <a:pt x="197" y="635"/>
                    <a:pt x="196" y="634"/>
                  </a:cubicBezTo>
                  <a:cubicBezTo>
                    <a:pt x="195" y="632"/>
                    <a:pt x="195" y="632"/>
                    <a:pt x="195" y="632"/>
                  </a:cubicBezTo>
                  <a:cubicBezTo>
                    <a:pt x="194" y="631"/>
                    <a:pt x="195" y="629"/>
                    <a:pt x="196" y="629"/>
                  </a:cubicBezTo>
                  <a:cubicBezTo>
                    <a:pt x="197" y="628"/>
                    <a:pt x="199" y="629"/>
                    <a:pt x="199" y="630"/>
                  </a:cubicBezTo>
                  <a:cubicBezTo>
                    <a:pt x="201" y="633"/>
                    <a:pt x="201" y="633"/>
                    <a:pt x="201" y="633"/>
                  </a:cubicBezTo>
                  <a:cubicBezTo>
                    <a:pt x="201" y="634"/>
                    <a:pt x="201" y="635"/>
                    <a:pt x="199" y="636"/>
                  </a:cubicBezTo>
                  <a:cubicBezTo>
                    <a:pt x="199" y="636"/>
                    <a:pt x="199" y="636"/>
                    <a:pt x="198" y="636"/>
                  </a:cubicBezTo>
                  <a:close/>
                  <a:moveTo>
                    <a:pt x="191" y="619"/>
                  </a:moveTo>
                  <a:cubicBezTo>
                    <a:pt x="190" y="619"/>
                    <a:pt x="189" y="619"/>
                    <a:pt x="189" y="618"/>
                  </a:cubicBezTo>
                  <a:cubicBezTo>
                    <a:pt x="187" y="615"/>
                    <a:pt x="187" y="615"/>
                    <a:pt x="187" y="615"/>
                  </a:cubicBezTo>
                  <a:cubicBezTo>
                    <a:pt x="187" y="614"/>
                    <a:pt x="187" y="612"/>
                    <a:pt x="189" y="612"/>
                  </a:cubicBezTo>
                  <a:cubicBezTo>
                    <a:pt x="190" y="611"/>
                    <a:pt x="191" y="612"/>
                    <a:pt x="192" y="613"/>
                  </a:cubicBezTo>
                  <a:cubicBezTo>
                    <a:pt x="193" y="616"/>
                    <a:pt x="193" y="616"/>
                    <a:pt x="193" y="616"/>
                  </a:cubicBezTo>
                  <a:cubicBezTo>
                    <a:pt x="194" y="617"/>
                    <a:pt x="193" y="618"/>
                    <a:pt x="192" y="619"/>
                  </a:cubicBezTo>
                  <a:cubicBezTo>
                    <a:pt x="191" y="619"/>
                    <a:pt x="191" y="619"/>
                    <a:pt x="191" y="619"/>
                  </a:cubicBezTo>
                  <a:close/>
                  <a:moveTo>
                    <a:pt x="183" y="602"/>
                  </a:moveTo>
                  <a:cubicBezTo>
                    <a:pt x="183" y="602"/>
                    <a:pt x="182" y="602"/>
                    <a:pt x="181" y="601"/>
                  </a:cubicBezTo>
                  <a:cubicBezTo>
                    <a:pt x="180" y="598"/>
                    <a:pt x="180" y="598"/>
                    <a:pt x="180" y="598"/>
                  </a:cubicBezTo>
                  <a:cubicBezTo>
                    <a:pt x="180" y="597"/>
                    <a:pt x="180" y="596"/>
                    <a:pt x="181" y="595"/>
                  </a:cubicBezTo>
                  <a:cubicBezTo>
                    <a:pt x="182" y="595"/>
                    <a:pt x="184" y="595"/>
                    <a:pt x="184" y="596"/>
                  </a:cubicBezTo>
                  <a:cubicBezTo>
                    <a:pt x="186" y="599"/>
                    <a:pt x="186" y="599"/>
                    <a:pt x="186" y="599"/>
                  </a:cubicBezTo>
                  <a:cubicBezTo>
                    <a:pt x="186" y="600"/>
                    <a:pt x="186" y="602"/>
                    <a:pt x="184" y="602"/>
                  </a:cubicBezTo>
                  <a:cubicBezTo>
                    <a:pt x="184" y="602"/>
                    <a:pt x="184" y="602"/>
                    <a:pt x="183" y="602"/>
                  </a:cubicBezTo>
                  <a:close/>
                  <a:moveTo>
                    <a:pt x="176" y="586"/>
                  </a:moveTo>
                  <a:cubicBezTo>
                    <a:pt x="175" y="586"/>
                    <a:pt x="174" y="585"/>
                    <a:pt x="174" y="584"/>
                  </a:cubicBezTo>
                  <a:cubicBezTo>
                    <a:pt x="173" y="581"/>
                    <a:pt x="173" y="581"/>
                    <a:pt x="173" y="581"/>
                  </a:cubicBezTo>
                  <a:cubicBezTo>
                    <a:pt x="172" y="580"/>
                    <a:pt x="173" y="579"/>
                    <a:pt x="174" y="578"/>
                  </a:cubicBezTo>
                  <a:cubicBezTo>
                    <a:pt x="175" y="578"/>
                    <a:pt x="177" y="578"/>
                    <a:pt x="177" y="580"/>
                  </a:cubicBezTo>
                  <a:cubicBezTo>
                    <a:pt x="178" y="582"/>
                    <a:pt x="178" y="582"/>
                    <a:pt x="178" y="582"/>
                  </a:cubicBezTo>
                  <a:cubicBezTo>
                    <a:pt x="179" y="584"/>
                    <a:pt x="178" y="585"/>
                    <a:pt x="177" y="585"/>
                  </a:cubicBezTo>
                  <a:cubicBezTo>
                    <a:pt x="177" y="586"/>
                    <a:pt x="176" y="586"/>
                    <a:pt x="176" y="586"/>
                  </a:cubicBezTo>
                  <a:close/>
                  <a:moveTo>
                    <a:pt x="169" y="569"/>
                  </a:moveTo>
                  <a:cubicBezTo>
                    <a:pt x="168" y="569"/>
                    <a:pt x="167" y="568"/>
                    <a:pt x="167" y="567"/>
                  </a:cubicBezTo>
                  <a:cubicBezTo>
                    <a:pt x="166" y="565"/>
                    <a:pt x="166" y="565"/>
                    <a:pt x="166" y="565"/>
                  </a:cubicBezTo>
                  <a:cubicBezTo>
                    <a:pt x="165" y="563"/>
                    <a:pt x="166" y="562"/>
                    <a:pt x="167" y="561"/>
                  </a:cubicBezTo>
                  <a:cubicBezTo>
                    <a:pt x="168" y="561"/>
                    <a:pt x="170" y="562"/>
                    <a:pt x="170" y="563"/>
                  </a:cubicBezTo>
                  <a:cubicBezTo>
                    <a:pt x="171" y="566"/>
                    <a:pt x="171" y="566"/>
                    <a:pt x="171" y="566"/>
                  </a:cubicBezTo>
                  <a:cubicBezTo>
                    <a:pt x="172" y="567"/>
                    <a:pt x="171" y="568"/>
                    <a:pt x="170" y="569"/>
                  </a:cubicBezTo>
                  <a:cubicBezTo>
                    <a:pt x="170" y="569"/>
                    <a:pt x="169" y="569"/>
                    <a:pt x="169" y="569"/>
                  </a:cubicBezTo>
                  <a:close/>
                  <a:moveTo>
                    <a:pt x="162" y="552"/>
                  </a:moveTo>
                  <a:cubicBezTo>
                    <a:pt x="161" y="552"/>
                    <a:pt x="160" y="551"/>
                    <a:pt x="160" y="550"/>
                  </a:cubicBezTo>
                  <a:cubicBezTo>
                    <a:pt x="159" y="548"/>
                    <a:pt x="159" y="548"/>
                    <a:pt x="159" y="548"/>
                  </a:cubicBezTo>
                  <a:cubicBezTo>
                    <a:pt x="158" y="546"/>
                    <a:pt x="159" y="545"/>
                    <a:pt x="160" y="545"/>
                  </a:cubicBezTo>
                  <a:cubicBezTo>
                    <a:pt x="161" y="544"/>
                    <a:pt x="162" y="545"/>
                    <a:pt x="163" y="546"/>
                  </a:cubicBezTo>
                  <a:cubicBezTo>
                    <a:pt x="164" y="549"/>
                    <a:pt x="164" y="549"/>
                    <a:pt x="164" y="549"/>
                  </a:cubicBezTo>
                  <a:cubicBezTo>
                    <a:pt x="165" y="550"/>
                    <a:pt x="164" y="551"/>
                    <a:pt x="163" y="552"/>
                  </a:cubicBezTo>
                  <a:cubicBezTo>
                    <a:pt x="163" y="552"/>
                    <a:pt x="162" y="552"/>
                    <a:pt x="162" y="552"/>
                  </a:cubicBezTo>
                  <a:close/>
                  <a:moveTo>
                    <a:pt x="155" y="535"/>
                  </a:moveTo>
                  <a:cubicBezTo>
                    <a:pt x="154" y="535"/>
                    <a:pt x="153" y="534"/>
                    <a:pt x="153" y="534"/>
                  </a:cubicBezTo>
                  <a:cubicBezTo>
                    <a:pt x="152" y="531"/>
                    <a:pt x="152" y="531"/>
                    <a:pt x="152" y="531"/>
                  </a:cubicBezTo>
                  <a:cubicBezTo>
                    <a:pt x="151" y="529"/>
                    <a:pt x="152" y="528"/>
                    <a:pt x="153" y="528"/>
                  </a:cubicBezTo>
                  <a:cubicBezTo>
                    <a:pt x="154" y="527"/>
                    <a:pt x="156" y="528"/>
                    <a:pt x="156" y="529"/>
                  </a:cubicBezTo>
                  <a:cubicBezTo>
                    <a:pt x="157" y="532"/>
                    <a:pt x="157" y="532"/>
                    <a:pt x="157" y="532"/>
                  </a:cubicBezTo>
                  <a:cubicBezTo>
                    <a:pt x="158" y="533"/>
                    <a:pt x="157" y="534"/>
                    <a:pt x="156" y="535"/>
                  </a:cubicBezTo>
                  <a:cubicBezTo>
                    <a:pt x="156" y="535"/>
                    <a:pt x="155" y="535"/>
                    <a:pt x="155" y="535"/>
                  </a:cubicBezTo>
                  <a:close/>
                  <a:moveTo>
                    <a:pt x="148" y="518"/>
                  </a:moveTo>
                  <a:cubicBezTo>
                    <a:pt x="147" y="518"/>
                    <a:pt x="146" y="517"/>
                    <a:pt x="146" y="517"/>
                  </a:cubicBezTo>
                  <a:cubicBezTo>
                    <a:pt x="145" y="514"/>
                    <a:pt x="145" y="514"/>
                    <a:pt x="145" y="514"/>
                  </a:cubicBezTo>
                  <a:cubicBezTo>
                    <a:pt x="144" y="512"/>
                    <a:pt x="145" y="511"/>
                    <a:pt x="146" y="511"/>
                  </a:cubicBezTo>
                  <a:cubicBezTo>
                    <a:pt x="147" y="510"/>
                    <a:pt x="149" y="511"/>
                    <a:pt x="149" y="512"/>
                  </a:cubicBezTo>
                  <a:cubicBezTo>
                    <a:pt x="150" y="515"/>
                    <a:pt x="150" y="515"/>
                    <a:pt x="150" y="515"/>
                  </a:cubicBezTo>
                  <a:cubicBezTo>
                    <a:pt x="151" y="516"/>
                    <a:pt x="150" y="517"/>
                    <a:pt x="149" y="518"/>
                  </a:cubicBezTo>
                  <a:cubicBezTo>
                    <a:pt x="149" y="518"/>
                    <a:pt x="149" y="518"/>
                    <a:pt x="148" y="518"/>
                  </a:cubicBezTo>
                  <a:close/>
                  <a:moveTo>
                    <a:pt x="142" y="501"/>
                  </a:moveTo>
                  <a:cubicBezTo>
                    <a:pt x="141" y="501"/>
                    <a:pt x="140" y="500"/>
                    <a:pt x="139" y="499"/>
                  </a:cubicBezTo>
                  <a:cubicBezTo>
                    <a:pt x="138" y="497"/>
                    <a:pt x="138" y="497"/>
                    <a:pt x="138" y="497"/>
                  </a:cubicBezTo>
                  <a:cubicBezTo>
                    <a:pt x="138" y="495"/>
                    <a:pt x="138" y="494"/>
                    <a:pt x="140" y="494"/>
                  </a:cubicBezTo>
                  <a:cubicBezTo>
                    <a:pt x="141" y="493"/>
                    <a:pt x="142" y="494"/>
                    <a:pt x="143" y="495"/>
                  </a:cubicBezTo>
                  <a:cubicBezTo>
                    <a:pt x="144" y="498"/>
                    <a:pt x="144" y="498"/>
                    <a:pt x="144" y="498"/>
                  </a:cubicBezTo>
                  <a:cubicBezTo>
                    <a:pt x="144" y="499"/>
                    <a:pt x="144" y="500"/>
                    <a:pt x="142" y="501"/>
                  </a:cubicBezTo>
                  <a:cubicBezTo>
                    <a:pt x="142" y="501"/>
                    <a:pt x="142" y="501"/>
                    <a:pt x="142" y="501"/>
                  </a:cubicBezTo>
                  <a:close/>
                  <a:moveTo>
                    <a:pt x="135" y="484"/>
                  </a:moveTo>
                  <a:cubicBezTo>
                    <a:pt x="134" y="484"/>
                    <a:pt x="133" y="483"/>
                    <a:pt x="133" y="482"/>
                  </a:cubicBezTo>
                  <a:cubicBezTo>
                    <a:pt x="132" y="480"/>
                    <a:pt x="132" y="480"/>
                    <a:pt x="132" y="480"/>
                  </a:cubicBezTo>
                  <a:cubicBezTo>
                    <a:pt x="131" y="478"/>
                    <a:pt x="132" y="477"/>
                    <a:pt x="133" y="476"/>
                  </a:cubicBezTo>
                  <a:cubicBezTo>
                    <a:pt x="134" y="476"/>
                    <a:pt x="136" y="477"/>
                    <a:pt x="136" y="478"/>
                  </a:cubicBezTo>
                  <a:cubicBezTo>
                    <a:pt x="137" y="481"/>
                    <a:pt x="137" y="481"/>
                    <a:pt x="137" y="481"/>
                  </a:cubicBezTo>
                  <a:cubicBezTo>
                    <a:pt x="138" y="482"/>
                    <a:pt x="137" y="483"/>
                    <a:pt x="136" y="484"/>
                  </a:cubicBezTo>
                  <a:cubicBezTo>
                    <a:pt x="136" y="484"/>
                    <a:pt x="135" y="484"/>
                    <a:pt x="135" y="484"/>
                  </a:cubicBezTo>
                  <a:close/>
                  <a:moveTo>
                    <a:pt x="129" y="467"/>
                  </a:moveTo>
                  <a:cubicBezTo>
                    <a:pt x="128" y="467"/>
                    <a:pt x="127" y="466"/>
                    <a:pt x="126" y="465"/>
                  </a:cubicBezTo>
                  <a:cubicBezTo>
                    <a:pt x="125" y="462"/>
                    <a:pt x="125" y="462"/>
                    <a:pt x="125" y="462"/>
                  </a:cubicBezTo>
                  <a:cubicBezTo>
                    <a:pt x="125" y="461"/>
                    <a:pt x="125" y="460"/>
                    <a:pt x="127" y="459"/>
                  </a:cubicBezTo>
                  <a:cubicBezTo>
                    <a:pt x="128" y="459"/>
                    <a:pt x="129" y="460"/>
                    <a:pt x="130" y="461"/>
                  </a:cubicBezTo>
                  <a:cubicBezTo>
                    <a:pt x="131" y="464"/>
                    <a:pt x="131" y="464"/>
                    <a:pt x="131" y="464"/>
                  </a:cubicBezTo>
                  <a:cubicBezTo>
                    <a:pt x="131" y="465"/>
                    <a:pt x="131" y="466"/>
                    <a:pt x="129" y="467"/>
                  </a:cubicBezTo>
                  <a:cubicBezTo>
                    <a:pt x="129" y="467"/>
                    <a:pt x="129" y="467"/>
                    <a:pt x="129" y="467"/>
                  </a:cubicBezTo>
                  <a:close/>
                  <a:moveTo>
                    <a:pt x="122" y="450"/>
                  </a:moveTo>
                  <a:cubicBezTo>
                    <a:pt x="121" y="450"/>
                    <a:pt x="120" y="449"/>
                    <a:pt x="120" y="448"/>
                  </a:cubicBezTo>
                  <a:cubicBezTo>
                    <a:pt x="119" y="445"/>
                    <a:pt x="119" y="445"/>
                    <a:pt x="119" y="445"/>
                  </a:cubicBezTo>
                  <a:cubicBezTo>
                    <a:pt x="118" y="444"/>
                    <a:pt x="119" y="443"/>
                    <a:pt x="120" y="442"/>
                  </a:cubicBezTo>
                  <a:cubicBezTo>
                    <a:pt x="122" y="442"/>
                    <a:pt x="123" y="442"/>
                    <a:pt x="123" y="444"/>
                  </a:cubicBezTo>
                  <a:cubicBezTo>
                    <a:pt x="124" y="446"/>
                    <a:pt x="124" y="446"/>
                    <a:pt x="124" y="446"/>
                  </a:cubicBezTo>
                  <a:cubicBezTo>
                    <a:pt x="125" y="448"/>
                    <a:pt x="124" y="449"/>
                    <a:pt x="123" y="449"/>
                  </a:cubicBezTo>
                  <a:cubicBezTo>
                    <a:pt x="123" y="450"/>
                    <a:pt x="122" y="450"/>
                    <a:pt x="122" y="450"/>
                  </a:cubicBezTo>
                  <a:close/>
                  <a:moveTo>
                    <a:pt x="116" y="432"/>
                  </a:moveTo>
                  <a:cubicBezTo>
                    <a:pt x="115" y="432"/>
                    <a:pt x="114" y="432"/>
                    <a:pt x="114" y="431"/>
                  </a:cubicBezTo>
                  <a:cubicBezTo>
                    <a:pt x="113" y="428"/>
                    <a:pt x="113" y="428"/>
                    <a:pt x="113" y="428"/>
                  </a:cubicBezTo>
                  <a:cubicBezTo>
                    <a:pt x="112" y="427"/>
                    <a:pt x="113" y="425"/>
                    <a:pt x="114" y="425"/>
                  </a:cubicBezTo>
                  <a:cubicBezTo>
                    <a:pt x="115" y="425"/>
                    <a:pt x="117" y="425"/>
                    <a:pt x="117" y="426"/>
                  </a:cubicBezTo>
                  <a:cubicBezTo>
                    <a:pt x="118" y="429"/>
                    <a:pt x="118" y="429"/>
                    <a:pt x="118" y="429"/>
                  </a:cubicBezTo>
                  <a:cubicBezTo>
                    <a:pt x="119" y="430"/>
                    <a:pt x="118" y="432"/>
                    <a:pt x="117" y="432"/>
                  </a:cubicBezTo>
                  <a:cubicBezTo>
                    <a:pt x="116" y="432"/>
                    <a:pt x="116" y="432"/>
                    <a:pt x="116" y="432"/>
                  </a:cubicBezTo>
                  <a:close/>
                  <a:moveTo>
                    <a:pt x="110" y="415"/>
                  </a:moveTo>
                  <a:cubicBezTo>
                    <a:pt x="109" y="415"/>
                    <a:pt x="108" y="415"/>
                    <a:pt x="108" y="414"/>
                  </a:cubicBezTo>
                  <a:cubicBezTo>
                    <a:pt x="107" y="411"/>
                    <a:pt x="107" y="411"/>
                    <a:pt x="107" y="411"/>
                  </a:cubicBezTo>
                  <a:cubicBezTo>
                    <a:pt x="106" y="409"/>
                    <a:pt x="107" y="408"/>
                    <a:pt x="108" y="408"/>
                  </a:cubicBezTo>
                  <a:cubicBezTo>
                    <a:pt x="109" y="407"/>
                    <a:pt x="111" y="408"/>
                    <a:pt x="111" y="409"/>
                  </a:cubicBezTo>
                  <a:cubicBezTo>
                    <a:pt x="112" y="412"/>
                    <a:pt x="112" y="412"/>
                    <a:pt x="112" y="412"/>
                  </a:cubicBezTo>
                  <a:cubicBezTo>
                    <a:pt x="113" y="413"/>
                    <a:pt x="112" y="415"/>
                    <a:pt x="111" y="415"/>
                  </a:cubicBezTo>
                  <a:cubicBezTo>
                    <a:pt x="110" y="415"/>
                    <a:pt x="110" y="415"/>
                    <a:pt x="110" y="415"/>
                  </a:cubicBezTo>
                  <a:close/>
                  <a:moveTo>
                    <a:pt x="104" y="398"/>
                  </a:moveTo>
                  <a:cubicBezTo>
                    <a:pt x="103" y="398"/>
                    <a:pt x="102" y="397"/>
                    <a:pt x="102" y="396"/>
                  </a:cubicBezTo>
                  <a:cubicBezTo>
                    <a:pt x="101" y="393"/>
                    <a:pt x="101" y="393"/>
                    <a:pt x="101" y="393"/>
                  </a:cubicBezTo>
                  <a:cubicBezTo>
                    <a:pt x="100" y="392"/>
                    <a:pt x="101" y="391"/>
                    <a:pt x="102" y="390"/>
                  </a:cubicBezTo>
                  <a:cubicBezTo>
                    <a:pt x="103" y="390"/>
                    <a:pt x="105" y="391"/>
                    <a:pt x="105" y="392"/>
                  </a:cubicBezTo>
                  <a:cubicBezTo>
                    <a:pt x="106" y="395"/>
                    <a:pt x="106" y="395"/>
                    <a:pt x="106" y="395"/>
                  </a:cubicBezTo>
                  <a:cubicBezTo>
                    <a:pt x="107" y="396"/>
                    <a:pt x="106" y="397"/>
                    <a:pt x="105" y="398"/>
                  </a:cubicBezTo>
                  <a:cubicBezTo>
                    <a:pt x="104" y="398"/>
                    <a:pt x="104" y="398"/>
                    <a:pt x="104" y="398"/>
                  </a:cubicBezTo>
                  <a:close/>
                  <a:moveTo>
                    <a:pt x="98" y="381"/>
                  </a:moveTo>
                  <a:cubicBezTo>
                    <a:pt x="97" y="381"/>
                    <a:pt x="96" y="380"/>
                    <a:pt x="96" y="379"/>
                  </a:cubicBezTo>
                  <a:cubicBezTo>
                    <a:pt x="95" y="376"/>
                    <a:pt x="95" y="376"/>
                    <a:pt x="95" y="376"/>
                  </a:cubicBezTo>
                  <a:cubicBezTo>
                    <a:pt x="94" y="375"/>
                    <a:pt x="95" y="373"/>
                    <a:pt x="96" y="373"/>
                  </a:cubicBezTo>
                  <a:cubicBezTo>
                    <a:pt x="98" y="373"/>
                    <a:pt x="99" y="373"/>
                    <a:pt x="99" y="375"/>
                  </a:cubicBezTo>
                  <a:cubicBezTo>
                    <a:pt x="100" y="377"/>
                    <a:pt x="100" y="377"/>
                    <a:pt x="100" y="377"/>
                  </a:cubicBezTo>
                  <a:cubicBezTo>
                    <a:pt x="101" y="379"/>
                    <a:pt x="100" y="380"/>
                    <a:pt x="99" y="380"/>
                  </a:cubicBezTo>
                  <a:cubicBezTo>
                    <a:pt x="99" y="381"/>
                    <a:pt x="98" y="381"/>
                    <a:pt x="98" y="381"/>
                  </a:cubicBezTo>
                  <a:close/>
                  <a:moveTo>
                    <a:pt x="92" y="363"/>
                  </a:moveTo>
                  <a:cubicBezTo>
                    <a:pt x="91" y="363"/>
                    <a:pt x="90" y="363"/>
                    <a:pt x="90" y="362"/>
                  </a:cubicBezTo>
                  <a:cubicBezTo>
                    <a:pt x="89" y="359"/>
                    <a:pt x="89" y="359"/>
                    <a:pt x="89" y="359"/>
                  </a:cubicBezTo>
                  <a:cubicBezTo>
                    <a:pt x="89" y="357"/>
                    <a:pt x="89" y="356"/>
                    <a:pt x="91" y="356"/>
                  </a:cubicBezTo>
                  <a:cubicBezTo>
                    <a:pt x="92" y="355"/>
                    <a:pt x="93" y="356"/>
                    <a:pt x="94" y="357"/>
                  </a:cubicBezTo>
                  <a:cubicBezTo>
                    <a:pt x="95" y="360"/>
                    <a:pt x="95" y="360"/>
                    <a:pt x="95" y="360"/>
                  </a:cubicBezTo>
                  <a:cubicBezTo>
                    <a:pt x="95" y="361"/>
                    <a:pt x="94" y="363"/>
                    <a:pt x="93" y="363"/>
                  </a:cubicBezTo>
                  <a:cubicBezTo>
                    <a:pt x="93" y="363"/>
                    <a:pt x="93" y="363"/>
                    <a:pt x="92" y="363"/>
                  </a:cubicBezTo>
                  <a:close/>
                  <a:moveTo>
                    <a:pt x="87" y="346"/>
                  </a:moveTo>
                  <a:cubicBezTo>
                    <a:pt x="86" y="346"/>
                    <a:pt x="85" y="345"/>
                    <a:pt x="84" y="344"/>
                  </a:cubicBezTo>
                  <a:cubicBezTo>
                    <a:pt x="84" y="341"/>
                    <a:pt x="84" y="341"/>
                    <a:pt x="84" y="341"/>
                  </a:cubicBezTo>
                  <a:cubicBezTo>
                    <a:pt x="83" y="340"/>
                    <a:pt x="84" y="339"/>
                    <a:pt x="85" y="338"/>
                  </a:cubicBezTo>
                  <a:cubicBezTo>
                    <a:pt x="86" y="338"/>
                    <a:pt x="88" y="339"/>
                    <a:pt x="88" y="340"/>
                  </a:cubicBezTo>
                  <a:cubicBezTo>
                    <a:pt x="89" y="343"/>
                    <a:pt x="89" y="343"/>
                    <a:pt x="89" y="343"/>
                  </a:cubicBezTo>
                  <a:cubicBezTo>
                    <a:pt x="89" y="344"/>
                    <a:pt x="89" y="345"/>
                    <a:pt x="87" y="346"/>
                  </a:cubicBezTo>
                  <a:cubicBezTo>
                    <a:pt x="87" y="346"/>
                    <a:pt x="87" y="346"/>
                    <a:pt x="87" y="346"/>
                  </a:cubicBezTo>
                  <a:close/>
                  <a:moveTo>
                    <a:pt x="81" y="328"/>
                  </a:moveTo>
                  <a:cubicBezTo>
                    <a:pt x="80" y="328"/>
                    <a:pt x="79" y="328"/>
                    <a:pt x="79" y="327"/>
                  </a:cubicBezTo>
                  <a:cubicBezTo>
                    <a:pt x="78" y="324"/>
                    <a:pt x="78" y="324"/>
                    <a:pt x="78" y="324"/>
                  </a:cubicBezTo>
                  <a:cubicBezTo>
                    <a:pt x="78" y="323"/>
                    <a:pt x="78" y="321"/>
                    <a:pt x="80" y="321"/>
                  </a:cubicBezTo>
                  <a:cubicBezTo>
                    <a:pt x="81" y="320"/>
                    <a:pt x="82" y="321"/>
                    <a:pt x="83" y="322"/>
                  </a:cubicBezTo>
                  <a:cubicBezTo>
                    <a:pt x="83" y="325"/>
                    <a:pt x="83" y="325"/>
                    <a:pt x="83" y="325"/>
                  </a:cubicBezTo>
                  <a:cubicBezTo>
                    <a:pt x="84" y="327"/>
                    <a:pt x="83" y="328"/>
                    <a:pt x="82" y="328"/>
                  </a:cubicBezTo>
                  <a:cubicBezTo>
                    <a:pt x="82" y="328"/>
                    <a:pt x="81" y="328"/>
                    <a:pt x="81" y="328"/>
                  </a:cubicBezTo>
                  <a:close/>
                  <a:moveTo>
                    <a:pt x="76" y="311"/>
                  </a:moveTo>
                  <a:cubicBezTo>
                    <a:pt x="75" y="311"/>
                    <a:pt x="74" y="310"/>
                    <a:pt x="74" y="309"/>
                  </a:cubicBezTo>
                  <a:cubicBezTo>
                    <a:pt x="73" y="306"/>
                    <a:pt x="73" y="306"/>
                    <a:pt x="73" y="306"/>
                  </a:cubicBezTo>
                  <a:cubicBezTo>
                    <a:pt x="72" y="305"/>
                    <a:pt x="73" y="304"/>
                    <a:pt x="74" y="303"/>
                  </a:cubicBezTo>
                  <a:cubicBezTo>
                    <a:pt x="76" y="303"/>
                    <a:pt x="77" y="304"/>
                    <a:pt x="77" y="305"/>
                  </a:cubicBezTo>
                  <a:cubicBezTo>
                    <a:pt x="78" y="308"/>
                    <a:pt x="78" y="308"/>
                    <a:pt x="78" y="308"/>
                  </a:cubicBezTo>
                  <a:cubicBezTo>
                    <a:pt x="78" y="309"/>
                    <a:pt x="78" y="310"/>
                    <a:pt x="77" y="311"/>
                  </a:cubicBezTo>
                  <a:cubicBezTo>
                    <a:pt x="76" y="311"/>
                    <a:pt x="76" y="311"/>
                    <a:pt x="76" y="311"/>
                  </a:cubicBezTo>
                  <a:close/>
                  <a:moveTo>
                    <a:pt x="71" y="293"/>
                  </a:moveTo>
                  <a:cubicBezTo>
                    <a:pt x="70" y="293"/>
                    <a:pt x="69" y="293"/>
                    <a:pt x="68" y="292"/>
                  </a:cubicBezTo>
                  <a:cubicBezTo>
                    <a:pt x="67" y="289"/>
                    <a:pt x="67" y="289"/>
                    <a:pt x="67" y="289"/>
                  </a:cubicBezTo>
                  <a:cubicBezTo>
                    <a:pt x="67" y="287"/>
                    <a:pt x="68" y="286"/>
                    <a:pt x="69" y="286"/>
                  </a:cubicBezTo>
                  <a:cubicBezTo>
                    <a:pt x="70" y="285"/>
                    <a:pt x="72" y="286"/>
                    <a:pt x="72" y="287"/>
                  </a:cubicBezTo>
                  <a:cubicBezTo>
                    <a:pt x="73" y="290"/>
                    <a:pt x="73" y="290"/>
                    <a:pt x="73" y="290"/>
                  </a:cubicBezTo>
                  <a:cubicBezTo>
                    <a:pt x="73" y="291"/>
                    <a:pt x="72" y="293"/>
                    <a:pt x="71" y="293"/>
                  </a:cubicBezTo>
                  <a:cubicBezTo>
                    <a:pt x="71" y="293"/>
                    <a:pt x="71" y="293"/>
                    <a:pt x="71" y="293"/>
                  </a:cubicBezTo>
                  <a:close/>
                  <a:moveTo>
                    <a:pt x="65" y="276"/>
                  </a:moveTo>
                  <a:cubicBezTo>
                    <a:pt x="64" y="276"/>
                    <a:pt x="63" y="275"/>
                    <a:pt x="63" y="274"/>
                  </a:cubicBezTo>
                  <a:cubicBezTo>
                    <a:pt x="62" y="271"/>
                    <a:pt x="62" y="271"/>
                    <a:pt x="62" y="271"/>
                  </a:cubicBezTo>
                  <a:cubicBezTo>
                    <a:pt x="62" y="270"/>
                    <a:pt x="63" y="268"/>
                    <a:pt x="64" y="268"/>
                  </a:cubicBezTo>
                  <a:cubicBezTo>
                    <a:pt x="65" y="268"/>
                    <a:pt x="66" y="268"/>
                    <a:pt x="67" y="270"/>
                  </a:cubicBezTo>
                  <a:cubicBezTo>
                    <a:pt x="68" y="273"/>
                    <a:pt x="68" y="273"/>
                    <a:pt x="68" y="273"/>
                  </a:cubicBezTo>
                  <a:cubicBezTo>
                    <a:pt x="68" y="274"/>
                    <a:pt x="67" y="275"/>
                    <a:pt x="66" y="276"/>
                  </a:cubicBezTo>
                  <a:cubicBezTo>
                    <a:pt x="66" y="276"/>
                    <a:pt x="66" y="276"/>
                    <a:pt x="65" y="276"/>
                  </a:cubicBezTo>
                  <a:close/>
                  <a:moveTo>
                    <a:pt x="60" y="258"/>
                  </a:moveTo>
                  <a:cubicBezTo>
                    <a:pt x="59" y="258"/>
                    <a:pt x="58" y="257"/>
                    <a:pt x="58" y="256"/>
                  </a:cubicBezTo>
                  <a:cubicBezTo>
                    <a:pt x="57" y="253"/>
                    <a:pt x="57" y="253"/>
                    <a:pt x="57" y="253"/>
                  </a:cubicBezTo>
                  <a:cubicBezTo>
                    <a:pt x="57" y="252"/>
                    <a:pt x="58" y="251"/>
                    <a:pt x="59" y="250"/>
                  </a:cubicBezTo>
                  <a:cubicBezTo>
                    <a:pt x="60" y="250"/>
                    <a:pt x="61" y="251"/>
                    <a:pt x="62" y="252"/>
                  </a:cubicBezTo>
                  <a:cubicBezTo>
                    <a:pt x="63" y="255"/>
                    <a:pt x="63" y="255"/>
                    <a:pt x="63" y="255"/>
                  </a:cubicBezTo>
                  <a:cubicBezTo>
                    <a:pt x="63" y="256"/>
                    <a:pt x="62" y="258"/>
                    <a:pt x="61" y="258"/>
                  </a:cubicBezTo>
                  <a:cubicBezTo>
                    <a:pt x="61" y="258"/>
                    <a:pt x="61" y="258"/>
                    <a:pt x="60" y="258"/>
                  </a:cubicBezTo>
                  <a:close/>
                  <a:moveTo>
                    <a:pt x="55" y="240"/>
                  </a:moveTo>
                  <a:cubicBezTo>
                    <a:pt x="54" y="240"/>
                    <a:pt x="53" y="240"/>
                    <a:pt x="53" y="239"/>
                  </a:cubicBezTo>
                  <a:cubicBezTo>
                    <a:pt x="52" y="236"/>
                    <a:pt x="52" y="236"/>
                    <a:pt x="52" y="236"/>
                  </a:cubicBezTo>
                  <a:cubicBezTo>
                    <a:pt x="52" y="234"/>
                    <a:pt x="53" y="233"/>
                    <a:pt x="54" y="233"/>
                  </a:cubicBezTo>
                  <a:cubicBezTo>
                    <a:pt x="55" y="232"/>
                    <a:pt x="57" y="233"/>
                    <a:pt x="57" y="234"/>
                  </a:cubicBezTo>
                  <a:cubicBezTo>
                    <a:pt x="58" y="237"/>
                    <a:pt x="58" y="237"/>
                    <a:pt x="58" y="237"/>
                  </a:cubicBezTo>
                  <a:cubicBezTo>
                    <a:pt x="58" y="239"/>
                    <a:pt x="57" y="240"/>
                    <a:pt x="56" y="240"/>
                  </a:cubicBezTo>
                  <a:cubicBezTo>
                    <a:pt x="56" y="240"/>
                    <a:pt x="56" y="240"/>
                    <a:pt x="55" y="240"/>
                  </a:cubicBezTo>
                  <a:close/>
                  <a:moveTo>
                    <a:pt x="51" y="223"/>
                  </a:moveTo>
                  <a:cubicBezTo>
                    <a:pt x="50" y="223"/>
                    <a:pt x="49" y="222"/>
                    <a:pt x="48" y="221"/>
                  </a:cubicBezTo>
                  <a:cubicBezTo>
                    <a:pt x="48" y="218"/>
                    <a:pt x="48" y="218"/>
                    <a:pt x="48" y="218"/>
                  </a:cubicBezTo>
                  <a:cubicBezTo>
                    <a:pt x="47" y="217"/>
                    <a:pt x="48" y="215"/>
                    <a:pt x="49" y="215"/>
                  </a:cubicBezTo>
                  <a:cubicBezTo>
                    <a:pt x="51" y="215"/>
                    <a:pt x="52" y="215"/>
                    <a:pt x="52" y="217"/>
                  </a:cubicBezTo>
                  <a:cubicBezTo>
                    <a:pt x="53" y="220"/>
                    <a:pt x="53" y="220"/>
                    <a:pt x="53" y="220"/>
                  </a:cubicBezTo>
                  <a:cubicBezTo>
                    <a:pt x="53" y="221"/>
                    <a:pt x="53" y="222"/>
                    <a:pt x="51" y="222"/>
                  </a:cubicBezTo>
                  <a:cubicBezTo>
                    <a:pt x="51" y="223"/>
                    <a:pt x="51" y="223"/>
                    <a:pt x="51" y="223"/>
                  </a:cubicBezTo>
                  <a:close/>
                  <a:moveTo>
                    <a:pt x="46" y="205"/>
                  </a:moveTo>
                  <a:cubicBezTo>
                    <a:pt x="45" y="205"/>
                    <a:pt x="44" y="204"/>
                    <a:pt x="44" y="203"/>
                  </a:cubicBezTo>
                  <a:cubicBezTo>
                    <a:pt x="43" y="200"/>
                    <a:pt x="43" y="200"/>
                    <a:pt x="43" y="200"/>
                  </a:cubicBezTo>
                  <a:cubicBezTo>
                    <a:pt x="43" y="199"/>
                    <a:pt x="43" y="197"/>
                    <a:pt x="45" y="197"/>
                  </a:cubicBezTo>
                  <a:cubicBezTo>
                    <a:pt x="46" y="197"/>
                    <a:pt x="47" y="198"/>
                    <a:pt x="48" y="199"/>
                  </a:cubicBezTo>
                  <a:cubicBezTo>
                    <a:pt x="48" y="202"/>
                    <a:pt x="48" y="202"/>
                    <a:pt x="48" y="202"/>
                  </a:cubicBezTo>
                  <a:cubicBezTo>
                    <a:pt x="49" y="203"/>
                    <a:pt x="48" y="204"/>
                    <a:pt x="47" y="205"/>
                  </a:cubicBezTo>
                  <a:cubicBezTo>
                    <a:pt x="46" y="205"/>
                    <a:pt x="46" y="205"/>
                    <a:pt x="46" y="205"/>
                  </a:cubicBezTo>
                  <a:close/>
                  <a:moveTo>
                    <a:pt x="42" y="187"/>
                  </a:moveTo>
                  <a:cubicBezTo>
                    <a:pt x="40" y="187"/>
                    <a:pt x="39" y="186"/>
                    <a:pt x="39" y="185"/>
                  </a:cubicBezTo>
                  <a:cubicBezTo>
                    <a:pt x="38" y="182"/>
                    <a:pt x="38" y="182"/>
                    <a:pt x="38" y="182"/>
                  </a:cubicBezTo>
                  <a:cubicBezTo>
                    <a:pt x="38" y="181"/>
                    <a:pt x="39" y="180"/>
                    <a:pt x="40" y="179"/>
                  </a:cubicBezTo>
                  <a:cubicBezTo>
                    <a:pt x="41" y="179"/>
                    <a:pt x="43" y="180"/>
                    <a:pt x="43" y="181"/>
                  </a:cubicBezTo>
                  <a:cubicBezTo>
                    <a:pt x="44" y="184"/>
                    <a:pt x="44" y="184"/>
                    <a:pt x="44" y="184"/>
                  </a:cubicBezTo>
                  <a:cubicBezTo>
                    <a:pt x="44" y="185"/>
                    <a:pt x="43" y="187"/>
                    <a:pt x="42" y="187"/>
                  </a:cubicBezTo>
                  <a:cubicBezTo>
                    <a:pt x="42" y="187"/>
                    <a:pt x="42" y="187"/>
                    <a:pt x="42" y="187"/>
                  </a:cubicBezTo>
                  <a:close/>
                  <a:moveTo>
                    <a:pt x="37" y="169"/>
                  </a:moveTo>
                  <a:cubicBezTo>
                    <a:pt x="36" y="169"/>
                    <a:pt x="35" y="168"/>
                    <a:pt x="35" y="167"/>
                  </a:cubicBezTo>
                  <a:cubicBezTo>
                    <a:pt x="34" y="164"/>
                    <a:pt x="34" y="164"/>
                    <a:pt x="34" y="164"/>
                  </a:cubicBezTo>
                  <a:cubicBezTo>
                    <a:pt x="34" y="163"/>
                    <a:pt x="35" y="162"/>
                    <a:pt x="36" y="162"/>
                  </a:cubicBezTo>
                  <a:cubicBezTo>
                    <a:pt x="37" y="161"/>
                    <a:pt x="38" y="162"/>
                    <a:pt x="39" y="163"/>
                  </a:cubicBezTo>
                  <a:cubicBezTo>
                    <a:pt x="39" y="166"/>
                    <a:pt x="39" y="166"/>
                    <a:pt x="39" y="166"/>
                  </a:cubicBezTo>
                  <a:cubicBezTo>
                    <a:pt x="40" y="167"/>
                    <a:pt x="39" y="169"/>
                    <a:pt x="38" y="169"/>
                  </a:cubicBezTo>
                  <a:cubicBezTo>
                    <a:pt x="37" y="169"/>
                    <a:pt x="37" y="169"/>
                    <a:pt x="37" y="169"/>
                  </a:cubicBezTo>
                  <a:close/>
                  <a:moveTo>
                    <a:pt x="33" y="151"/>
                  </a:moveTo>
                  <a:cubicBezTo>
                    <a:pt x="32" y="151"/>
                    <a:pt x="31" y="151"/>
                    <a:pt x="31" y="149"/>
                  </a:cubicBezTo>
                  <a:cubicBezTo>
                    <a:pt x="30" y="147"/>
                    <a:pt x="30" y="147"/>
                    <a:pt x="30" y="147"/>
                  </a:cubicBezTo>
                  <a:cubicBezTo>
                    <a:pt x="30" y="145"/>
                    <a:pt x="30" y="144"/>
                    <a:pt x="32" y="144"/>
                  </a:cubicBezTo>
                  <a:cubicBezTo>
                    <a:pt x="33" y="143"/>
                    <a:pt x="34" y="144"/>
                    <a:pt x="34" y="145"/>
                  </a:cubicBezTo>
                  <a:cubicBezTo>
                    <a:pt x="35" y="148"/>
                    <a:pt x="35" y="148"/>
                    <a:pt x="35" y="148"/>
                  </a:cubicBezTo>
                  <a:cubicBezTo>
                    <a:pt x="35" y="150"/>
                    <a:pt x="35" y="151"/>
                    <a:pt x="33" y="151"/>
                  </a:cubicBezTo>
                  <a:cubicBezTo>
                    <a:pt x="33" y="151"/>
                    <a:pt x="33" y="151"/>
                    <a:pt x="33" y="151"/>
                  </a:cubicBezTo>
                  <a:close/>
                  <a:moveTo>
                    <a:pt x="29" y="133"/>
                  </a:moveTo>
                  <a:cubicBezTo>
                    <a:pt x="28" y="133"/>
                    <a:pt x="27" y="133"/>
                    <a:pt x="26" y="132"/>
                  </a:cubicBezTo>
                  <a:cubicBezTo>
                    <a:pt x="26" y="129"/>
                    <a:pt x="26" y="129"/>
                    <a:pt x="26" y="129"/>
                  </a:cubicBezTo>
                  <a:cubicBezTo>
                    <a:pt x="25" y="127"/>
                    <a:pt x="26" y="126"/>
                    <a:pt x="27" y="126"/>
                  </a:cubicBezTo>
                  <a:cubicBezTo>
                    <a:pt x="29" y="126"/>
                    <a:pt x="30" y="126"/>
                    <a:pt x="30" y="128"/>
                  </a:cubicBezTo>
                  <a:cubicBezTo>
                    <a:pt x="31" y="131"/>
                    <a:pt x="31" y="131"/>
                    <a:pt x="31" y="131"/>
                  </a:cubicBezTo>
                  <a:cubicBezTo>
                    <a:pt x="31" y="132"/>
                    <a:pt x="30" y="133"/>
                    <a:pt x="29" y="133"/>
                  </a:cubicBezTo>
                  <a:cubicBezTo>
                    <a:pt x="29" y="133"/>
                    <a:pt x="29" y="133"/>
                    <a:pt x="29" y="133"/>
                  </a:cubicBezTo>
                  <a:close/>
                  <a:moveTo>
                    <a:pt x="25" y="116"/>
                  </a:moveTo>
                  <a:cubicBezTo>
                    <a:pt x="24" y="116"/>
                    <a:pt x="23" y="115"/>
                    <a:pt x="22" y="114"/>
                  </a:cubicBezTo>
                  <a:cubicBezTo>
                    <a:pt x="22" y="111"/>
                    <a:pt x="22" y="111"/>
                    <a:pt x="22" y="111"/>
                  </a:cubicBezTo>
                  <a:cubicBezTo>
                    <a:pt x="21" y="110"/>
                    <a:pt x="22" y="108"/>
                    <a:pt x="23" y="108"/>
                  </a:cubicBezTo>
                  <a:cubicBezTo>
                    <a:pt x="25" y="108"/>
                    <a:pt x="26" y="108"/>
                    <a:pt x="26" y="110"/>
                  </a:cubicBezTo>
                  <a:cubicBezTo>
                    <a:pt x="27" y="113"/>
                    <a:pt x="27" y="113"/>
                    <a:pt x="27" y="113"/>
                  </a:cubicBezTo>
                  <a:cubicBezTo>
                    <a:pt x="27" y="114"/>
                    <a:pt x="26" y="115"/>
                    <a:pt x="25" y="116"/>
                  </a:cubicBezTo>
                  <a:cubicBezTo>
                    <a:pt x="25" y="116"/>
                    <a:pt x="25" y="116"/>
                    <a:pt x="25" y="116"/>
                  </a:cubicBezTo>
                  <a:close/>
                  <a:moveTo>
                    <a:pt x="21" y="98"/>
                  </a:moveTo>
                  <a:cubicBezTo>
                    <a:pt x="20" y="98"/>
                    <a:pt x="19" y="97"/>
                    <a:pt x="18" y="96"/>
                  </a:cubicBezTo>
                  <a:cubicBezTo>
                    <a:pt x="18" y="93"/>
                    <a:pt x="18" y="93"/>
                    <a:pt x="18" y="93"/>
                  </a:cubicBezTo>
                  <a:cubicBezTo>
                    <a:pt x="18" y="92"/>
                    <a:pt x="18" y="90"/>
                    <a:pt x="20" y="90"/>
                  </a:cubicBezTo>
                  <a:cubicBezTo>
                    <a:pt x="21" y="90"/>
                    <a:pt x="22" y="91"/>
                    <a:pt x="22" y="92"/>
                  </a:cubicBezTo>
                  <a:cubicBezTo>
                    <a:pt x="23" y="95"/>
                    <a:pt x="23" y="95"/>
                    <a:pt x="23" y="95"/>
                  </a:cubicBezTo>
                  <a:cubicBezTo>
                    <a:pt x="23" y="96"/>
                    <a:pt x="23" y="97"/>
                    <a:pt x="21" y="98"/>
                  </a:cubicBezTo>
                  <a:cubicBezTo>
                    <a:pt x="21" y="98"/>
                    <a:pt x="21" y="98"/>
                    <a:pt x="21" y="98"/>
                  </a:cubicBezTo>
                  <a:close/>
                  <a:moveTo>
                    <a:pt x="17" y="80"/>
                  </a:moveTo>
                  <a:cubicBezTo>
                    <a:pt x="16" y="80"/>
                    <a:pt x="15" y="79"/>
                    <a:pt x="15" y="78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14" y="74"/>
                    <a:pt x="15" y="72"/>
                    <a:pt x="16" y="72"/>
                  </a:cubicBezTo>
                  <a:cubicBezTo>
                    <a:pt x="17" y="72"/>
                    <a:pt x="18" y="73"/>
                    <a:pt x="19" y="74"/>
                  </a:cubicBezTo>
                  <a:cubicBezTo>
                    <a:pt x="19" y="77"/>
                    <a:pt x="19" y="77"/>
                    <a:pt x="19" y="77"/>
                  </a:cubicBezTo>
                  <a:cubicBezTo>
                    <a:pt x="20" y="78"/>
                    <a:pt x="19" y="80"/>
                    <a:pt x="17" y="80"/>
                  </a:cubicBezTo>
                  <a:cubicBezTo>
                    <a:pt x="17" y="80"/>
                    <a:pt x="17" y="80"/>
                    <a:pt x="17" y="80"/>
                  </a:cubicBezTo>
                  <a:close/>
                  <a:moveTo>
                    <a:pt x="13" y="62"/>
                  </a:moveTo>
                  <a:cubicBezTo>
                    <a:pt x="12" y="62"/>
                    <a:pt x="11" y="61"/>
                    <a:pt x="11" y="60"/>
                  </a:cubicBezTo>
                  <a:cubicBezTo>
                    <a:pt x="10" y="57"/>
                    <a:pt x="10" y="57"/>
                    <a:pt x="10" y="57"/>
                  </a:cubicBezTo>
                  <a:cubicBezTo>
                    <a:pt x="10" y="56"/>
                    <a:pt x="11" y="54"/>
                    <a:pt x="12" y="54"/>
                  </a:cubicBezTo>
                  <a:cubicBezTo>
                    <a:pt x="14" y="54"/>
                    <a:pt x="15" y="55"/>
                    <a:pt x="15" y="56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16" y="60"/>
                    <a:pt x="15" y="62"/>
                    <a:pt x="14" y="62"/>
                  </a:cubicBezTo>
                  <a:cubicBezTo>
                    <a:pt x="14" y="62"/>
                    <a:pt x="13" y="62"/>
                    <a:pt x="13" y="62"/>
                  </a:cubicBezTo>
                  <a:close/>
                  <a:moveTo>
                    <a:pt x="10" y="44"/>
                  </a:moveTo>
                  <a:cubicBezTo>
                    <a:pt x="9" y="44"/>
                    <a:pt x="8" y="43"/>
                    <a:pt x="7" y="42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7" y="38"/>
                    <a:pt x="7" y="36"/>
                    <a:pt x="9" y="36"/>
                  </a:cubicBezTo>
                  <a:cubicBezTo>
                    <a:pt x="10" y="36"/>
                    <a:pt x="11" y="37"/>
                    <a:pt x="12" y="38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2" y="42"/>
                    <a:pt x="12" y="44"/>
                    <a:pt x="10" y="44"/>
                  </a:cubicBezTo>
                  <a:cubicBezTo>
                    <a:pt x="10" y="44"/>
                    <a:pt x="10" y="44"/>
                    <a:pt x="10" y="44"/>
                  </a:cubicBezTo>
                  <a:close/>
                  <a:moveTo>
                    <a:pt x="6" y="26"/>
                  </a:moveTo>
                  <a:cubicBezTo>
                    <a:pt x="5" y="26"/>
                    <a:pt x="4" y="25"/>
                    <a:pt x="4" y="24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0"/>
                    <a:pt x="4" y="18"/>
                    <a:pt x="5" y="18"/>
                  </a:cubicBezTo>
                  <a:cubicBezTo>
                    <a:pt x="7" y="18"/>
                    <a:pt x="8" y="19"/>
                    <a:pt x="8" y="20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4"/>
                    <a:pt x="8" y="26"/>
                    <a:pt x="7" y="26"/>
                  </a:cubicBezTo>
                  <a:cubicBezTo>
                    <a:pt x="7" y="26"/>
                    <a:pt x="7" y="26"/>
                    <a:pt x="6" y="26"/>
                  </a:cubicBezTo>
                  <a:close/>
                  <a:moveTo>
                    <a:pt x="3" y="8"/>
                  </a:moveTo>
                  <a:cubicBezTo>
                    <a:pt x="2" y="8"/>
                    <a:pt x="1" y="7"/>
                    <a:pt x="1" y="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3" y="0"/>
                    <a:pt x="5" y="1"/>
                    <a:pt x="5" y="2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6" y="6"/>
                    <a:pt x="5" y="8"/>
                    <a:pt x="4" y="8"/>
                  </a:cubicBezTo>
                  <a:cubicBezTo>
                    <a:pt x="3" y="8"/>
                    <a:pt x="3" y="8"/>
                    <a:pt x="3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Arial" panose="020B0604020202020204" pitchFamily="34" charset="0"/>
              </a:endParaRPr>
            </a:p>
          </p:txBody>
        </p:sp>
        <p:sp>
          <p:nvSpPr>
            <p:cNvPr id="85" name="Freeform 52">
              <a:extLst>
                <a:ext uri="{FF2B5EF4-FFF2-40B4-BE49-F238E27FC236}">
                  <a16:creationId xmlns:a16="http://schemas.microsoft.com/office/drawing/2014/main" id="{82BC85AE-082D-4763-A377-94734E07FF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6375" y="1588"/>
              <a:ext cx="9413876" cy="6854825"/>
            </a:xfrm>
            <a:custGeom>
              <a:avLst/>
              <a:gdLst>
                <a:gd name="T0" fmla="*/ 2979 w 2979"/>
                <a:gd name="T1" fmla="*/ 2168 h 2168"/>
                <a:gd name="T2" fmla="*/ 1163 w 2979"/>
                <a:gd name="T3" fmla="*/ 1502 h 2168"/>
                <a:gd name="T4" fmla="*/ 0 w 2979"/>
                <a:gd name="T5" fmla="*/ 1 h 2168"/>
                <a:gd name="T6" fmla="*/ 4 w 2979"/>
                <a:gd name="T7" fmla="*/ 0 h 2168"/>
                <a:gd name="T8" fmla="*/ 2979 w 2979"/>
                <a:gd name="T9" fmla="*/ 2163 h 2168"/>
                <a:gd name="T10" fmla="*/ 2979 w 2979"/>
                <a:gd name="T11" fmla="*/ 2168 h 2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79" h="2168">
                  <a:moveTo>
                    <a:pt x="2979" y="2168"/>
                  </a:moveTo>
                  <a:cubicBezTo>
                    <a:pt x="2322" y="2123"/>
                    <a:pt x="1694" y="1893"/>
                    <a:pt x="1163" y="1502"/>
                  </a:cubicBezTo>
                  <a:cubicBezTo>
                    <a:pt x="642" y="1118"/>
                    <a:pt x="240" y="599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97" y="1224"/>
                    <a:pt x="1664" y="2073"/>
                    <a:pt x="2979" y="2163"/>
                  </a:cubicBezTo>
                  <a:lnTo>
                    <a:pt x="2979" y="21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Arial" panose="020B0604020202020204" pitchFamily="34" charset="0"/>
              </a:endParaRPr>
            </a:p>
          </p:txBody>
        </p:sp>
      </p:grp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7692200" y="1505510"/>
            <a:ext cx="4224527" cy="1822161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32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7692200" y="3670418"/>
            <a:ext cx="4224527" cy="875885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000" b="0" i="0" cap="none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Text Placeholder 2">
            <a:extLst>
              <a:ext uri="{FF2B5EF4-FFF2-40B4-BE49-F238E27FC236}">
                <a16:creationId xmlns:a16="http://schemas.microsoft.com/office/drawing/2014/main" id="{16E3688C-062C-4CE8-80CA-FB7FAF2B294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93439" y="5043572"/>
            <a:ext cx="4224527" cy="187424"/>
          </a:xfrm>
          <a:prstGeom prst="rect">
            <a:avLst/>
          </a:prstGeom>
        </p:spPr>
        <p:txBody>
          <a:bodyPr>
            <a:spAutoFit/>
          </a:bodyPr>
          <a:lstStyle>
            <a:lvl1pPr algn="r">
              <a:defRPr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DRAFT ONLY / CONFIDENTIAL / OFFICIAL USE</a:t>
            </a:r>
          </a:p>
        </p:txBody>
      </p:sp>
      <p:sp>
        <p:nvSpPr>
          <p:cNvPr id="88" name="Picture Placeholder 87">
            <a:extLst>
              <a:ext uri="{FF2B5EF4-FFF2-40B4-BE49-F238E27FC236}">
                <a16:creationId xmlns:a16="http://schemas.microsoft.com/office/drawing/2014/main" id="{4837D809-4FAB-4545-8D04-FCA3AD38C37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65256"/>
            <a:ext cx="5608638" cy="6792745"/>
          </a:xfrm>
          <a:custGeom>
            <a:avLst/>
            <a:gdLst>
              <a:gd name="connsiteX0" fmla="*/ 3271698 w 5608638"/>
              <a:gd name="connsiteY0" fmla="*/ 0 h 6792745"/>
              <a:gd name="connsiteX1" fmla="*/ 5608638 w 5608638"/>
              <a:gd name="connsiteY1" fmla="*/ 2316348 h 6792745"/>
              <a:gd name="connsiteX2" fmla="*/ 5608638 w 5608638"/>
              <a:gd name="connsiteY2" fmla="*/ 2316482 h 6792745"/>
              <a:gd name="connsiteX3" fmla="*/ 1171818 w 5608638"/>
              <a:gd name="connsiteY3" fmla="*/ 6792745 h 6792745"/>
              <a:gd name="connsiteX4" fmla="*/ 0 w 5608638"/>
              <a:gd name="connsiteY4" fmla="*/ 6792745 h 6792745"/>
              <a:gd name="connsiteX5" fmla="*/ 0 w 5608638"/>
              <a:gd name="connsiteY5" fmla="*/ 3300783 h 6792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08638" h="6792745">
                <a:moveTo>
                  <a:pt x="3271698" y="0"/>
                </a:moveTo>
                <a:lnTo>
                  <a:pt x="5608638" y="2316348"/>
                </a:lnTo>
                <a:lnTo>
                  <a:pt x="5608638" y="2316482"/>
                </a:lnTo>
                <a:lnTo>
                  <a:pt x="1171818" y="6792745"/>
                </a:lnTo>
                <a:lnTo>
                  <a:pt x="0" y="6792745"/>
                </a:lnTo>
                <a:lnTo>
                  <a:pt x="0" y="3300783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9" name="Picture Placeholder 88">
            <a:extLst>
              <a:ext uri="{FF2B5EF4-FFF2-40B4-BE49-F238E27FC236}">
                <a16:creationId xmlns:a16="http://schemas.microsoft.com/office/drawing/2014/main" id="{C903EBB3-EC1D-4EA4-BA96-288A6F48799F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173304" y="3227555"/>
            <a:ext cx="5913296" cy="3616158"/>
          </a:xfrm>
          <a:custGeom>
            <a:avLst/>
            <a:gdLst>
              <a:gd name="connsiteX0" fmla="*/ 3584294 w 5913296"/>
              <a:gd name="connsiteY0" fmla="*/ 0 h 3616158"/>
              <a:gd name="connsiteX1" fmla="*/ 5913296 w 5913296"/>
              <a:gd name="connsiteY1" fmla="*/ 2308480 h 3616158"/>
              <a:gd name="connsiteX2" fmla="*/ 5913296 w 5913296"/>
              <a:gd name="connsiteY2" fmla="*/ 2324491 h 3616158"/>
              <a:gd name="connsiteX3" fmla="*/ 4633010 w 5913296"/>
              <a:gd name="connsiteY3" fmla="*/ 3616158 h 3616158"/>
              <a:gd name="connsiteX4" fmla="*/ 0 w 5913296"/>
              <a:gd name="connsiteY4" fmla="*/ 3616158 h 3616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13296" h="3616158">
                <a:moveTo>
                  <a:pt x="3584294" y="0"/>
                </a:moveTo>
                <a:lnTo>
                  <a:pt x="5913296" y="2308480"/>
                </a:lnTo>
                <a:lnTo>
                  <a:pt x="5913296" y="2324491"/>
                </a:lnTo>
                <a:lnTo>
                  <a:pt x="4633010" y="3616158"/>
                </a:lnTo>
                <a:lnTo>
                  <a:pt x="0" y="3616158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90" name="Picture 89">
            <a:extLst>
              <a:ext uri="{FF2B5EF4-FFF2-40B4-BE49-F238E27FC236}">
                <a16:creationId xmlns:a16="http://schemas.microsoft.com/office/drawing/2014/main" id="{6572E5AB-58E2-4C75-938B-A552249725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7404" y="213798"/>
            <a:ext cx="3123381" cy="795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1776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int 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>
            <a:extLst>
              <a:ext uri="{FF2B5EF4-FFF2-40B4-BE49-F238E27FC236}">
                <a16:creationId xmlns:a16="http://schemas.microsoft.com/office/drawing/2014/main" id="{B5344803-4570-4697-85EE-399C2291914B}"/>
              </a:ext>
            </a:extLst>
          </p:cNvPr>
          <p:cNvGrpSpPr/>
          <p:nvPr userDrawn="1"/>
        </p:nvGrpSpPr>
        <p:grpSpPr>
          <a:xfrm>
            <a:off x="2765424" y="1588"/>
            <a:ext cx="9426575" cy="6856412"/>
            <a:chOff x="2765425" y="11113"/>
            <a:chExt cx="9394826" cy="6829426"/>
          </a:xfrm>
        </p:grpSpPr>
        <p:sp>
          <p:nvSpPr>
            <p:cNvPr id="78" name="Freeform 46">
              <a:extLst>
                <a:ext uri="{FF2B5EF4-FFF2-40B4-BE49-F238E27FC236}">
                  <a16:creationId xmlns:a16="http://schemas.microsoft.com/office/drawing/2014/main" id="{89E3E897-C479-4F88-9844-84F8E619BF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5425" y="11113"/>
              <a:ext cx="4800600" cy="5467350"/>
            </a:xfrm>
            <a:custGeom>
              <a:avLst/>
              <a:gdLst>
                <a:gd name="T0" fmla="*/ 1486 w 1519"/>
                <a:gd name="T1" fmla="*/ 1378 h 1729"/>
                <a:gd name="T2" fmla="*/ 1486 w 1519"/>
                <a:gd name="T3" fmla="*/ 1378 h 1729"/>
                <a:gd name="T4" fmla="*/ 1486 w 1519"/>
                <a:gd name="T5" fmla="*/ 1344 h 1729"/>
                <a:gd name="T6" fmla="*/ 1486 w 1519"/>
                <a:gd name="T7" fmla="*/ 1344 h 1729"/>
                <a:gd name="T8" fmla="*/ 821 w 1519"/>
                <a:gd name="T9" fmla="*/ 0 h 1729"/>
                <a:gd name="T10" fmla="*/ 0 w 1519"/>
                <a:gd name="T11" fmla="*/ 0 h 1729"/>
                <a:gd name="T12" fmla="*/ 1486 w 1519"/>
                <a:gd name="T13" fmla="*/ 1710 h 1729"/>
                <a:gd name="T14" fmla="*/ 1519 w 1519"/>
                <a:gd name="T15" fmla="*/ 1729 h 1729"/>
                <a:gd name="T16" fmla="*/ 1486 w 1519"/>
                <a:gd name="T17" fmla="*/ 1378 h 1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9" h="1729">
                  <a:moveTo>
                    <a:pt x="1486" y="1378"/>
                  </a:moveTo>
                  <a:cubicBezTo>
                    <a:pt x="1486" y="1378"/>
                    <a:pt x="1486" y="1378"/>
                    <a:pt x="1486" y="1378"/>
                  </a:cubicBezTo>
                  <a:cubicBezTo>
                    <a:pt x="1486" y="1366"/>
                    <a:pt x="1486" y="1355"/>
                    <a:pt x="1486" y="1344"/>
                  </a:cubicBezTo>
                  <a:cubicBezTo>
                    <a:pt x="1486" y="1344"/>
                    <a:pt x="1486" y="1344"/>
                    <a:pt x="1486" y="1344"/>
                  </a:cubicBezTo>
                  <a:cubicBezTo>
                    <a:pt x="1147" y="977"/>
                    <a:pt x="910" y="514"/>
                    <a:pt x="82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1" y="723"/>
                    <a:pt x="818" y="1324"/>
                    <a:pt x="1486" y="1710"/>
                  </a:cubicBezTo>
                  <a:cubicBezTo>
                    <a:pt x="1497" y="1716"/>
                    <a:pt x="1508" y="1723"/>
                    <a:pt x="1519" y="1729"/>
                  </a:cubicBezTo>
                  <a:cubicBezTo>
                    <a:pt x="1497" y="1615"/>
                    <a:pt x="1486" y="1498"/>
                    <a:pt x="1486" y="1378"/>
                  </a:cubicBezTo>
                  <a:close/>
                </a:path>
              </a:pathLst>
            </a:custGeom>
            <a:solidFill>
              <a:schemeClr val="bg1">
                <a:lumMod val="75000"/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Arial" panose="020B0604020202020204" pitchFamily="34" charset="0"/>
              </a:endParaRPr>
            </a:p>
          </p:txBody>
        </p:sp>
        <p:sp>
          <p:nvSpPr>
            <p:cNvPr id="79" name="Freeform 47">
              <a:extLst>
                <a:ext uri="{FF2B5EF4-FFF2-40B4-BE49-F238E27FC236}">
                  <a16:creationId xmlns:a16="http://schemas.microsoft.com/office/drawing/2014/main" id="{F22054DE-27F2-47A6-B4F6-D614377D51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9400" y="11113"/>
              <a:ext cx="4060825" cy="4249738"/>
            </a:xfrm>
            <a:custGeom>
              <a:avLst/>
              <a:gdLst>
                <a:gd name="T0" fmla="*/ 665 w 1285"/>
                <a:gd name="T1" fmla="*/ 0 h 1344"/>
                <a:gd name="T2" fmla="*/ 0 w 1285"/>
                <a:gd name="T3" fmla="*/ 0 h 1344"/>
                <a:gd name="T4" fmla="*/ 665 w 1285"/>
                <a:gd name="T5" fmla="*/ 1344 h 1344"/>
                <a:gd name="T6" fmla="*/ 665 w 1285"/>
                <a:gd name="T7" fmla="*/ 1344 h 1344"/>
                <a:gd name="T8" fmla="*/ 1285 w 1285"/>
                <a:gd name="T9" fmla="*/ 0 h 1344"/>
                <a:gd name="T10" fmla="*/ 665 w 1285"/>
                <a:gd name="T11" fmla="*/ 0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5" h="1344">
                  <a:moveTo>
                    <a:pt x="66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9" y="514"/>
                    <a:pt x="326" y="977"/>
                    <a:pt x="665" y="1344"/>
                  </a:cubicBezTo>
                  <a:cubicBezTo>
                    <a:pt x="665" y="1344"/>
                    <a:pt x="665" y="1344"/>
                    <a:pt x="665" y="1344"/>
                  </a:cubicBezTo>
                  <a:cubicBezTo>
                    <a:pt x="675" y="809"/>
                    <a:pt x="912" y="330"/>
                    <a:pt x="1285" y="0"/>
                  </a:cubicBezTo>
                  <a:lnTo>
                    <a:pt x="665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Arial" panose="020B0604020202020204" pitchFamily="34" charset="0"/>
              </a:endParaRPr>
            </a:p>
          </p:txBody>
        </p:sp>
        <p:sp>
          <p:nvSpPr>
            <p:cNvPr id="80" name="Freeform 48">
              <a:extLst>
                <a:ext uri="{FF2B5EF4-FFF2-40B4-BE49-F238E27FC236}">
                  <a16:creationId xmlns:a16="http://schemas.microsoft.com/office/drawing/2014/main" id="{67F1C9E5-15FC-4911-9A08-FC0EDFE4788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66026" y="5478463"/>
              <a:ext cx="4462463" cy="1362075"/>
            </a:xfrm>
            <a:custGeom>
              <a:avLst/>
              <a:gdLst>
                <a:gd name="T0" fmla="*/ 0 w 1412"/>
                <a:gd name="T1" fmla="*/ 0 h 431"/>
                <a:gd name="T2" fmla="*/ 141 w 1412"/>
                <a:gd name="T3" fmla="*/ 431 h 431"/>
                <a:gd name="T4" fmla="*/ 1412 w 1412"/>
                <a:gd name="T5" fmla="*/ 431 h 431"/>
                <a:gd name="T6" fmla="*/ 0 w 1412"/>
                <a:gd name="T7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12" h="431">
                  <a:moveTo>
                    <a:pt x="0" y="0"/>
                  </a:moveTo>
                  <a:cubicBezTo>
                    <a:pt x="29" y="151"/>
                    <a:pt x="77" y="296"/>
                    <a:pt x="141" y="431"/>
                  </a:cubicBezTo>
                  <a:cubicBezTo>
                    <a:pt x="1412" y="431"/>
                    <a:pt x="1412" y="431"/>
                    <a:pt x="1412" y="431"/>
                  </a:cubicBezTo>
                  <a:cubicBezTo>
                    <a:pt x="902" y="390"/>
                    <a:pt x="424" y="238"/>
                    <a:pt x="0" y="0"/>
                  </a:cubicBezTo>
                  <a:close/>
                </a:path>
              </a:pathLst>
            </a:custGeom>
            <a:solidFill>
              <a:schemeClr val="bg1">
                <a:lumMod val="75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Arial" panose="020B0604020202020204" pitchFamily="34" charset="0"/>
              </a:endParaRPr>
            </a:p>
          </p:txBody>
        </p:sp>
        <p:sp>
          <p:nvSpPr>
            <p:cNvPr id="81" name="Freeform 49">
              <a:extLst>
                <a:ext uri="{FF2B5EF4-FFF2-40B4-BE49-F238E27FC236}">
                  <a16:creationId xmlns:a16="http://schemas.microsoft.com/office/drawing/2014/main" id="{7821DF6E-C7B3-46DB-A33F-4383CBEE0EFA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1251" y="4260851"/>
              <a:ext cx="4699000" cy="2579688"/>
            </a:xfrm>
            <a:custGeom>
              <a:avLst/>
              <a:gdLst>
                <a:gd name="T0" fmla="*/ 1487 w 1487"/>
                <a:gd name="T1" fmla="*/ 816 h 816"/>
                <a:gd name="T2" fmla="*/ 1487 w 1487"/>
                <a:gd name="T3" fmla="*/ 814 h 816"/>
                <a:gd name="T4" fmla="*/ 0 w 1487"/>
                <a:gd name="T5" fmla="*/ 0 h 816"/>
                <a:gd name="T6" fmla="*/ 0 w 1487"/>
                <a:gd name="T7" fmla="*/ 34 h 816"/>
                <a:gd name="T8" fmla="*/ 0 w 1487"/>
                <a:gd name="T9" fmla="*/ 34 h 816"/>
                <a:gd name="T10" fmla="*/ 33 w 1487"/>
                <a:gd name="T11" fmla="*/ 385 h 816"/>
                <a:gd name="T12" fmla="*/ 1445 w 1487"/>
                <a:gd name="T13" fmla="*/ 816 h 816"/>
                <a:gd name="T14" fmla="*/ 1487 w 1487"/>
                <a:gd name="T15" fmla="*/ 816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87" h="816">
                  <a:moveTo>
                    <a:pt x="1487" y="816"/>
                  </a:moveTo>
                  <a:cubicBezTo>
                    <a:pt x="1487" y="814"/>
                    <a:pt x="1487" y="814"/>
                    <a:pt x="1487" y="814"/>
                  </a:cubicBezTo>
                  <a:cubicBezTo>
                    <a:pt x="904" y="711"/>
                    <a:pt x="386" y="418"/>
                    <a:pt x="0" y="0"/>
                  </a:cubicBezTo>
                  <a:cubicBezTo>
                    <a:pt x="0" y="11"/>
                    <a:pt x="0" y="22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4"/>
                    <a:pt x="11" y="271"/>
                    <a:pt x="33" y="385"/>
                  </a:cubicBezTo>
                  <a:cubicBezTo>
                    <a:pt x="457" y="623"/>
                    <a:pt x="935" y="775"/>
                    <a:pt x="1445" y="816"/>
                  </a:cubicBezTo>
                  <a:lnTo>
                    <a:pt x="1487" y="816"/>
                  </a:lnTo>
                  <a:close/>
                </a:path>
              </a:pathLst>
            </a:custGeom>
            <a:solidFill>
              <a:schemeClr val="bg1">
                <a:lumMod val="75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Arial" panose="020B0604020202020204" pitchFamily="34" charset="0"/>
              </a:endParaRPr>
            </a:p>
          </p:txBody>
        </p:sp>
        <p:sp>
          <p:nvSpPr>
            <p:cNvPr id="82" name="Freeform 50">
              <a:extLst>
                <a:ext uri="{FF2B5EF4-FFF2-40B4-BE49-F238E27FC236}">
                  <a16:creationId xmlns:a16="http://schemas.microsoft.com/office/drawing/2014/main" id="{3DEFC86F-BED7-47C6-97D3-B668AFC4B437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1251" y="11113"/>
              <a:ext cx="4699000" cy="6823075"/>
            </a:xfrm>
            <a:custGeom>
              <a:avLst/>
              <a:gdLst>
                <a:gd name="T0" fmla="*/ 0 w 1487"/>
                <a:gd name="T1" fmla="*/ 1344 h 2158"/>
                <a:gd name="T2" fmla="*/ 1487 w 1487"/>
                <a:gd name="T3" fmla="*/ 2158 h 2158"/>
                <a:gd name="T4" fmla="*/ 1487 w 1487"/>
                <a:gd name="T5" fmla="*/ 0 h 2158"/>
                <a:gd name="T6" fmla="*/ 620 w 1487"/>
                <a:gd name="T7" fmla="*/ 0 h 2158"/>
                <a:gd name="T8" fmla="*/ 0 w 1487"/>
                <a:gd name="T9" fmla="*/ 1344 h 2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7" h="2158">
                  <a:moveTo>
                    <a:pt x="0" y="1344"/>
                  </a:moveTo>
                  <a:cubicBezTo>
                    <a:pt x="386" y="1762"/>
                    <a:pt x="904" y="2055"/>
                    <a:pt x="1487" y="2158"/>
                  </a:cubicBezTo>
                  <a:cubicBezTo>
                    <a:pt x="1487" y="0"/>
                    <a:pt x="1487" y="0"/>
                    <a:pt x="1487" y="0"/>
                  </a:cubicBezTo>
                  <a:cubicBezTo>
                    <a:pt x="620" y="0"/>
                    <a:pt x="620" y="0"/>
                    <a:pt x="620" y="0"/>
                  </a:cubicBezTo>
                  <a:cubicBezTo>
                    <a:pt x="247" y="330"/>
                    <a:pt x="10" y="809"/>
                    <a:pt x="0" y="1344"/>
                  </a:cubicBezTo>
                  <a:close/>
                </a:path>
              </a:pathLst>
            </a:custGeom>
            <a:solidFill>
              <a:schemeClr val="bg1">
                <a:lumMod val="75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Arial" panose="020B0604020202020204" pitchFamily="34" charset="0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FCC0D218-5C62-41F9-BE5C-6E0696D0E199}"/>
              </a:ext>
            </a:extLst>
          </p:cNvPr>
          <p:cNvGrpSpPr/>
          <p:nvPr userDrawn="1"/>
        </p:nvGrpSpPr>
        <p:grpSpPr>
          <a:xfrm>
            <a:off x="2736849" y="1588"/>
            <a:ext cx="9483725" cy="6854825"/>
            <a:chOff x="2746375" y="1588"/>
            <a:chExt cx="9420226" cy="6854825"/>
          </a:xfrm>
          <a:solidFill>
            <a:schemeClr val="bg2"/>
          </a:solidFill>
        </p:grpSpPr>
        <p:sp>
          <p:nvSpPr>
            <p:cNvPr id="84" name="Freeform 51">
              <a:extLst>
                <a:ext uri="{FF2B5EF4-FFF2-40B4-BE49-F238E27FC236}">
                  <a16:creationId xmlns:a16="http://schemas.microsoft.com/office/drawing/2014/main" id="{664B4941-CE6B-4EDA-A21D-1A69757C64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62575" y="33338"/>
              <a:ext cx="6804026" cy="6810375"/>
            </a:xfrm>
            <a:custGeom>
              <a:avLst/>
              <a:gdLst>
                <a:gd name="T0" fmla="*/ 2117 w 2153"/>
                <a:gd name="T1" fmla="*/ 2145 h 2154"/>
                <a:gd name="T2" fmla="*/ 2061 w 2153"/>
                <a:gd name="T3" fmla="*/ 2132 h 2154"/>
                <a:gd name="T4" fmla="*/ 2004 w 2153"/>
                <a:gd name="T5" fmla="*/ 2119 h 2154"/>
                <a:gd name="T6" fmla="*/ 1948 w 2153"/>
                <a:gd name="T7" fmla="*/ 2107 h 2154"/>
                <a:gd name="T8" fmla="*/ 1896 w 2153"/>
                <a:gd name="T9" fmla="*/ 2096 h 2154"/>
                <a:gd name="T10" fmla="*/ 1846 w 2153"/>
                <a:gd name="T11" fmla="*/ 2081 h 2154"/>
                <a:gd name="T12" fmla="*/ 1794 w 2153"/>
                <a:gd name="T13" fmla="*/ 2065 h 2154"/>
                <a:gd name="T14" fmla="*/ 1759 w 2153"/>
                <a:gd name="T15" fmla="*/ 2053 h 2154"/>
                <a:gd name="T16" fmla="*/ 1709 w 2153"/>
                <a:gd name="T17" fmla="*/ 2033 h 2154"/>
                <a:gd name="T18" fmla="*/ 1656 w 2153"/>
                <a:gd name="T19" fmla="*/ 2010 h 2154"/>
                <a:gd name="T20" fmla="*/ 1602 w 2153"/>
                <a:gd name="T21" fmla="*/ 1989 h 2154"/>
                <a:gd name="T22" fmla="*/ 1548 w 2153"/>
                <a:gd name="T23" fmla="*/ 1968 h 2154"/>
                <a:gd name="T24" fmla="*/ 1499 w 2153"/>
                <a:gd name="T25" fmla="*/ 1949 h 2154"/>
                <a:gd name="T26" fmla="*/ 1452 w 2153"/>
                <a:gd name="T27" fmla="*/ 1926 h 2154"/>
                <a:gd name="T28" fmla="*/ 1403 w 2153"/>
                <a:gd name="T29" fmla="*/ 1902 h 2154"/>
                <a:gd name="T30" fmla="*/ 1371 w 2153"/>
                <a:gd name="T31" fmla="*/ 1884 h 2154"/>
                <a:gd name="T32" fmla="*/ 1324 w 2153"/>
                <a:gd name="T33" fmla="*/ 1857 h 2154"/>
                <a:gd name="T34" fmla="*/ 1276 w 2153"/>
                <a:gd name="T35" fmla="*/ 1826 h 2154"/>
                <a:gd name="T36" fmla="*/ 1226 w 2153"/>
                <a:gd name="T37" fmla="*/ 1796 h 2154"/>
                <a:gd name="T38" fmla="*/ 1176 w 2153"/>
                <a:gd name="T39" fmla="*/ 1767 h 2154"/>
                <a:gd name="T40" fmla="*/ 1131 w 2153"/>
                <a:gd name="T41" fmla="*/ 1740 h 2154"/>
                <a:gd name="T42" fmla="*/ 1088 w 2153"/>
                <a:gd name="T43" fmla="*/ 1711 h 2154"/>
                <a:gd name="T44" fmla="*/ 1044 w 2153"/>
                <a:gd name="T45" fmla="*/ 1679 h 2154"/>
                <a:gd name="T46" fmla="*/ 1015 w 2153"/>
                <a:gd name="T47" fmla="*/ 1657 h 2154"/>
                <a:gd name="T48" fmla="*/ 973 w 2153"/>
                <a:gd name="T49" fmla="*/ 1622 h 2154"/>
                <a:gd name="T50" fmla="*/ 930 w 2153"/>
                <a:gd name="T51" fmla="*/ 1584 h 2154"/>
                <a:gd name="T52" fmla="*/ 886 w 2153"/>
                <a:gd name="T53" fmla="*/ 1547 h 2154"/>
                <a:gd name="T54" fmla="*/ 841 w 2153"/>
                <a:gd name="T55" fmla="*/ 1510 h 2154"/>
                <a:gd name="T56" fmla="*/ 801 w 2153"/>
                <a:gd name="T57" fmla="*/ 1477 h 2154"/>
                <a:gd name="T58" fmla="*/ 763 w 2153"/>
                <a:gd name="T59" fmla="*/ 1441 h 2154"/>
                <a:gd name="T60" fmla="*/ 725 w 2153"/>
                <a:gd name="T61" fmla="*/ 1402 h 2154"/>
                <a:gd name="T62" fmla="*/ 700 w 2153"/>
                <a:gd name="T63" fmla="*/ 1376 h 2154"/>
                <a:gd name="T64" fmla="*/ 664 w 2153"/>
                <a:gd name="T65" fmla="*/ 1335 h 2154"/>
                <a:gd name="T66" fmla="*/ 627 w 2153"/>
                <a:gd name="T67" fmla="*/ 1291 h 2154"/>
                <a:gd name="T68" fmla="*/ 589 w 2153"/>
                <a:gd name="T69" fmla="*/ 1247 h 2154"/>
                <a:gd name="T70" fmla="*/ 551 w 2153"/>
                <a:gd name="T71" fmla="*/ 1204 h 2154"/>
                <a:gd name="T72" fmla="*/ 516 w 2153"/>
                <a:gd name="T73" fmla="*/ 1165 h 2154"/>
                <a:gd name="T74" fmla="*/ 485 w 2153"/>
                <a:gd name="T75" fmla="*/ 1123 h 2154"/>
                <a:gd name="T76" fmla="*/ 454 w 2153"/>
                <a:gd name="T77" fmla="*/ 1080 h 2154"/>
                <a:gd name="T78" fmla="*/ 433 w 2153"/>
                <a:gd name="T79" fmla="*/ 1050 h 2154"/>
                <a:gd name="T80" fmla="*/ 404 w 2153"/>
                <a:gd name="T81" fmla="*/ 1004 h 2154"/>
                <a:gd name="T82" fmla="*/ 374 w 2153"/>
                <a:gd name="T83" fmla="*/ 954 h 2154"/>
                <a:gd name="T84" fmla="*/ 344 w 2153"/>
                <a:gd name="T85" fmla="*/ 905 h 2154"/>
                <a:gd name="T86" fmla="*/ 313 w 2153"/>
                <a:gd name="T87" fmla="*/ 857 h 2154"/>
                <a:gd name="T88" fmla="*/ 285 w 2153"/>
                <a:gd name="T89" fmla="*/ 812 h 2154"/>
                <a:gd name="T90" fmla="*/ 261 w 2153"/>
                <a:gd name="T91" fmla="*/ 766 h 2154"/>
                <a:gd name="T92" fmla="*/ 238 w 2153"/>
                <a:gd name="T93" fmla="*/ 719 h 2154"/>
                <a:gd name="T94" fmla="*/ 222 w 2153"/>
                <a:gd name="T95" fmla="*/ 686 h 2154"/>
                <a:gd name="T96" fmla="*/ 199 w 2153"/>
                <a:gd name="T97" fmla="*/ 636 h 2154"/>
                <a:gd name="T98" fmla="*/ 178 w 2153"/>
                <a:gd name="T99" fmla="*/ 582 h 2154"/>
                <a:gd name="T100" fmla="*/ 156 w 2153"/>
                <a:gd name="T101" fmla="*/ 529 h 2154"/>
                <a:gd name="T102" fmla="*/ 133 w 2153"/>
                <a:gd name="T103" fmla="*/ 476 h 2154"/>
                <a:gd name="T104" fmla="*/ 113 w 2153"/>
                <a:gd name="T105" fmla="*/ 428 h 2154"/>
                <a:gd name="T106" fmla="*/ 96 w 2153"/>
                <a:gd name="T107" fmla="*/ 379 h 2154"/>
                <a:gd name="T108" fmla="*/ 81 w 2153"/>
                <a:gd name="T109" fmla="*/ 328 h 2154"/>
                <a:gd name="T110" fmla="*/ 71 w 2153"/>
                <a:gd name="T111" fmla="*/ 293 h 2154"/>
                <a:gd name="T112" fmla="*/ 56 w 2153"/>
                <a:gd name="T113" fmla="*/ 240 h 2154"/>
                <a:gd name="T114" fmla="*/ 44 w 2153"/>
                <a:gd name="T115" fmla="*/ 184 h 2154"/>
                <a:gd name="T116" fmla="*/ 30 w 2153"/>
                <a:gd name="T117" fmla="*/ 128 h 2154"/>
                <a:gd name="T118" fmla="*/ 16 w 2153"/>
                <a:gd name="T119" fmla="*/ 72 h 2154"/>
                <a:gd name="T120" fmla="*/ 3 w 2153"/>
                <a:gd name="T121" fmla="*/ 21 h 2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153" h="2154">
                  <a:moveTo>
                    <a:pt x="2151" y="2154"/>
                  </a:moveTo>
                  <a:cubicBezTo>
                    <a:pt x="2151" y="2154"/>
                    <a:pt x="2150" y="2154"/>
                    <a:pt x="2150" y="2154"/>
                  </a:cubicBezTo>
                  <a:cubicBezTo>
                    <a:pt x="2147" y="2153"/>
                    <a:pt x="2147" y="2153"/>
                    <a:pt x="2147" y="2153"/>
                  </a:cubicBezTo>
                  <a:cubicBezTo>
                    <a:pt x="2146" y="2153"/>
                    <a:pt x="2145" y="2152"/>
                    <a:pt x="2145" y="2151"/>
                  </a:cubicBezTo>
                  <a:cubicBezTo>
                    <a:pt x="2146" y="2149"/>
                    <a:pt x="2147" y="2149"/>
                    <a:pt x="2148" y="2149"/>
                  </a:cubicBezTo>
                  <a:cubicBezTo>
                    <a:pt x="2151" y="2149"/>
                    <a:pt x="2151" y="2149"/>
                    <a:pt x="2151" y="2149"/>
                  </a:cubicBezTo>
                  <a:cubicBezTo>
                    <a:pt x="2152" y="2149"/>
                    <a:pt x="2153" y="2151"/>
                    <a:pt x="2153" y="2152"/>
                  </a:cubicBezTo>
                  <a:cubicBezTo>
                    <a:pt x="2153" y="2153"/>
                    <a:pt x="2152" y="2154"/>
                    <a:pt x="2151" y="2154"/>
                  </a:cubicBezTo>
                  <a:close/>
                  <a:moveTo>
                    <a:pt x="2133" y="2151"/>
                  </a:moveTo>
                  <a:cubicBezTo>
                    <a:pt x="2133" y="2151"/>
                    <a:pt x="2132" y="2151"/>
                    <a:pt x="2132" y="2151"/>
                  </a:cubicBezTo>
                  <a:cubicBezTo>
                    <a:pt x="2129" y="2150"/>
                    <a:pt x="2129" y="2150"/>
                    <a:pt x="2129" y="2150"/>
                  </a:cubicBezTo>
                  <a:cubicBezTo>
                    <a:pt x="2128" y="2150"/>
                    <a:pt x="2127" y="2149"/>
                    <a:pt x="2127" y="2147"/>
                  </a:cubicBezTo>
                  <a:cubicBezTo>
                    <a:pt x="2128" y="2146"/>
                    <a:pt x="2129" y="2145"/>
                    <a:pt x="2130" y="2145"/>
                  </a:cubicBezTo>
                  <a:cubicBezTo>
                    <a:pt x="2133" y="2146"/>
                    <a:pt x="2133" y="2146"/>
                    <a:pt x="2133" y="2146"/>
                  </a:cubicBezTo>
                  <a:cubicBezTo>
                    <a:pt x="2134" y="2146"/>
                    <a:pt x="2135" y="2147"/>
                    <a:pt x="2135" y="2149"/>
                  </a:cubicBezTo>
                  <a:cubicBezTo>
                    <a:pt x="2135" y="2150"/>
                    <a:pt x="2134" y="2151"/>
                    <a:pt x="2133" y="2151"/>
                  </a:cubicBezTo>
                  <a:close/>
                  <a:moveTo>
                    <a:pt x="2115" y="2147"/>
                  </a:moveTo>
                  <a:cubicBezTo>
                    <a:pt x="2114" y="2147"/>
                    <a:pt x="2114" y="2147"/>
                    <a:pt x="2114" y="2147"/>
                  </a:cubicBezTo>
                  <a:cubicBezTo>
                    <a:pt x="2111" y="2147"/>
                    <a:pt x="2111" y="2147"/>
                    <a:pt x="2111" y="2147"/>
                  </a:cubicBezTo>
                  <a:cubicBezTo>
                    <a:pt x="2110" y="2146"/>
                    <a:pt x="2109" y="2145"/>
                    <a:pt x="2109" y="2144"/>
                  </a:cubicBezTo>
                  <a:cubicBezTo>
                    <a:pt x="2110" y="2143"/>
                    <a:pt x="2111" y="2142"/>
                    <a:pt x="2112" y="2142"/>
                  </a:cubicBezTo>
                  <a:cubicBezTo>
                    <a:pt x="2115" y="2143"/>
                    <a:pt x="2115" y="2143"/>
                    <a:pt x="2115" y="2143"/>
                  </a:cubicBezTo>
                  <a:cubicBezTo>
                    <a:pt x="2116" y="2143"/>
                    <a:pt x="2117" y="2144"/>
                    <a:pt x="2117" y="2145"/>
                  </a:cubicBezTo>
                  <a:cubicBezTo>
                    <a:pt x="2117" y="2147"/>
                    <a:pt x="2116" y="2147"/>
                    <a:pt x="2115" y="2147"/>
                  </a:cubicBezTo>
                  <a:close/>
                  <a:moveTo>
                    <a:pt x="2097" y="2144"/>
                  </a:moveTo>
                  <a:cubicBezTo>
                    <a:pt x="2096" y="2144"/>
                    <a:pt x="2096" y="2144"/>
                    <a:pt x="2096" y="2144"/>
                  </a:cubicBezTo>
                  <a:cubicBezTo>
                    <a:pt x="2093" y="2143"/>
                    <a:pt x="2093" y="2143"/>
                    <a:pt x="2093" y="2143"/>
                  </a:cubicBezTo>
                  <a:cubicBezTo>
                    <a:pt x="2092" y="2143"/>
                    <a:pt x="2091" y="2142"/>
                    <a:pt x="2091" y="2140"/>
                  </a:cubicBezTo>
                  <a:cubicBezTo>
                    <a:pt x="2092" y="2139"/>
                    <a:pt x="2093" y="2138"/>
                    <a:pt x="2094" y="2138"/>
                  </a:cubicBezTo>
                  <a:cubicBezTo>
                    <a:pt x="2097" y="2139"/>
                    <a:pt x="2097" y="2139"/>
                    <a:pt x="2097" y="2139"/>
                  </a:cubicBezTo>
                  <a:cubicBezTo>
                    <a:pt x="2098" y="2139"/>
                    <a:pt x="2099" y="2141"/>
                    <a:pt x="2099" y="2142"/>
                  </a:cubicBezTo>
                  <a:cubicBezTo>
                    <a:pt x="2099" y="2143"/>
                    <a:pt x="2098" y="2144"/>
                    <a:pt x="2097" y="2144"/>
                  </a:cubicBezTo>
                  <a:close/>
                  <a:moveTo>
                    <a:pt x="2079" y="2140"/>
                  </a:moveTo>
                  <a:cubicBezTo>
                    <a:pt x="2078" y="2140"/>
                    <a:pt x="2078" y="2140"/>
                    <a:pt x="2078" y="2140"/>
                  </a:cubicBezTo>
                  <a:cubicBezTo>
                    <a:pt x="2075" y="2139"/>
                    <a:pt x="2075" y="2139"/>
                    <a:pt x="2075" y="2139"/>
                  </a:cubicBezTo>
                  <a:cubicBezTo>
                    <a:pt x="2074" y="2139"/>
                    <a:pt x="2073" y="2138"/>
                    <a:pt x="2073" y="2137"/>
                  </a:cubicBezTo>
                  <a:cubicBezTo>
                    <a:pt x="2074" y="2135"/>
                    <a:pt x="2075" y="2135"/>
                    <a:pt x="2076" y="2135"/>
                  </a:cubicBezTo>
                  <a:cubicBezTo>
                    <a:pt x="2079" y="2135"/>
                    <a:pt x="2079" y="2135"/>
                    <a:pt x="2079" y="2135"/>
                  </a:cubicBezTo>
                  <a:cubicBezTo>
                    <a:pt x="2080" y="2136"/>
                    <a:pt x="2081" y="2137"/>
                    <a:pt x="2081" y="2138"/>
                  </a:cubicBezTo>
                  <a:cubicBezTo>
                    <a:pt x="2081" y="2139"/>
                    <a:pt x="2080" y="2140"/>
                    <a:pt x="2079" y="2140"/>
                  </a:cubicBezTo>
                  <a:close/>
                  <a:moveTo>
                    <a:pt x="2061" y="2136"/>
                  </a:moveTo>
                  <a:cubicBezTo>
                    <a:pt x="2060" y="2136"/>
                    <a:pt x="2060" y="2136"/>
                    <a:pt x="2060" y="2136"/>
                  </a:cubicBezTo>
                  <a:cubicBezTo>
                    <a:pt x="2057" y="2136"/>
                    <a:pt x="2057" y="2136"/>
                    <a:pt x="2057" y="2136"/>
                  </a:cubicBezTo>
                  <a:cubicBezTo>
                    <a:pt x="2056" y="2135"/>
                    <a:pt x="2055" y="2134"/>
                    <a:pt x="2055" y="2133"/>
                  </a:cubicBezTo>
                  <a:cubicBezTo>
                    <a:pt x="2056" y="2132"/>
                    <a:pt x="2057" y="2131"/>
                    <a:pt x="2058" y="2131"/>
                  </a:cubicBezTo>
                  <a:cubicBezTo>
                    <a:pt x="2061" y="2132"/>
                    <a:pt x="2061" y="2132"/>
                    <a:pt x="2061" y="2132"/>
                  </a:cubicBezTo>
                  <a:cubicBezTo>
                    <a:pt x="2062" y="2132"/>
                    <a:pt x="2063" y="2133"/>
                    <a:pt x="2063" y="2134"/>
                  </a:cubicBezTo>
                  <a:cubicBezTo>
                    <a:pt x="2063" y="2136"/>
                    <a:pt x="2062" y="2136"/>
                    <a:pt x="2061" y="2136"/>
                  </a:cubicBezTo>
                  <a:close/>
                  <a:moveTo>
                    <a:pt x="2043" y="2132"/>
                  </a:moveTo>
                  <a:cubicBezTo>
                    <a:pt x="2043" y="2132"/>
                    <a:pt x="2042" y="2132"/>
                    <a:pt x="2042" y="2132"/>
                  </a:cubicBezTo>
                  <a:cubicBezTo>
                    <a:pt x="2039" y="2132"/>
                    <a:pt x="2039" y="2132"/>
                    <a:pt x="2039" y="2132"/>
                  </a:cubicBezTo>
                  <a:cubicBezTo>
                    <a:pt x="2038" y="2131"/>
                    <a:pt x="2037" y="2130"/>
                    <a:pt x="2037" y="2129"/>
                  </a:cubicBezTo>
                  <a:cubicBezTo>
                    <a:pt x="2038" y="2128"/>
                    <a:pt x="2039" y="2127"/>
                    <a:pt x="2040" y="2127"/>
                  </a:cubicBezTo>
                  <a:cubicBezTo>
                    <a:pt x="2043" y="2128"/>
                    <a:pt x="2043" y="2128"/>
                    <a:pt x="2043" y="2128"/>
                  </a:cubicBezTo>
                  <a:cubicBezTo>
                    <a:pt x="2044" y="2128"/>
                    <a:pt x="2045" y="2129"/>
                    <a:pt x="2045" y="2131"/>
                  </a:cubicBezTo>
                  <a:cubicBezTo>
                    <a:pt x="2045" y="2132"/>
                    <a:pt x="2044" y="2132"/>
                    <a:pt x="2043" y="2132"/>
                  </a:cubicBezTo>
                  <a:close/>
                  <a:moveTo>
                    <a:pt x="2025" y="2128"/>
                  </a:moveTo>
                  <a:cubicBezTo>
                    <a:pt x="2025" y="2128"/>
                    <a:pt x="2024" y="2128"/>
                    <a:pt x="2024" y="2128"/>
                  </a:cubicBezTo>
                  <a:cubicBezTo>
                    <a:pt x="2021" y="2128"/>
                    <a:pt x="2021" y="2128"/>
                    <a:pt x="2021" y="2128"/>
                  </a:cubicBezTo>
                  <a:cubicBezTo>
                    <a:pt x="2020" y="2127"/>
                    <a:pt x="2019" y="2126"/>
                    <a:pt x="2019" y="2125"/>
                  </a:cubicBezTo>
                  <a:cubicBezTo>
                    <a:pt x="2020" y="2124"/>
                    <a:pt x="2021" y="2123"/>
                    <a:pt x="2022" y="2123"/>
                  </a:cubicBezTo>
                  <a:cubicBezTo>
                    <a:pt x="2025" y="2124"/>
                    <a:pt x="2025" y="2124"/>
                    <a:pt x="2025" y="2124"/>
                  </a:cubicBezTo>
                  <a:cubicBezTo>
                    <a:pt x="2027" y="2124"/>
                    <a:pt x="2027" y="2125"/>
                    <a:pt x="2027" y="2127"/>
                  </a:cubicBezTo>
                  <a:cubicBezTo>
                    <a:pt x="2027" y="2128"/>
                    <a:pt x="2026" y="2128"/>
                    <a:pt x="2025" y="2128"/>
                  </a:cubicBezTo>
                  <a:close/>
                  <a:moveTo>
                    <a:pt x="2007" y="2124"/>
                  </a:moveTo>
                  <a:cubicBezTo>
                    <a:pt x="2007" y="2124"/>
                    <a:pt x="2006" y="2124"/>
                    <a:pt x="2006" y="2124"/>
                  </a:cubicBezTo>
                  <a:cubicBezTo>
                    <a:pt x="2003" y="2123"/>
                    <a:pt x="2003" y="2123"/>
                    <a:pt x="2003" y="2123"/>
                  </a:cubicBezTo>
                  <a:cubicBezTo>
                    <a:pt x="2002" y="2123"/>
                    <a:pt x="2001" y="2122"/>
                    <a:pt x="2001" y="2121"/>
                  </a:cubicBezTo>
                  <a:cubicBezTo>
                    <a:pt x="2002" y="2119"/>
                    <a:pt x="2003" y="2119"/>
                    <a:pt x="2004" y="2119"/>
                  </a:cubicBezTo>
                  <a:cubicBezTo>
                    <a:pt x="2007" y="2120"/>
                    <a:pt x="2007" y="2120"/>
                    <a:pt x="2007" y="2120"/>
                  </a:cubicBezTo>
                  <a:cubicBezTo>
                    <a:pt x="2009" y="2120"/>
                    <a:pt x="2009" y="2121"/>
                    <a:pt x="2009" y="2122"/>
                  </a:cubicBezTo>
                  <a:cubicBezTo>
                    <a:pt x="2009" y="2124"/>
                    <a:pt x="2008" y="2124"/>
                    <a:pt x="2007" y="2124"/>
                  </a:cubicBezTo>
                  <a:close/>
                  <a:moveTo>
                    <a:pt x="1989" y="2120"/>
                  </a:moveTo>
                  <a:cubicBezTo>
                    <a:pt x="1989" y="2120"/>
                    <a:pt x="1988" y="2120"/>
                    <a:pt x="1988" y="2120"/>
                  </a:cubicBezTo>
                  <a:cubicBezTo>
                    <a:pt x="1985" y="2119"/>
                    <a:pt x="1985" y="2119"/>
                    <a:pt x="1985" y="2119"/>
                  </a:cubicBezTo>
                  <a:cubicBezTo>
                    <a:pt x="1984" y="2119"/>
                    <a:pt x="1983" y="2118"/>
                    <a:pt x="1984" y="2116"/>
                  </a:cubicBezTo>
                  <a:cubicBezTo>
                    <a:pt x="1984" y="2115"/>
                    <a:pt x="1985" y="2114"/>
                    <a:pt x="1986" y="2115"/>
                  </a:cubicBezTo>
                  <a:cubicBezTo>
                    <a:pt x="1989" y="2115"/>
                    <a:pt x="1989" y="2115"/>
                    <a:pt x="1989" y="2115"/>
                  </a:cubicBezTo>
                  <a:cubicBezTo>
                    <a:pt x="1991" y="2116"/>
                    <a:pt x="1991" y="2117"/>
                    <a:pt x="1991" y="2118"/>
                  </a:cubicBezTo>
                  <a:cubicBezTo>
                    <a:pt x="1991" y="2119"/>
                    <a:pt x="1990" y="2120"/>
                    <a:pt x="1989" y="2120"/>
                  </a:cubicBezTo>
                  <a:close/>
                  <a:moveTo>
                    <a:pt x="1971" y="2116"/>
                  </a:moveTo>
                  <a:cubicBezTo>
                    <a:pt x="1971" y="2116"/>
                    <a:pt x="1971" y="2116"/>
                    <a:pt x="1970" y="2115"/>
                  </a:cubicBezTo>
                  <a:cubicBezTo>
                    <a:pt x="1967" y="2115"/>
                    <a:pt x="1967" y="2115"/>
                    <a:pt x="1967" y="2115"/>
                  </a:cubicBezTo>
                  <a:cubicBezTo>
                    <a:pt x="1966" y="2114"/>
                    <a:pt x="1965" y="2113"/>
                    <a:pt x="1966" y="2112"/>
                  </a:cubicBezTo>
                  <a:cubicBezTo>
                    <a:pt x="1966" y="2111"/>
                    <a:pt x="1967" y="2110"/>
                    <a:pt x="1969" y="2110"/>
                  </a:cubicBezTo>
                  <a:cubicBezTo>
                    <a:pt x="1972" y="2111"/>
                    <a:pt x="1972" y="2111"/>
                    <a:pt x="1972" y="2111"/>
                  </a:cubicBezTo>
                  <a:cubicBezTo>
                    <a:pt x="1973" y="2111"/>
                    <a:pt x="1974" y="2112"/>
                    <a:pt x="1973" y="2114"/>
                  </a:cubicBezTo>
                  <a:cubicBezTo>
                    <a:pt x="1973" y="2115"/>
                    <a:pt x="1972" y="2116"/>
                    <a:pt x="1971" y="2116"/>
                  </a:cubicBezTo>
                  <a:close/>
                  <a:moveTo>
                    <a:pt x="1953" y="2111"/>
                  </a:moveTo>
                  <a:cubicBezTo>
                    <a:pt x="1953" y="2111"/>
                    <a:pt x="1953" y="2111"/>
                    <a:pt x="1952" y="2111"/>
                  </a:cubicBezTo>
                  <a:cubicBezTo>
                    <a:pt x="1950" y="2110"/>
                    <a:pt x="1950" y="2110"/>
                    <a:pt x="1950" y="2110"/>
                  </a:cubicBezTo>
                  <a:cubicBezTo>
                    <a:pt x="1948" y="2110"/>
                    <a:pt x="1947" y="2109"/>
                    <a:pt x="1948" y="2107"/>
                  </a:cubicBezTo>
                  <a:cubicBezTo>
                    <a:pt x="1948" y="2106"/>
                    <a:pt x="1949" y="2105"/>
                    <a:pt x="1951" y="2106"/>
                  </a:cubicBezTo>
                  <a:cubicBezTo>
                    <a:pt x="1954" y="2106"/>
                    <a:pt x="1954" y="2106"/>
                    <a:pt x="1954" y="2106"/>
                  </a:cubicBezTo>
                  <a:cubicBezTo>
                    <a:pt x="1955" y="2107"/>
                    <a:pt x="1956" y="2108"/>
                    <a:pt x="1955" y="2109"/>
                  </a:cubicBezTo>
                  <a:cubicBezTo>
                    <a:pt x="1955" y="2110"/>
                    <a:pt x="1954" y="2111"/>
                    <a:pt x="1953" y="2111"/>
                  </a:cubicBezTo>
                  <a:close/>
                  <a:moveTo>
                    <a:pt x="1935" y="2106"/>
                  </a:moveTo>
                  <a:cubicBezTo>
                    <a:pt x="1935" y="2106"/>
                    <a:pt x="1935" y="2106"/>
                    <a:pt x="1935" y="2106"/>
                  </a:cubicBezTo>
                  <a:cubicBezTo>
                    <a:pt x="1932" y="2105"/>
                    <a:pt x="1932" y="2105"/>
                    <a:pt x="1932" y="2105"/>
                  </a:cubicBezTo>
                  <a:cubicBezTo>
                    <a:pt x="1930" y="2105"/>
                    <a:pt x="1930" y="2104"/>
                    <a:pt x="1930" y="2103"/>
                  </a:cubicBezTo>
                  <a:cubicBezTo>
                    <a:pt x="1930" y="2101"/>
                    <a:pt x="1932" y="2101"/>
                    <a:pt x="1933" y="2101"/>
                  </a:cubicBezTo>
                  <a:cubicBezTo>
                    <a:pt x="1936" y="2102"/>
                    <a:pt x="1936" y="2102"/>
                    <a:pt x="1936" y="2102"/>
                  </a:cubicBezTo>
                  <a:cubicBezTo>
                    <a:pt x="1937" y="2102"/>
                    <a:pt x="1938" y="2103"/>
                    <a:pt x="1938" y="2105"/>
                  </a:cubicBezTo>
                  <a:cubicBezTo>
                    <a:pt x="1937" y="2106"/>
                    <a:pt x="1936" y="2106"/>
                    <a:pt x="1935" y="2106"/>
                  </a:cubicBezTo>
                  <a:close/>
                  <a:moveTo>
                    <a:pt x="1917" y="2102"/>
                  </a:moveTo>
                  <a:cubicBezTo>
                    <a:pt x="1917" y="2102"/>
                    <a:pt x="1917" y="2102"/>
                    <a:pt x="1917" y="2101"/>
                  </a:cubicBezTo>
                  <a:cubicBezTo>
                    <a:pt x="1914" y="2101"/>
                    <a:pt x="1914" y="2101"/>
                    <a:pt x="1914" y="2101"/>
                  </a:cubicBezTo>
                  <a:cubicBezTo>
                    <a:pt x="1913" y="2100"/>
                    <a:pt x="1912" y="2099"/>
                    <a:pt x="1912" y="2098"/>
                  </a:cubicBezTo>
                  <a:cubicBezTo>
                    <a:pt x="1913" y="2096"/>
                    <a:pt x="1914" y="2096"/>
                    <a:pt x="1915" y="2096"/>
                  </a:cubicBezTo>
                  <a:cubicBezTo>
                    <a:pt x="1918" y="2097"/>
                    <a:pt x="1918" y="2097"/>
                    <a:pt x="1918" y="2097"/>
                  </a:cubicBezTo>
                  <a:cubicBezTo>
                    <a:pt x="1919" y="2097"/>
                    <a:pt x="1920" y="2099"/>
                    <a:pt x="1920" y="2100"/>
                  </a:cubicBezTo>
                  <a:cubicBezTo>
                    <a:pt x="1919" y="2101"/>
                    <a:pt x="1918" y="2102"/>
                    <a:pt x="1917" y="2102"/>
                  </a:cubicBezTo>
                  <a:close/>
                  <a:moveTo>
                    <a:pt x="1900" y="2097"/>
                  </a:moveTo>
                  <a:cubicBezTo>
                    <a:pt x="1899" y="2097"/>
                    <a:pt x="1899" y="2097"/>
                    <a:pt x="1899" y="2097"/>
                  </a:cubicBezTo>
                  <a:cubicBezTo>
                    <a:pt x="1896" y="2096"/>
                    <a:pt x="1896" y="2096"/>
                    <a:pt x="1896" y="2096"/>
                  </a:cubicBezTo>
                  <a:cubicBezTo>
                    <a:pt x="1895" y="2095"/>
                    <a:pt x="1894" y="2094"/>
                    <a:pt x="1894" y="2093"/>
                  </a:cubicBezTo>
                  <a:cubicBezTo>
                    <a:pt x="1895" y="2092"/>
                    <a:pt x="1896" y="2091"/>
                    <a:pt x="1897" y="2091"/>
                  </a:cubicBezTo>
                  <a:cubicBezTo>
                    <a:pt x="1900" y="2092"/>
                    <a:pt x="1900" y="2092"/>
                    <a:pt x="1900" y="2092"/>
                  </a:cubicBezTo>
                  <a:cubicBezTo>
                    <a:pt x="1902" y="2092"/>
                    <a:pt x="1902" y="2094"/>
                    <a:pt x="1902" y="2095"/>
                  </a:cubicBezTo>
                  <a:cubicBezTo>
                    <a:pt x="1902" y="2096"/>
                    <a:pt x="1901" y="2097"/>
                    <a:pt x="1900" y="2097"/>
                  </a:cubicBezTo>
                  <a:close/>
                  <a:moveTo>
                    <a:pt x="1882" y="2092"/>
                  </a:moveTo>
                  <a:cubicBezTo>
                    <a:pt x="1882" y="2092"/>
                    <a:pt x="1881" y="2092"/>
                    <a:pt x="1881" y="2091"/>
                  </a:cubicBezTo>
                  <a:cubicBezTo>
                    <a:pt x="1878" y="2091"/>
                    <a:pt x="1878" y="2091"/>
                    <a:pt x="1878" y="2091"/>
                  </a:cubicBezTo>
                  <a:cubicBezTo>
                    <a:pt x="1877" y="2090"/>
                    <a:pt x="1876" y="2089"/>
                    <a:pt x="1877" y="2088"/>
                  </a:cubicBezTo>
                  <a:cubicBezTo>
                    <a:pt x="1877" y="2086"/>
                    <a:pt x="1878" y="2086"/>
                    <a:pt x="1880" y="2086"/>
                  </a:cubicBezTo>
                  <a:cubicBezTo>
                    <a:pt x="1883" y="2087"/>
                    <a:pt x="1883" y="2087"/>
                    <a:pt x="1883" y="2087"/>
                  </a:cubicBezTo>
                  <a:cubicBezTo>
                    <a:pt x="1884" y="2087"/>
                    <a:pt x="1885" y="2089"/>
                    <a:pt x="1884" y="2090"/>
                  </a:cubicBezTo>
                  <a:cubicBezTo>
                    <a:pt x="1884" y="2091"/>
                    <a:pt x="1883" y="2092"/>
                    <a:pt x="1882" y="2092"/>
                  </a:cubicBezTo>
                  <a:close/>
                  <a:moveTo>
                    <a:pt x="1864" y="2086"/>
                  </a:moveTo>
                  <a:cubicBezTo>
                    <a:pt x="1864" y="2086"/>
                    <a:pt x="1864" y="2086"/>
                    <a:pt x="1864" y="2086"/>
                  </a:cubicBezTo>
                  <a:cubicBezTo>
                    <a:pt x="1861" y="2085"/>
                    <a:pt x="1861" y="2085"/>
                    <a:pt x="1861" y="2085"/>
                  </a:cubicBezTo>
                  <a:cubicBezTo>
                    <a:pt x="1859" y="2085"/>
                    <a:pt x="1859" y="2084"/>
                    <a:pt x="1859" y="2082"/>
                  </a:cubicBezTo>
                  <a:cubicBezTo>
                    <a:pt x="1859" y="2081"/>
                    <a:pt x="1861" y="2081"/>
                    <a:pt x="1862" y="2081"/>
                  </a:cubicBezTo>
                  <a:cubicBezTo>
                    <a:pt x="1865" y="2082"/>
                    <a:pt x="1865" y="2082"/>
                    <a:pt x="1865" y="2082"/>
                  </a:cubicBezTo>
                  <a:cubicBezTo>
                    <a:pt x="1866" y="2082"/>
                    <a:pt x="1867" y="2083"/>
                    <a:pt x="1866" y="2085"/>
                  </a:cubicBezTo>
                  <a:cubicBezTo>
                    <a:pt x="1866" y="2086"/>
                    <a:pt x="1865" y="2086"/>
                    <a:pt x="1864" y="2086"/>
                  </a:cubicBezTo>
                  <a:close/>
                  <a:moveTo>
                    <a:pt x="1847" y="2081"/>
                  </a:moveTo>
                  <a:cubicBezTo>
                    <a:pt x="1846" y="2081"/>
                    <a:pt x="1846" y="2081"/>
                    <a:pt x="1846" y="2081"/>
                  </a:cubicBezTo>
                  <a:cubicBezTo>
                    <a:pt x="1843" y="2080"/>
                    <a:pt x="1843" y="2080"/>
                    <a:pt x="1843" y="2080"/>
                  </a:cubicBezTo>
                  <a:cubicBezTo>
                    <a:pt x="1842" y="2080"/>
                    <a:pt x="1841" y="2078"/>
                    <a:pt x="1841" y="2077"/>
                  </a:cubicBezTo>
                  <a:cubicBezTo>
                    <a:pt x="1842" y="2076"/>
                    <a:pt x="1843" y="2075"/>
                    <a:pt x="1844" y="2076"/>
                  </a:cubicBezTo>
                  <a:cubicBezTo>
                    <a:pt x="1847" y="2076"/>
                    <a:pt x="1847" y="2076"/>
                    <a:pt x="1847" y="2076"/>
                  </a:cubicBezTo>
                  <a:cubicBezTo>
                    <a:pt x="1848" y="2077"/>
                    <a:pt x="1849" y="2078"/>
                    <a:pt x="1849" y="2079"/>
                  </a:cubicBezTo>
                  <a:cubicBezTo>
                    <a:pt x="1849" y="2080"/>
                    <a:pt x="1848" y="2081"/>
                    <a:pt x="1847" y="2081"/>
                  </a:cubicBezTo>
                  <a:close/>
                  <a:moveTo>
                    <a:pt x="1829" y="2076"/>
                  </a:moveTo>
                  <a:cubicBezTo>
                    <a:pt x="1829" y="2076"/>
                    <a:pt x="1828" y="2076"/>
                    <a:pt x="1828" y="2076"/>
                  </a:cubicBezTo>
                  <a:cubicBezTo>
                    <a:pt x="1825" y="2075"/>
                    <a:pt x="1825" y="2075"/>
                    <a:pt x="1825" y="2075"/>
                  </a:cubicBezTo>
                  <a:cubicBezTo>
                    <a:pt x="1824" y="2074"/>
                    <a:pt x="1823" y="2073"/>
                    <a:pt x="1824" y="2072"/>
                  </a:cubicBezTo>
                  <a:cubicBezTo>
                    <a:pt x="1824" y="2070"/>
                    <a:pt x="1825" y="2070"/>
                    <a:pt x="1827" y="2070"/>
                  </a:cubicBezTo>
                  <a:cubicBezTo>
                    <a:pt x="1830" y="2071"/>
                    <a:pt x="1830" y="2071"/>
                    <a:pt x="1830" y="2071"/>
                  </a:cubicBezTo>
                  <a:cubicBezTo>
                    <a:pt x="1831" y="2071"/>
                    <a:pt x="1832" y="2073"/>
                    <a:pt x="1831" y="2074"/>
                  </a:cubicBezTo>
                  <a:cubicBezTo>
                    <a:pt x="1831" y="2075"/>
                    <a:pt x="1830" y="2076"/>
                    <a:pt x="1829" y="2076"/>
                  </a:cubicBezTo>
                  <a:close/>
                  <a:moveTo>
                    <a:pt x="1811" y="2070"/>
                  </a:moveTo>
                  <a:cubicBezTo>
                    <a:pt x="1811" y="2070"/>
                    <a:pt x="1811" y="2070"/>
                    <a:pt x="1811" y="2070"/>
                  </a:cubicBezTo>
                  <a:cubicBezTo>
                    <a:pt x="1808" y="2069"/>
                    <a:pt x="1808" y="2069"/>
                    <a:pt x="1808" y="2069"/>
                  </a:cubicBezTo>
                  <a:cubicBezTo>
                    <a:pt x="1806" y="2069"/>
                    <a:pt x="1806" y="2067"/>
                    <a:pt x="1806" y="2066"/>
                  </a:cubicBezTo>
                  <a:cubicBezTo>
                    <a:pt x="1807" y="2065"/>
                    <a:pt x="1808" y="2064"/>
                    <a:pt x="1809" y="2065"/>
                  </a:cubicBezTo>
                  <a:cubicBezTo>
                    <a:pt x="1812" y="2066"/>
                    <a:pt x="1812" y="2066"/>
                    <a:pt x="1812" y="2066"/>
                  </a:cubicBezTo>
                  <a:cubicBezTo>
                    <a:pt x="1813" y="2066"/>
                    <a:pt x="1814" y="2067"/>
                    <a:pt x="1814" y="2069"/>
                  </a:cubicBezTo>
                  <a:cubicBezTo>
                    <a:pt x="1813" y="2070"/>
                    <a:pt x="1812" y="2070"/>
                    <a:pt x="1811" y="2070"/>
                  </a:cubicBezTo>
                  <a:close/>
                  <a:moveTo>
                    <a:pt x="1794" y="2065"/>
                  </a:moveTo>
                  <a:cubicBezTo>
                    <a:pt x="1794" y="2065"/>
                    <a:pt x="1793" y="2065"/>
                    <a:pt x="1793" y="2064"/>
                  </a:cubicBezTo>
                  <a:cubicBezTo>
                    <a:pt x="1790" y="2063"/>
                    <a:pt x="1790" y="2063"/>
                    <a:pt x="1790" y="2063"/>
                  </a:cubicBezTo>
                  <a:cubicBezTo>
                    <a:pt x="1789" y="2063"/>
                    <a:pt x="1788" y="2062"/>
                    <a:pt x="1789" y="2060"/>
                  </a:cubicBezTo>
                  <a:cubicBezTo>
                    <a:pt x="1789" y="2059"/>
                    <a:pt x="1790" y="2059"/>
                    <a:pt x="1792" y="2059"/>
                  </a:cubicBezTo>
                  <a:cubicBezTo>
                    <a:pt x="1795" y="2060"/>
                    <a:pt x="1795" y="2060"/>
                    <a:pt x="1795" y="2060"/>
                  </a:cubicBezTo>
                  <a:cubicBezTo>
                    <a:pt x="1796" y="2060"/>
                    <a:pt x="1796" y="2062"/>
                    <a:pt x="1796" y="2063"/>
                  </a:cubicBezTo>
                  <a:cubicBezTo>
                    <a:pt x="1796" y="2064"/>
                    <a:pt x="1795" y="2065"/>
                    <a:pt x="1794" y="2065"/>
                  </a:cubicBezTo>
                  <a:close/>
                  <a:moveTo>
                    <a:pt x="1776" y="2059"/>
                  </a:moveTo>
                  <a:cubicBezTo>
                    <a:pt x="1776" y="2059"/>
                    <a:pt x="1776" y="2059"/>
                    <a:pt x="1776" y="2059"/>
                  </a:cubicBezTo>
                  <a:cubicBezTo>
                    <a:pt x="1773" y="2058"/>
                    <a:pt x="1773" y="2058"/>
                    <a:pt x="1773" y="2058"/>
                  </a:cubicBezTo>
                  <a:cubicBezTo>
                    <a:pt x="1771" y="2057"/>
                    <a:pt x="1771" y="2056"/>
                    <a:pt x="1771" y="2055"/>
                  </a:cubicBezTo>
                  <a:cubicBezTo>
                    <a:pt x="1772" y="2053"/>
                    <a:pt x="1773" y="2053"/>
                    <a:pt x="1774" y="2053"/>
                  </a:cubicBezTo>
                  <a:cubicBezTo>
                    <a:pt x="1777" y="2054"/>
                    <a:pt x="1777" y="2054"/>
                    <a:pt x="1777" y="2054"/>
                  </a:cubicBezTo>
                  <a:cubicBezTo>
                    <a:pt x="1778" y="2055"/>
                    <a:pt x="1779" y="2056"/>
                    <a:pt x="1779" y="2057"/>
                  </a:cubicBezTo>
                  <a:cubicBezTo>
                    <a:pt x="1778" y="2058"/>
                    <a:pt x="1777" y="2059"/>
                    <a:pt x="1776" y="2059"/>
                  </a:cubicBezTo>
                  <a:close/>
                  <a:moveTo>
                    <a:pt x="1759" y="2053"/>
                  </a:moveTo>
                  <a:cubicBezTo>
                    <a:pt x="1759" y="2053"/>
                    <a:pt x="1758" y="2053"/>
                    <a:pt x="1758" y="2053"/>
                  </a:cubicBezTo>
                  <a:cubicBezTo>
                    <a:pt x="1755" y="2052"/>
                    <a:pt x="1755" y="2052"/>
                    <a:pt x="1755" y="2052"/>
                  </a:cubicBezTo>
                  <a:cubicBezTo>
                    <a:pt x="1754" y="2051"/>
                    <a:pt x="1753" y="2050"/>
                    <a:pt x="1754" y="2049"/>
                  </a:cubicBezTo>
                  <a:cubicBezTo>
                    <a:pt x="1754" y="2047"/>
                    <a:pt x="1755" y="2047"/>
                    <a:pt x="1757" y="2047"/>
                  </a:cubicBezTo>
                  <a:cubicBezTo>
                    <a:pt x="1760" y="2048"/>
                    <a:pt x="1760" y="2048"/>
                    <a:pt x="1760" y="2048"/>
                  </a:cubicBezTo>
                  <a:cubicBezTo>
                    <a:pt x="1761" y="2049"/>
                    <a:pt x="1762" y="2050"/>
                    <a:pt x="1761" y="2051"/>
                  </a:cubicBezTo>
                  <a:cubicBezTo>
                    <a:pt x="1761" y="2052"/>
                    <a:pt x="1760" y="2053"/>
                    <a:pt x="1759" y="2053"/>
                  </a:cubicBezTo>
                  <a:close/>
                  <a:moveTo>
                    <a:pt x="1741" y="2047"/>
                  </a:moveTo>
                  <a:cubicBezTo>
                    <a:pt x="1741" y="2047"/>
                    <a:pt x="1741" y="2047"/>
                    <a:pt x="1741" y="2047"/>
                  </a:cubicBezTo>
                  <a:cubicBezTo>
                    <a:pt x="1738" y="2046"/>
                    <a:pt x="1738" y="2046"/>
                    <a:pt x="1738" y="2046"/>
                  </a:cubicBezTo>
                  <a:cubicBezTo>
                    <a:pt x="1737" y="2045"/>
                    <a:pt x="1736" y="2044"/>
                    <a:pt x="1736" y="2043"/>
                  </a:cubicBezTo>
                  <a:cubicBezTo>
                    <a:pt x="1737" y="2041"/>
                    <a:pt x="1738" y="2041"/>
                    <a:pt x="1739" y="2041"/>
                  </a:cubicBezTo>
                  <a:cubicBezTo>
                    <a:pt x="1742" y="2042"/>
                    <a:pt x="1742" y="2042"/>
                    <a:pt x="1742" y="2042"/>
                  </a:cubicBezTo>
                  <a:cubicBezTo>
                    <a:pt x="1743" y="2043"/>
                    <a:pt x="1744" y="2044"/>
                    <a:pt x="1744" y="2045"/>
                  </a:cubicBezTo>
                  <a:cubicBezTo>
                    <a:pt x="1743" y="2046"/>
                    <a:pt x="1742" y="2047"/>
                    <a:pt x="1741" y="2047"/>
                  </a:cubicBezTo>
                  <a:close/>
                  <a:moveTo>
                    <a:pt x="1724" y="2041"/>
                  </a:moveTo>
                  <a:cubicBezTo>
                    <a:pt x="1724" y="2041"/>
                    <a:pt x="1724" y="2041"/>
                    <a:pt x="1723" y="2041"/>
                  </a:cubicBezTo>
                  <a:cubicBezTo>
                    <a:pt x="1720" y="2040"/>
                    <a:pt x="1720" y="2040"/>
                    <a:pt x="1720" y="2040"/>
                  </a:cubicBezTo>
                  <a:cubicBezTo>
                    <a:pt x="1719" y="2039"/>
                    <a:pt x="1718" y="2038"/>
                    <a:pt x="1719" y="2036"/>
                  </a:cubicBezTo>
                  <a:cubicBezTo>
                    <a:pt x="1719" y="2035"/>
                    <a:pt x="1721" y="2035"/>
                    <a:pt x="1722" y="2035"/>
                  </a:cubicBezTo>
                  <a:cubicBezTo>
                    <a:pt x="1725" y="2036"/>
                    <a:pt x="1725" y="2036"/>
                    <a:pt x="1725" y="2036"/>
                  </a:cubicBezTo>
                  <a:cubicBezTo>
                    <a:pt x="1726" y="2037"/>
                    <a:pt x="1727" y="2038"/>
                    <a:pt x="1726" y="2039"/>
                  </a:cubicBezTo>
                  <a:cubicBezTo>
                    <a:pt x="1726" y="2040"/>
                    <a:pt x="1725" y="2041"/>
                    <a:pt x="1724" y="2041"/>
                  </a:cubicBezTo>
                  <a:close/>
                  <a:moveTo>
                    <a:pt x="1707" y="2034"/>
                  </a:moveTo>
                  <a:cubicBezTo>
                    <a:pt x="1706" y="2034"/>
                    <a:pt x="1706" y="2034"/>
                    <a:pt x="1706" y="2034"/>
                  </a:cubicBezTo>
                  <a:cubicBezTo>
                    <a:pt x="1703" y="2033"/>
                    <a:pt x="1703" y="2033"/>
                    <a:pt x="1703" y="2033"/>
                  </a:cubicBezTo>
                  <a:cubicBezTo>
                    <a:pt x="1702" y="2033"/>
                    <a:pt x="1701" y="2031"/>
                    <a:pt x="1702" y="2030"/>
                  </a:cubicBezTo>
                  <a:cubicBezTo>
                    <a:pt x="1702" y="2029"/>
                    <a:pt x="1703" y="2028"/>
                    <a:pt x="1705" y="2029"/>
                  </a:cubicBezTo>
                  <a:cubicBezTo>
                    <a:pt x="1708" y="2030"/>
                    <a:pt x="1708" y="2030"/>
                    <a:pt x="1708" y="2030"/>
                  </a:cubicBezTo>
                  <a:cubicBezTo>
                    <a:pt x="1709" y="2030"/>
                    <a:pt x="1709" y="2032"/>
                    <a:pt x="1709" y="2033"/>
                  </a:cubicBezTo>
                  <a:cubicBezTo>
                    <a:pt x="1709" y="2034"/>
                    <a:pt x="1708" y="2034"/>
                    <a:pt x="1707" y="2034"/>
                  </a:cubicBezTo>
                  <a:close/>
                  <a:moveTo>
                    <a:pt x="1689" y="2028"/>
                  </a:moveTo>
                  <a:cubicBezTo>
                    <a:pt x="1689" y="2028"/>
                    <a:pt x="1689" y="2028"/>
                    <a:pt x="1689" y="2028"/>
                  </a:cubicBezTo>
                  <a:cubicBezTo>
                    <a:pt x="1686" y="2027"/>
                    <a:pt x="1686" y="2027"/>
                    <a:pt x="1686" y="2027"/>
                  </a:cubicBezTo>
                  <a:cubicBezTo>
                    <a:pt x="1685" y="2026"/>
                    <a:pt x="1684" y="2025"/>
                    <a:pt x="1684" y="2024"/>
                  </a:cubicBezTo>
                  <a:cubicBezTo>
                    <a:pt x="1685" y="2023"/>
                    <a:pt x="1686" y="2022"/>
                    <a:pt x="1687" y="2022"/>
                  </a:cubicBezTo>
                  <a:cubicBezTo>
                    <a:pt x="1690" y="2023"/>
                    <a:pt x="1690" y="2023"/>
                    <a:pt x="1690" y="2023"/>
                  </a:cubicBezTo>
                  <a:cubicBezTo>
                    <a:pt x="1692" y="2024"/>
                    <a:pt x="1692" y="2025"/>
                    <a:pt x="1692" y="2027"/>
                  </a:cubicBezTo>
                  <a:cubicBezTo>
                    <a:pt x="1691" y="2027"/>
                    <a:pt x="1690" y="2028"/>
                    <a:pt x="1689" y="2028"/>
                  </a:cubicBezTo>
                  <a:close/>
                  <a:moveTo>
                    <a:pt x="1672" y="2022"/>
                  </a:moveTo>
                  <a:cubicBezTo>
                    <a:pt x="1672" y="2022"/>
                    <a:pt x="1672" y="2022"/>
                    <a:pt x="1671" y="2021"/>
                  </a:cubicBezTo>
                  <a:cubicBezTo>
                    <a:pt x="1669" y="2020"/>
                    <a:pt x="1669" y="2020"/>
                    <a:pt x="1669" y="2020"/>
                  </a:cubicBezTo>
                  <a:cubicBezTo>
                    <a:pt x="1667" y="2020"/>
                    <a:pt x="1667" y="2018"/>
                    <a:pt x="1667" y="2017"/>
                  </a:cubicBezTo>
                  <a:cubicBezTo>
                    <a:pt x="1668" y="2016"/>
                    <a:pt x="1669" y="2015"/>
                    <a:pt x="1670" y="2016"/>
                  </a:cubicBezTo>
                  <a:cubicBezTo>
                    <a:pt x="1673" y="2017"/>
                    <a:pt x="1673" y="2017"/>
                    <a:pt x="1673" y="2017"/>
                  </a:cubicBezTo>
                  <a:cubicBezTo>
                    <a:pt x="1674" y="2017"/>
                    <a:pt x="1675" y="2019"/>
                    <a:pt x="1674" y="2020"/>
                  </a:cubicBezTo>
                  <a:cubicBezTo>
                    <a:pt x="1674" y="2021"/>
                    <a:pt x="1673" y="2022"/>
                    <a:pt x="1672" y="2022"/>
                  </a:cubicBezTo>
                  <a:close/>
                  <a:moveTo>
                    <a:pt x="1655" y="2015"/>
                  </a:moveTo>
                  <a:cubicBezTo>
                    <a:pt x="1655" y="2015"/>
                    <a:pt x="1654" y="2015"/>
                    <a:pt x="1654" y="2015"/>
                  </a:cubicBezTo>
                  <a:cubicBezTo>
                    <a:pt x="1651" y="2014"/>
                    <a:pt x="1651" y="2014"/>
                    <a:pt x="1651" y="2014"/>
                  </a:cubicBezTo>
                  <a:cubicBezTo>
                    <a:pt x="1650" y="2013"/>
                    <a:pt x="1649" y="2012"/>
                    <a:pt x="1650" y="2011"/>
                  </a:cubicBezTo>
                  <a:cubicBezTo>
                    <a:pt x="1650" y="2009"/>
                    <a:pt x="1652" y="2009"/>
                    <a:pt x="1653" y="2009"/>
                  </a:cubicBezTo>
                  <a:cubicBezTo>
                    <a:pt x="1656" y="2010"/>
                    <a:pt x="1656" y="2010"/>
                    <a:pt x="1656" y="2010"/>
                  </a:cubicBezTo>
                  <a:cubicBezTo>
                    <a:pt x="1657" y="2011"/>
                    <a:pt x="1658" y="2012"/>
                    <a:pt x="1657" y="2013"/>
                  </a:cubicBezTo>
                  <a:cubicBezTo>
                    <a:pt x="1657" y="2014"/>
                    <a:pt x="1656" y="2015"/>
                    <a:pt x="1655" y="2015"/>
                  </a:cubicBezTo>
                  <a:close/>
                  <a:moveTo>
                    <a:pt x="1638" y="2008"/>
                  </a:moveTo>
                  <a:cubicBezTo>
                    <a:pt x="1638" y="2008"/>
                    <a:pt x="1637" y="2008"/>
                    <a:pt x="1637" y="2008"/>
                  </a:cubicBezTo>
                  <a:cubicBezTo>
                    <a:pt x="1634" y="2007"/>
                    <a:pt x="1634" y="2007"/>
                    <a:pt x="1634" y="2007"/>
                  </a:cubicBezTo>
                  <a:cubicBezTo>
                    <a:pt x="1633" y="2006"/>
                    <a:pt x="1632" y="2005"/>
                    <a:pt x="1633" y="2004"/>
                  </a:cubicBezTo>
                  <a:cubicBezTo>
                    <a:pt x="1633" y="2003"/>
                    <a:pt x="1635" y="2002"/>
                    <a:pt x="1636" y="2002"/>
                  </a:cubicBezTo>
                  <a:cubicBezTo>
                    <a:pt x="1639" y="2004"/>
                    <a:pt x="1639" y="2004"/>
                    <a:pt x="1639" y="2004"/>
                  </a:cubicBezTo>
                  <a:cubicBezTo>
                    <a:pt x="1640" y="2004"/>
                    <a:pt x="1641" y="2005"/>
                    <a:pt x="1640" y="2007"/>
                  </a:cubicBezTo>
                  <a:cubicBezTo>
                    <a:pt x="1640" y="2008"/>
                    <a:pt x="1639" y="2008"/>
                    <a:pt x="1638" y="2008"/>
                  </a:cubicBezTo>
                  <a:close/>
                  <a:moveTo>
                    <a:pt x="1621" y="2001"/>
                  </a:moveTo>
                  <a:cubicBezTo>
                    <a:pt x="1621" y="2001"/>
                    <a:pt x="1620" y="2001"/>
                    <a:pt x="1620" y="2001"/>
                  </a:cubicBezTo>
                  <a:cubicBezTo>
                    <a:pt x="1617" y="2000"/>
                    <a:pt x="1617" y="2000"/>
                    <a:pt x="1617" y="2000"/>
                  </a:cubicBezTo>
                  <a:cubicBezTo>
                    <a:pt x="1616" y="2000"/>
                    <a:pt x="1615" y="1998"/>
                    <a:pt x="1616" y="1997"/>
                  </a:cubicBezTo>
                  <a:cubicBezTo>
                    <a:pt x="1616" y="1996"/>
                    <a:pt x="1618" y="1995"/>
                    <a:pt x="1619" y="1996"/>
                  </a:cubicBezTo>
                  <a:cubicBezTo>
                    <a:pt x="1622" y="1997"/>
                    <a:pt x="1622" y="1997"/>
                    <a:pt x="1622" y="1997"/>
                  </a:cubicBezTo>
                  <a:cubicBezTo>
                    <a:pt x="1623" y="1997"/>
                    <a:pt x="1624" y="1999"/>
                    <a:pt x="1623" y="2000"/>
                  </a:cubicBezTo>
                  <a:cubicBezTo>
                    <a:pt x="1623" y="2001"/>
                    <a:pt x="1622" y="2001"/>
                    <a:pt x="1621" y="2001"/>
                  </a:cubicBezTo>
                  <a:close/>
                  <a:moveTo>
                    <a:pt x="1604" y="1994"/>
                  </a:moveTo>
                  <a:cubicBezTo>
                    <a:pt x="1603" y="1994"/>
                    <a:pt x="1603" y="1994"/>
                    <a:pt x="1603" y="1994"/>
                  </a:cubicBezTo>
                  <a:cubicBezTo>
                    <a:pt x="1600" y="1993"/>
                    <a:pt x="1600" y="1993"/>
                    <a:pt x="1600" y="1993"/>
                  </a:cubicBezTo>
                  <a:cubicBezTo>
                    <a:pt x="1599" y="1993"/>
                    <a:pt x="1598" y="1991"/>
                    <a:pt x="1599" y="1990"/>
                  </a:cubicBezTo>
                  <a:cubicBezTo>
                    <a:pt x="1599" y="1989"/>
                    <a:pt x="1601" y="1988"/>
                    <a:pt x="1602" y="1989"/>
                  </a:cubicBezTo>
                  <a:cubicBezTo>
                    <a:pt x="1605" y="1990"/>
                    <a:pt x="1605" y="1990"/>
                    <a:pt x="1605" y="1990"/>
                  </a:cubicBezTo>
                  <a:cubicBezTo>
                    <a:pt x="1606" y="1990"/>
                    <a:pt x="1606" y="1992"/>
                    <a:pt x="1606" y="1993"/>
                  </a:cubicBezTo>
                  <a:cubicBezTo>
                    <a:pt x="1606" y="1994"/>
                    <a:pt x="1605" y="1994"/>
                    <a:pt x="1604" y="1994"/>
                  </a:cubicBezTo>
                  <a:close/>
                  <a:moveTo>
                    <a:pt x="1587" y="1987"/>
                  </a:moveTo>
                  <a:cubicBezTo>
                    <a:pt x="1586" y="1987"/>
                    <a:pt x="1586" y="1987"/>
                    <a:pt x="1586" y="1987"/>
                  </a:cubicBezTo>
                  <a:cubicBezTo>
                    <a:pt x="1583" y="1986"/>
                    <a:pt x="1583" y="1986"/>
                    <a:pt x="1583" y="1986"/>
                  </a:cubicBezTo>
                  <a:cubicBezTo>
                    <a:pt x="1582" y="1985"/>
                    <a:pt x="1581" y="1984"/>
                    <a:pt x="1582" y="1983"/>
                  </a:cubicBezTo>
                  <a:cubicBezTo>
                    <a:pt x="1582" y="1982"/>
                    <a:pt x="1584" y="1981"/>
                    <a:pt x="1585" y="1982"/>
                  </a:cubicBezTo>
                  <a:cubicBezTo>
                    <a:pt x="1588" y="1983"/>
                    <a:pt x="1588" y="1983"/>
                    <a:pt x="1588" y="1983"/>
                  </a:cubicBezTo>
                  <a:cubicBezTo>
                    <a:pt x="1589" y="1983"/>
                    <a:pt x="1589" y="1985"/>
                    <a:pt x="1589" y="1986"/>
                  </a:cubicBezTo>
                  <a:cubicBezTo>
                    <a:pt x="1589" y="1987"/>
                    <a:pt x="1588" y="1987"/>
                    <a:pt x="1587" y="1987"/>
                  </a:cubicBezTo>
                  <a:close/>
                  <a:moveTo>
                    <a:pt x="1570" y="1980"/>
                  </a:moveTo>
                  <a:cubicBezTo>
                    <a:pt x="1570" y="1980"/>
                    <a:pt x="1569" y="1980"/>
                    <a:pt x="1569" y="1980"/>
                  </a:cubicBezTo>
                  <a:cubicBezTo>
                    <a:pt x="1566" y="1979"/>
                    <a:pt x="1566" y="1979"/>
                    <a:pt x="1566" y="1979"/>
                  </a:cubicBezTo>
                  <a:cubicBezTo>
                    <a:pt x="1565" y="1978"/>
                    <a:pt x="1564" y="1977"/>
                    <a:pt x="1565" y="1976"/>
                  </a:cubicBezTo>
                  <a:cubicBezTo>
                    <a:pt x="1565" y="1974"/>
                    <a:pt x="1567" y="1974"/>
                    <a:pt x="1568" y="1974"/>
                  </a:cubicBezTo>
                  <a:cubicBezTo>
                    <a:pt x="1571" y="1975"/>
                    <a:pt x="1571" y="1975"/>
                    <a:pt x="1571" y="1975"/>
                  </a:cubicBezTo>
                  <a:cubicBezTo>
                    <a:pt x="1572" y="1976"/>
                    <a:pt x="1573" y="1977"/>
                    <a:pt x="1572" y="1979"/>
                  </a:cubicBezTo>
                  <a:cubicBezTo>
                    <a:pt x="1572" y="1980"/>
                    <a:pt x="1571" y="1980"/>
                    <a:pt x="1570" y="1980"/>
                  </a:cubicBezTo>
                  <a:close/>
                  <a:moveTo>
                    <a:pt x="1553" y="1973"/>
                  </a:moveTo>
                  <a:cubicBezTo>
                    <a:pt x="1553" y="1973"/>
                    <a:pt x="1552" y="1973"/>
                    <a:pt x="1552" y="1973"/>
                  </a:cubicBezTo>
                  <a:cubicBezTo>
                    <a:pt x="1549" y="1971"/>
                    <a:pt x="1549" y="1971"/>
                    <a:pt x="1549" y="1971"/>
                  </a:cubicBezTo>
                  <a:cubicBezTo>
                    <a:pt x="1548" y="1971"/>
                    <a:pt x="1547" y="1969"/>
                    <a:pt x="1548" y="1968"/>
                  </a:cubicBezTo>
                  <a:cubicBezTo>
                    <a:pt x="1548" y="1967"/>
                    <a:pt x="1550" y="1966"/>
                    <a:pt x="1551" y="1967"/>
                  </a:cubicBezTo>
                  <a:cubicBezTo>
                    <a:pt x="1554" y="1968"/>
                    <a:pt x="1554" y="1968"/>
                    <a:pt x="1554" y="1968"/>
                  </a:cubicBezTo>
                  <a:cubicBezTo>
                    <a:pt x="1555" y="1969"/>
                    <a:pt x="1556" y="1970"/>
                    <a:pt x="1555" y="1971"/>
                  </a:cubicBezTo>
                  <a:cubicBezTo>
                    <a:pt x="1555" y="1972"/>
                    <a:pt x="1554" y="1973"/>
                    <a:pt x="1553" y="1973"/>
                  </a:cubicBezTo>
                  <a:close/>
                  <a:moveTo>
                    <a:pt x="1536" y="1965"/>
                  </a:moveTo>
                  <a:cubicBezTo>
                    <a:pt x="1536" y="1965"/>
                    <a:pt x="1535" y="1965"/>
                    <a:pt x="1535" y="1965"/>
                  </a:cubicBezTo>
                  <a:cubicBezTo>
                    <a:pt x="1532" y="1964"/>
                    <a:pt x="1532" y="1964"/>
                    <a:pt x="1532" y="1964"/>
                  </a:cubicBezTo>
                  <a:cubicBezTo>
                    <a:pt x="1531" y="1963"/>
                    <a:pt x="1531" y="1962"/>
                    <a:pt x="1531" y="1961"/>
                  </a:cubicBezTo>
                  <a:cubicBezTo>
                    <a:pt x="1532" y="1959"/>
                    <a:pt x="1533" y="1959"/>
                    <a:pt x="1534" y="1959"/>
                  </a:cubicBezTo>
                  <a:cubicBezTo>
                    <a:pt x="1537" y="1961"/>
                    <a:pt x="1537" y="1961"/>
                    <a:pt x="1537" y="1961"/>
                  </a:cubicBezTo>
                  <a:cubicBezTo>
                    <a:pt x="1538" y="1961"/>
                    <a:pt x="1539" y="1963"/>
                    <a:pt x="1538" y="1964"/>
                  </a:cubicBezTo>
                  <a:cubicBezTo>
                    <a:pt x="1538" y="1965"/>
                    <a:pt x="1537" y="1965"/>
                    <a:pt x="1536" y="1965"/>
                  </a:cubicBezTo>
                  <a:close/>
                  <a:moveTo>
                    <a:pt x="1519" y="1958"/>
                  </a:moveTo>
                  <a:cubicBezTo>
                    <a:pt x="1519" y="1958"/>
                    <a:pt x="1519" y="1958"/>
                    <a:pt x="1518" y="1957"/>
                  </a:cubicBezTo>
                  <a:cubicBezTo>
                    <a:pt x="1516" y="1956"/>
                    <a:pt x="1516" y="1956"/>
                    <a:pt x="1516" y="1956"/>
                  </a:cubicBezTo>
                  <a:cubicBezTo>
                    <a:pt x="1514" y="1956"/>
                    <a:pt x="1514" y="1954"/>
                    <a:pt x="1514" y="1953"/>
                  </a:cubicBezTo>
                  <a:cubicBezTo>
                    <a:pt x="1515" y="1952"/>
                    <a:pt x="1516" y="1951"/>
                    <a:pt x="1518" y="1952"/>
                  </a:cubicBezTo>
                  <a:cubicBezTo>
                    <a:pt x="1520" y="1953"/>
                    <a:pt x="1520" y="1953"/>
                    <a:pt x="1520" y="1953"/>
                  </a:cubicBezTo>
                  <a:cubicBezTo>
                    <a:pt x="1522" y="1954"/>
                    <a:pt x="1522" y="1955"/>
                    <a:pt x="1522" y="1956"/>
                  </a:cubicBezTo>
                  <a:cubicBezTo>
                    <a:pt x="1521" y="1957"/>
                    <a:pt x="1520" y="1958"/>
                    <a:pt x="1519" y="1958"/>
                  </a:cubicBezTo>
                  <a:close/>
                  <a:moveTo>
                    <a:pt x="1503" y="1950"/>
                  </a:moveTo>
                  <a:cubicBezTo>
                    <a:pt x="1502" y="1950"/>
                    <a:pt x="1502" y="1950"/>
                    <a:pt x="1502" y="1950"/>
                  </a:cubicBezTo>
                  <a:cubicBezTo>
                    <a:pt x="1499" y="1949"/>
                    <a:pt x="1499" y="1949"/>
                    <a:pt x="1499" y="1949"/>
                  </a:cubicBezTo>
                  <a:cubicBezTo>
                    <a:pt x="1498" y="1948"/>
                    <a:pt x="1497" y="1947"/>
                    <a:pt x="1498" y="1945"/>
                  </a:cubicBezTo>
                  <a:cubicBezTo>
                    <a:pt x="1498" y="1944"/>
                    <a:pt x="1500" y="1944"/>
                    <a:pt x="1501" y="1944"/>
                  </a:cubicBezTo>
                  <a:cubicBezTo>
                    <a:pt x="1504" y="1945"/>
                    <a:pt x="1504" y="1945"/>
                    <a:pt x="1504" y="1945"/>
                  </a:cubicBezTo>
                  <a:cubicBezTo>
                    <a:pt x="1505" y="1946"/>
                    <a:pt x="1505" y="1947"/>
                    <a:pt x="1505" y="1949"/>
                  </a:cubicBezTo>
                  <a:cubicBezTo>
                    <a:pt x="1504" y="1950"/>
                    <a:pt x="1504" y="1950"/>
                    <a:pt x="1503" y="1950"/>
                  </a:cubicBezTo>
                  <a:close/>
                  <a:moveTo>
                    <a:pt x="1486" y="1942"/>
                  </a:moveTo>
                  <a:cubicBezTo>
                    <a:pt x="1486" y="1942"/>
                    <a:pt x="1485" y="1942"/>
                    <a:pt x="1485" y="1942"/>
                  </a:cubicBezTo>
                  <a:cubicBezTo>
                    <a:pt x="1482" y="1941"/>
                    <a:pt x="1482" y="1941"/>
                    <a:pt x="1482" y="1941"/>
                  </a:cubicBezTo>
                  <a:cubicBezTo>
                    <a:pt x="1481" y="1940"/>
                    <a:pt x="1480" y="1939"/>
                    <a:pt x="1481" y="1938"/>
                  </a:cubicBezTo>
                  <a:cubicBezTo>
                    <a:pt x="1482" y="1936"/>
                    <a:pt x="1483" y="1936"/>
                    <a:pt x="1484" y="1936"/>
                  </a:cubicBezTo>
                  <a:cubicBezTo>
                    <a:pt x="1487" y="1938"/>
                    <a:pt x="1487" y="1938"/>
                    <a:pt x="1487" y="1938"/>
                  </a:cubicBezTo>
                  <a:cubicBezTo>
                    <a:pt x="1488" y="1938"/>
                    <a:pt x="1489" y="1940"/>
                    <a:pt x="1488" y="1941"/>
                  </a:cubicBezTo>
                  <a:cubicBezTo>
                    <a:pt x="1488" y="1942"/>
                    <a:pt x="1487" y="1942"/>
                    <a:pt x="1486" y="1942"/>
                  </a:cubicBezTo>
                  <a:close/>
                  <a:moveTo>
                    <a:pt x="1469" y="1934"/>
                  </a:moveTo>
                  <a:cubicBezTo>
                    <a:pt x="1469" y="1934"/>
                    <a:pt x="1469" y="1934"/>
                    <a:pt x="1468" y="1934"/>
                  </a:cubicBezTo>
                  <a:cubicBezTo>
                    <a:pt x="1466" y="1933"/>
                    <a:pt x="1466" y="1933"/>
                    <a:pt x="1466" y="1933"/>
                  </a:cubicBezTo>
                  <a:cubicBezTo>
                    <a:pt x="1464" y="1932"/>
                    <a:pt x="1464" y="1931"/>
                    <a:pt x="1464" y="1930"/>
                  </a:cubicBezTo>
                  <a:cubicBezTo>
                    <a:pt x="1465" y="1928"/>
                    <a:pt x="1466" y="1928"/>
                    <a:pt x="1468" y="1928"/>
                  </a:cubicBezTo>
                  <a:cubicBezTo>
                    <a:pt x="1470" y="1930"/>
                    <a:pt x="1470" y="1930"/>
                    <a:pt x="1470" y="1930"/>
                  </a:cubicBezTo>
                  <a:cubicBezTo>
                    <a:pt x="1472" y="1930"/>
                    <a:pt x="1472" y="1932"/>
                    <a:pt x="1471" y="1933"/>
                  </a:cubicBezTo>
                  <a:cubicBezTo>
                    <a:pt x="1471" y="1934"/>
                    <a:pt x="1470" y="1934"/>
                    <a:pt x="1469" y="1934"/>
                  </a:cubicBezTo>
                  <a:close/>
                  <a:moveTo>
                    <a:pt x="1453" y="1926"/>
                  </a:moveTo>
                  <a:cubicBezTo>
                    <a:pt x="1452" y="1926"/>
                    <a:pt x="1452" y="1926"/>
                    <a:pt x="1452" y="1926"/>
                  </a:cubicBezTo>
                  <a:cubicBezTo>
                    <a:pt x="1449" y="1925"/>
                    <a:pt x="1449" y="1925"/>
                    <a:pt x="1449" y="1925"/>
                  </a:cubicBezTo>
                  <a:cubicBezTo>
                    <a:pt x="1448" y="1924"/>
                    <a:pt x="1447" y="1923"/>
                    <a:pt x="1448" y="1922"/>
                  </a:cubicBezTo>
                  <a:cubicBezTo>
                    <a:pt x="1448" y="1920"/>
                    <a:pt x="1450" y="1920"/>
                    <a:pt x="1451" y="1920"/>
                  </a:cubicBezTo>
                  <a:cubicBezTo>
                    <a:pt x="1454" y="1922"/>
                    <a:pt x="1454" y="1922"/>
                    <a:pt x="1454" y="1922"/>
                  </a:cubicBezTo>
                  <a:cubicBezTo>
                    <a:pt x="1455" y="1922"/>
                    <a:pt x="1455" y="1924"/>
                    <a:pt x="1455" y="1925"/>
                  </a:cubicBezTo>
                  <a:cubicBezTo>
                    <a:pt x="1454" y="1926"/>
                    <a:pt x="1454" y="1926"/>
                    <a:pt x="1453" y="1926"/>
                  </a:cubicBezTo>
                  <a:close/>
                  <a:moveTo>
                    <a:pt x="1436" y="1918"/>
                  </a:moveTo>
                  <a:cubicBezTo>
                    <a:pt x="1436" y="1918"/>
                    <a:pt x="1436" y="1918"/>
                    <a:pt x="1435" y="1918"/>
                  </a:cubicBezTo>
                  <a:cubicBezTo>
                    <a:pt x="1432" y="1917"/>
                    <a:pt x="1432" y="1917"/>
                    <a:pt x="1432" y="1917"/>
                  </a:cubicBezTo>
                  <a:cubicBezTo>
                    <a:pt x="1431" y="1916"/>
                    <a:pt x="1431" y="1915"/>
                    <a:pt x="1431" y="1913"/>
                  </a:cubicBezTo>
                  <a:cubicBezTo>
                    <a:pt x="1432" y="1912"/>
                    <a:pt x="1433" y="1912"/>
                    <a:pt x="1435" y="1912"/>
                  </a:cubicBezTo>
                  <a:cubicBezTo>
                    <a:pt x="1437" y="1914"/>
                    <a:pt x="1437" y="1914"/>
                    <a:pt x="1437" y="1914"/>
                  </a:cubicBezTo>
                  <a:cubicBezTo>
                    <a:pt x="1438" y="1914"/>
                    <a:pt x="1439" y="1916"/>
                    <a:pt x="1438" y="1917"/>
                  </a:cubicBezTo>
                  <a:cubicBezTo>
                    <a:pt x="1438" y="1918"/>
                    <a:pt x="1437" y="1918"/>
                    <a:pt x="1436" y="1918"/>
                  </a:cubicBezTo>
                  <a:close/>
                  <a:moveTo>
                    <a:pt x="1420" y="1910"/>
                  </a:moveTo>
                  <a:cubicBezTo>
                    <a:pt x="1419" y="1910"/>
                    <a:pt x="1419" y="1910"/>
                    <a:pt x="1419" y="1910"/>
                  </a:cubicBezTo>
                  <a:cubicBezTo>
                    <a:pt x="1416" y="1908"/>
                    <a:pt x="1416" y="1908"/>
                    <a:pt x="1416" y="1908"/>
                  </a:cubicBezTo>
                  <a:cubicBezTo>
                    <a:pt x="1415" y="1908"/>
                    <a:pt x="1414" y="1906"/>
                    <a:pt x="1415" y="1905"/>
                  </a:cubicBezTo>
                  <a:cubicBezTo>
                    <a:pt x="1416" y="1904"/>
                    <a:pt x="1417" y="1903"/>
                    <a:pt x="1418" y="1904"/>
                  </a:cubicBezTo>
                  <a:cubicBezTo>
                    <a:pt x="1421" y="1905"/>
                    <a:pt x="1421" y="1905"/>
                    <a:pt x="1421" y="1905"/>
                  </a:cubicBezTo>
                  <a:cubicBezTo>
                    <a:pt x="1422" y="1906"/>
                    <a:pt x="1423" y="1907"/>
                    <a:pt x="1422" y="1909"/>
                  </a:cubicBezTo>
                  <a:cubicBezTo>
                    <a:pt x="1422" y="1909"/>
                    <a:pt x="1421" y="1910"/>
                    <a:pt x="1420" y="1910"/>
                  </a:cubicBezTo>
                  <a:close/>
                  <a:moveTo>
                    <a:pt x="1403" y="1902"/>
                  </a:moveTo>
                  <a:cubicBezTo>
                    <a:pt x="1403" y="1902"/>
                    <a:pt x="1403" y="1901"/>
                    <a:pt x="1402" y="1901"/>
                  </a:cubicBezTo>
                  <a:cubicBezTo>
                    <a:pt x="1400" y="1900"/>
                    <a:pt x="1400" y="1900"/>
                    <a:pt x="1400" y="1900"/>
                  </a:cubicBezTo>
                  <a:cubicBezTo>
                    <a:pt x="1398" y="1899"/>
                    <a:pt x="1398" y="1898"/>
                    <a:pt x="1399" y="1897"/>
                  </a:cubicBezTo>
                  <a:cubicBezTo>
                    <a:pt x="1399" y="1895"/>
                    <a:pt x="1401" y="1895"/>
                    <a:pt x="1402" y="1896"/>
                  </a:cubicBezTo>
                  <a:cubicBezTo>
                    <a:pt x="1405" y="1897"/>
                    <a:pt x="1405" y="1897"/>
                    <a:pt x="1405" y="1897"/>
                  </a:cubicBezTo>
                  <a:cubicBezTo>
                    <a:pt x="1406" y="1898"/>
                    <a:pt x="1406" y="1899"/>
                    <a:pt x="1406" y="1900"/>
                  </a:cubicBezTo>
                  <a:cubicBezTo>
                    <a:pt x="1405" y="1901"/>
                    <a:pt x="1404" y="1902"/>
                    <a:pt x="1403" y="1902"/>
                  </a:cubicBezTo>
                  <a:close/>
                  <a:moveTo>
                    <a:pt x="1387" y="1893"/>
                  </a:moveTo>
                  <a:cubicBezTo>
                    <a:pt x="1387" y="1893"/>
                    <a:pt x="1386" y="1893"/>
                    <a:pt x="1386" y="1893"/>
                  </a:cubicBezTo>
                  <a:cubicBezTo>
                    <a:pt x="1383" y="1891"/>
                    <a:pt x="1383" y="1891"/>
                    <a:pt x="1383" y="1891"/>
                  </a:cubicBezTo>
                  <a:cubicBezTo>
                    <a:pt x="1382" y="1891"/>
                    <a:pt x="1382" y="1889"/>
                    <a:pt x="1382" y="1888"/>
                  </a:cubicBezTo>
                  <a:cubicBezTo>
                    <a:pt x="1383" y="1887"/>
                    <a:pt x="1384" y="1887"/>
                    <a:pt x="1385" y="1887"/>
                  </a:cubicBezTo>
                  <a:cubicBezTo>
                    <a:pt x="1388" y="1889"/>
                    <a:pt x="1388" y="1889"/>
                    <a:pt x="1388" y="1889"/>
                  </a:cubicBezTo>
                  <a:cubicBezTo>
                    <a:pt x="1389" y="1889"/>
                    <a:pt x="1390" y="1891"/>
                    <a:pt x="1389" y="1892"/>
                  </a:cubicBezTo>
                  <a:cubicBezTo>
                    <a:pt x="1389" y="1893"/>
                    <a:pt x="1388" y="1893"/>
                    <a:pt x="1387" y="1893"/>
                  </a:cubicBezTo>
                  <a:close/>
                  <a:moveTo>
                    <a:pt x="1371" y="1884"/>
                  </a:moveTo>
                  <a:cubicBezTo>
                    <a:pt x="1370" y="1884"/>
                    <a:pt x="1370" y="1884"/>
                    <a:pt x="1370" y="1884"/>
                  </a:cubicBezTo>
                  <a:cubicBezTo>
                    <a:pt x="1367" y="1883"/>
                    <a:pt x="1367" y="1883"/>
                    <a:pt x="1367" y="1883"/>
                  </a:cubicBezTo>
                  <a:cubicBezTo>
                    <a:pt x="1366" y="1882"/>
                    <a:pt x="1365" y="1881"/>
                    <a:pt x="1366" y="1879"/>
                  </a:cubicBezTo>
                  <a:cubicBezTo>
                    <a:pt x="1367" y="1878"/>
                    <a:pt x="1368" y="1878"/>
                    <a:pt x="1369" y="1879"/>
                  </a:cubicBezTo>
                  <a:cubicBezTo>
                    <a:pt x="1372" y="1880"/>
                    <a:pt x="1372" y="1880"/>
                    <a:pt x="1372" y="1880"/>
                  </a:cubicBezTo>
                  <a:cubicBezTo>
                    <a:pt x="1373" y="1881"/>
                    <a:pt x="1374" y="1882"/>
                    <a:pt x="1373" y="1883"/>
                  </a:cubicBezTo>
                  <a:cubicBezTo>
                    <a:pt x="1373" y="1884"/>
                    <a:pt x="1372" y="1884"/>
                    <a:pt x="1371" y="1884"/>
                  </a:cubicBezTo>
                  <a:close/>
                  <a:moveTo>
                    <a:pt x="1355" y="1876"/>
                  </a:moveTo>
                  <a:cubicBezTo>
                    <a:pt x="1354" y="1876"/>
                    <a:pt x="1354" y="1876"/>
                    <a:pt x="1353" y="1875"/>
                  </a:cubicBezTo>
                  <a:cubicBezTo>
                    <a:pt x="1351" y="1874"/>
                    <a:pt x="1351" y="1874"/>
                    <a:pt x="1351" y="1874"/>
                  </a:cubicBezTo>
                  <a:cubicBezTo>
                    <a:pt x="1350" y="1873"/>
                    <a:pt x="1349" y="1872"/>
                    <a:pt x="1350" y="1871"/>
                  </a:cubicBezTo>
                  <a:cubicBezTo>
                    <a:pt x="1350" y="1870"/>
                    <a:pt x="1352" y="1869"/>
                    <a:pt x="1353" y="1870"/>
                  </a:cubicBezTo>
                  <a:cubicBezTo>
                    <a:pt x="1356" y="1871"/>
                    <a:pt x="1356" y="1871"/>
                    <a:pt x="1356" y="1871"/>
                  </a:cubicBezTo>
                  <a:cubicBezTo>
                    <a:pt x="1357" y="1872"/>
                    <a:pt x="1357" y="1873"/>
                    <a:pt x="1357" y="1874"/>
                  </a:cubicBezTo>
                  <a:cubicBezTo>
                    <a:pt x="1356" y="1875"/>
                    <a:pt x="1355" y="1876"/>
                    <a:pt x="1355" y="1876"/>
                  </a:cubicBezTo>
                  <a:close/>
                  <a:moveTo>
                    <a:pt x="1338" y="1867"/>
                  </a:moveTo>
                  <a:cubicBezTo>
                    <a:pt x="1338" y="1867"/>
                    <a:pt x="1338" y="1867"/>
                    <a:pt x="1337" y="1867"/>
                  </a:cubicBezTo>
                  <a:cubicBezTo>
                    <a:pt x="1335" y="1865"/>
                    <a:pt x="1335" y="1865"/>
                    <a:pt x="1335" y="1865"/>
                  </a:cubicBezTo>
                  <a:cubicBezTo>
                    <a:pt x="1333" y="1864"/>
                    <a:pt x="1333" y="1863"/>
                    <a:pt x="1334" y="1862"/>
                  </a:cubicBezTo>
                  <a:cubicBezTo>
                    <a:pt x="1334" y="1861"/>
                    <a:pt x="1336" y="1860"/>
                    <a:pt x="1337" y="1861"/>
                  </a:cubicBezTo>
                  <a:cubicBezTo>
                    <a:pt x="1340" y="1862"/>
                    <a:pt x="1340" y="1862"/>
                    <a:pt x="1340" y="1862"/>
                  </a:cubicBezTo>
                  <a:cubicBezTo>
                    <a:pt x="1341" y="1863"/>
                    <a:pt x="1341" y="1865"/>
                    <a:pt x="1341" y="1866"/>
                  </a:cubicBezTo>
                  <a:cubicBezTo>
                    <a:pt x="1340" y="1866"/>
                    <a:pt x="1339" y="1867"/>
                    <a:pt x="1338" y="1867"/>
                  </a:cubicBezTo>
                  <a:close/>
                  <a:moveTo>
                    <a:pt x="1322" y="1858"/>
                  </a:moveTo>
                  <a:cubicBezTo>
                    <a:pt x="1322" y="1858"/>
                    <a:pt x="1322" y="1858"/>
                    <a:pt x="1321" y="1858"/>
                  </a:cubicBezTo>
                  <a:cubicBezTo>
                    <a:pt x="1319" y="1856"/>
                    <a:pt x="1319" y="1856"/>
                    <a:pt x="1319" y="1856"/>
                  </a:cubicBezTo>
                  <a:cubicBezTo>
                    <a:pt x="1317" y="1856"/>
                    <a:pt x="1317" y="1854"/>
                    <a:pt x="1318" y="1853"/>
                  </a:cubicBezTo>
                  <a:cubicBezTo>
                    <a:pt x="1318" y="1852"/>
                    <a:pt x="1320" y="1851"/>
                    <a:pt x="1321" y="1852"/>
                  </a:cubicBezTo>
                  <a:cubicBezTo>
                    <a:pt x="1324" y="1854"/>
                    <a:pt x="1324" y="1854"/>
                    <a:pt x="1324" y="1854"/>
                  </a:cubicBezTo>
                  <a:cubicBezTo>
                    <a:pt x="1325" y="1854"/>
                    <a:pt x="1325" y="1856"/>
                    <a:pt x="1324" y="1857"/>
                  </a:cubicBezTo>
                  <a:cubicBezTo>
                    <a:pt x="1324" y="1858"/>
                    <a:pt x="1323" y="1858"/>
                    <a:pt x="1322" y="1858"/>
                  </a:cubicBezTo>
                  <a:close/>
                  <a:moveTo>
                    <a:pt x="1306" y="1849"/>
                  </a:moveTo>
                  <a:cubicBezTo>
                    <a:pt x="1306" y="1849"/>
                    <a:pt x="1306" y="1849"/>
                    <a:pt x="1305" y="1849"/>
                  </a:cubicBezTo>
                  <a:cubicBezTo>
                    <a:pt x="1303" y="1847"/>
                    <a:pt x="1303" y="1847"/>
                    <a:pt x="1303" y="1847"/>
                  </a:cubicBezTo>
                  <a:cubicBezTo>
                    <a:pt x="1301" y="1846"/>
                    <a:pt x="1301" y="1845"/>
                    <a:pt x="1302" y="1844"/>
                  </a:cubicBezTo>
                  <a:cubicBezTo>
                    <a:pt x="1302" y="1843"/>
                    <a:pt x="1304" y="1842"/>
                    <a:pt x="1305" y="1843"/>
                  </a:cubicBezTo>
                  <a:cubicBezTo>
                    <a:pt x="1308" y="1844"/>
                    <a:pt x="1308" y="1844"/>
                    <a:pt x="1308" y="1844"/>
                  </a:cubicBezTo>
                  <a:cubicBezTo>
                    <a:pt x="1309" y="1845"/>
                    <a:pt x="1309" y="1847"/>
                    <a:pt x="1308" y="1848"/>
                  </a:cubicBezTo>
                  <a:cubicBezTo>
                    <a:pt x="1308" y="1848"/>
                    <a:pt x="1307" y="1849"/>
                    <a:pt x="1306" y="1849"/>
                  </a:cubicBezTo>
                  <a:close/>
                  <a:moveTo>
                    <a:pt x="1290" y="1840"/>
                  </a:moveTo>
                  <a:cubicBezTo>
                    <a:pt x="1290" y="1840"/>
                    <a:pt x="1290" y="1840"/>
                    <a:pt x="1289" y="1839"/>
                  </a:cubicBezTo>
                  <a:cubicBezTo>
                    <a:pt x="1287" y="1838"/>
                    <a:pt x="1287" y="1838"/>
                    <a:pt x="1287" y="1838"/>
                  </a:cubicBezTo>
                  <a:cubicBezTo>
                    <a:pt x="1285" y="1837"/>
                    <a:pt x="1285" y="1836"/>
                    <a:pt x="1286" y="1835"/>
                  </a:cubicBezTo>
                  <a:cubicBezTo>
                    <a:pt x="1286" y="1834"/>
                    <a:pt x="1288" y="1833"/>
                    <a:pt x="1289" y="1834"/>
                  </a:cubicBezTo>
                  <a:cubicBezTo>
                    <a:pt x="1292" y="1835"/>
                    <a:pt x="1292" y="1835"/>
                    <a:pt x="1292" y="1835"/>
                  </a:cubicBezTo>
                  <a:cubicBezTo>
                    <a:pt x="1293" y="1836"/>
                    <a:pt x="1293" y="1837"/>
                    <a:pt x="1292" y="1839"/>
                  </a:cubicBezTo>
                  <a:cubicBezTo>
                    <a:pt x="1292" y="1839"/>
                    <a:pt x="1291" y="1840"/>
                    <a:pt x="1290" y="1840"/>
                  </a:cubicBezTo>
                  <a:close/>
                  <a:moveTo>
                    <a:pt x="1275" y="1831"/>
                  </a:moveTo>
                  <a:cubicBezTo>
                    <a:pt x="1274" y="1831"/>
                    <a:pt x="1274" y="1830"/>
                    <a:pt x="1273" y="1830"/>
                  </a:cubicBezTo>
                  <a:cubicBezTo>
                    <a:pt x="1271" y="1829"/>
                    <a:pt x="1271" y="1829"/>
                    <a:pt x="1271" y="1829"/>
                  </a:cubicBezTo>
                  <a:cubicBezTo>
                    <a:pt x="1270" y="1828"/>
                    <a:pt x="1269" y="1827"/>
                    <a:pt x="1270" y="1825"/>
                  </a:cubicBezTo>
                  <a:cubicBezTo>
                    <a:pt x="1271" y="1824"/>
                    <a:pt x="1272" y="1824"/>
                    <a:pt x="1273" y="1825"/>
                  </a:cubicBezTo>
                  <a:cubicBezTo>
                    <a:pt x="1276" y="1826"/>
                    <a:pt x="1276" y="1826"/>
                    <a:pt x="1276" y="1826"/>
                  </a:cubicBezTo>
                  <a:cubicBezTo>
                    <a:pt x="1277" y="1827"/>
                    <a:pt x="1277" y="1828"/>
                    <a:pt x="1277" y="1829"/>
                  </a:cubicBezTo>
                  <a:cubicBezTo>
                    <a:pt x="1276" y="1830"/>
                    <a:pt x="1275" y="1831"/>
                    <a:pt x="1275" y="1831"/>
                  </a:cubicBezTo>
                  <a:close/>
                  <a:moveTo>
                    <a:pt x="1259" y="1821"/>
                  </a:moveTo>
                  <a:cubicBezTo>
                    <a:pt x="1258" y="1821"/>
                    <a:pt x="1258" y="1821"/>
                    <a:pt x="1257" y="1821"/>
                  </a:cubicBezTo>
                  <a:cubicBezTo>
                    <a:pt x="1255" y="1819"/>
                    <a:pt x="1255" y="1819"/>
                    <a:pt x="1255" y="1819"/>
                  </a:cubicBezTo>
                  <a:cubicBezTo>
                    <a:pt x="1254" y="1819"/>
                    <a:pt x="1253" y="1817"/>
                    <a:pt x="1254" y="1816"/>
                  </a:cubicBezTo>
                  <a:cubicBezTo>
                    <a:pt x="1255" y="1815"/>
                    <a:pt x="1256" y="1814"/>
                    <a:pt x="1257" y="1815"/>
                  </a:cubicBezTo>
                  <a:cubicBezTo>
                    <a:pt x="1260" y="1817"/>
                    <a:pt x="1260" y="1817"/>
                    <a:pt x="1260" y="1817"/>
                  </a:cubicBezTo>
                  <a:cubicBezTo>
                    <a:pt x="1261" y="1817"/>
                    <a:pt x="1261" y="1819"/>
                    <a:pt x="1261" y="1820"/>
                  </a:cubicBezTo>
                  <a:cubicBezTo>
                    <a:pt x="1260" y="1821"/>
                    <a:pt x="1260" y="1821"/>
                    <a:pt x="1259" y="1821"/>
                  </a:cubicBezTo>
                  <a:close/>
                  <a:moveTo>
                    <a:pt x="1243" y="1812"/>
                  </a:moveTo>
                  <a:cubicBezTo>
                    <a:pt x="1243" y="1812"/>
                    <a:pt x="1242" y="1812"/>
                    <a:pt x="1242" y="1811"/>
                  </a:cubicBezTo>
                  <a:cubicBezTo>
                    <a:pt x="1239" y="1810"/>
                    <a:pt x="1239" y="1810"/>
                    <a:pt x="1239" y="1810"/>
                  </a:cubicBezTo>
                  <a:cubicBezTo>
                    <a:pt x="1238" y="1809"/>
                    <a:pt x="1238" y="1808"/>
                    <a:pt x="1238" y="1806"/>
                  </a:cubicBezTo>
                  <a:cubicBezTo>
                    <a:pt x="1239" y="1805"/>
                    <a:pt x="1240" y="1805"/>
                    <a:pt x="1242" y="1806"/>
                  </a:cubicBezTo>
                  <a:cubicBezTo>
                    <a:pt x="1244" y="1807"/>
                    <a:pt x="1244" y="1807"/>
                    <a:pt x="1244" y="1807"/>
                  </a:cubicBezTo>
                  <a:cubicBezTo>
                    <a:pt x="1245" y="1808"/>
                    <a:pt x="1246" y="1809"/>
                    <a:pt x="1245" y="1811"/>
                  </a:cubicBezTo>
                  <a:cubicBezTo>
                    <a:pt x="1245" y="1811"/>
                    <a:pt x="1244" y="1812"/>
                    <a:pt x="1243" y="1812"/>
                  </a:cubicBezTo>
                  <a:close/>
                  <a:moveTo>
                    <a:pt x="1227" y="1802"/>
                  </a:moveTo>
                  <a:cubicBezTo>
                    <a:pt x="1227" y="1802"/>
                    <a:pt x="1226" y="1802"/>
                    <a:pt x="1226" y="1802"/>
                  </a:cubicBezTo>
                  <a:cubicBezTo>
                    <a:pt x="1223" y="1800"/>
                    <a:pt x="1223" y="1800"/>
                    <a:pt x="1223" y="1800"/>
                  </a:cubicBezTo>
                  <a:cubicBezTo>
                    <a:pt x="1222" y="1799"/>
                    <a:pt x="1222" y="1798"/>
                    <a:pt x="1223" y="1797"/>
                  </a:cubicBezTo>
                  <a:cubicBezTo>
                    <a:pt x="1223" y="1796"/>
                    <a:pt x="1225" y="1795"/>
                    <a:pt x="1226" y="1796"/>
                  </a:cubicBezTo>
                  <a:cubicBezTo>
                    <a:pt x="1229" y="1798"/>
                    <a:pt x="1229" y="1798"/>
                    <a:pt x="1229" y="1798"/>
                  </a:cubicBezTo>
                  <a:cubicBezTo>
                    <a:pt x="1230" y="1798"/>
                    <a:pt x="1230" y="1800"/>
                    <a:pt x="1229" y="1801"/>
                  </a:cubicBezTo>
                  <a:cubicBezTo>
                    <a:pt x="1229" y="1802"/>
                    <a:pt x="1228" y="1802"/>
                    <a:pt x="1227" y="1802"/>
                  </a:cubicBezTo>
                  <a:close/>
                  <a:moveTo>
                    <a:pt x="1212" y="1792"/>
                  </a:moveTo>
                  <a:cubicBezTo>
                    <a:pt x="1211" y="1792"/>
                    <a:pt x="1211" y="1792"/>
                    <a:pt x="1210" y="1792"/>
                  </a:cubicBezTo>
                  <a:cubicBezTo>
                    <a:pt x="1208" y="1790"/>
                    <a:pt x="1208" y="1790"/>
                    <a:pt x="1208" y="1790"/>
                  </a:cubicBezTo>
                  <a:cubicBezTo>
                    <a:pt x="1207" y="1790"/>
                    <a:pt x="1206" y="1788"/>
                    <a:pt x="1207" y="1787"/>
                  </a:cubicBezTo>
                  <a:cubicBezTo>
                    <a:pt x="1208" y="1786"/>
                    <a:pt x="1209" y="1786"/>
                    <a:pt x="1210" y="1786"/>
                  </a:cubicBezTo>
                  <a:cubicBezTo>
                    <a:pt x="1213" y="1788"/>
                    <a:pt x="1213" y="1788"/>
                    <a:pt x="1213" y="1788"/>
                  </a:cubicBezTo>
                  <a:cubicBezTo>
                    <a:pt x="1214" y="1789"/>
                    <a:pt x="1214" y="1790"/>
                    <a:pt x="1214" y="1791"/>
                  </a:cubicBezTo>
                  <a:cubicBezTo>
                    <a:pt x="1213" y="1792"/>
                    <a:pt x="1212" y="1792"/>
                    <a:pt x="1212" y="1792"/>
                  </a:cubicBezTo>
                  <a:close/>
                  <a:moveTo>
                    <a:pt x="1196" y="1783"/>
                  </a:moveTo>
                  <a:cubicBezTo>
                    <a:pt x="1196" y="1783"/>
                    <a:pt x="1195" y="1782"/>
                    <a:pt x="1195" y="1782"/>
                  </a:cubicBezTo>
                  <a:cubicBezTo>
                    <a:pt x="1192" y="1781"/>
                    <a:pt x="1192" y="1781"/>
                    <a:pt x="1192" y="1781"/>
                  </a:cubicBezTo>
                  <a:cubicBezTo>
                    <a:pt x="1191" y="1780"/>
                    <a:pt x="1191" y="1778"/>
                    <a:pt x="1191" y="1777"/>
                  </a:cubicBezTo>
                  <a:cubicBezTo>
                    <a:pt x="1192" y="1776"/>
                    <a:pt x="1194" y="1776"/>
                    <a:pt x="1195" y="1777"/>
                  </a:cubicBezTo>
                  <a:cubicBezTo>
                    <a:pt x="1197" y="1778"/>
                    <a:pt x="1197" y="1778"/>
                    <a:pt x="1197" y="1778"/>
                  </a:cubicBezTo>
                  <a:cubicBezTo>
                    <a:pt x="1198" y="1779"/>
                    <a:pt x="1199" y="1780"/>
                    <a:pt x="1198" y="1781"/>
                  </a:cubicBezTo>
                  <a:cubicBezTo>
                    <a:pt x="1198" y="1782"/>
                    <a:pt x="1197" y="1783"/>
                    <a:pt x="1196" y="1783"/>
                  </a:cubicBezTo>
                  <a:close/>
                  <a:moveTo>
                    <a:pt x="1181" y="1773"/>
                  </a:moveTo>
                  <a:cubicBezTo>
                    <a:pt x="1180" y="1773"/>
                    <a:pt x="1180" y="1773"/>
                    <a:pt x="1179" y="1772"/>
                  </a:cubicBezTo>
                  <a:cubicBezTo>
                    <a:pt x="1177" y="1771"/>
                    <a:pt x="1177" y="1771"/>
                    <a:pt x="1177" y="1771"/>
                  </a:cubicBezTo>
                  <a:cubicBezTo>
                    <a:pt x="1176" y="1770"/>
                    <a:pt x="1175" y="1768"/>
                    <a:pt x="1176" y="1767"/>
                  </a:cubicBezTo>
                  <a:cubicBezTo>
                    <a:pt x="1177" y="1766"/>
                    <a:pt x="1178" y="1766"/>
                    <a:pt x="1179" y="1767"/>
                  </a:cubicBezTo>
                  <a:cubicBezTo>
                    <a:pt x="1182" y="1768"/>
                    <a:pt x="1182" y="1768"/>
                    <a:pt x="1182" y="1768"/>
                  </a:cubicBezTo>
                  <a:cubicBezTo>
                    <a:pt x="1183" y="1769"/>
                    <a:pt x="1183" y="1770"/>
                    <a:pt x="1183" y="1772"/>
                  </a:cubicBezTo>
                  <a:cubicBezTo>
                    <a:pt x="1182" y="1772"/>
                    <a:pt x="1181" y="1773"/>
                    <a:pt x="1181" y="1773"/>
                  </a:cubicBezTo>
                  <a:close/>
                  <a:moveTo>
                    <a:pt x="1165" y="1763"/>
                  </a:moveTo>
                  <a:cubicBezTo>
                    <a:pt x="1165" y="1763"/>
                    <a:pt x="1164" y="1763"/>
                    <a:pt x="1164" y="1762"/>
                  </a:cubicBezTo>
                  <a:cubicBezTo>
                    <a:pt x="1161" y="1761"/>
                    <a:pt x="1161" y="1761"/>
                    <a:pt x="1161" y="1761"/>
                  </a:cubicBezTo>
                  <a:cubicBezTo>
                    <a:pt x="1160" y="1760"/>
                    <a:pt x="1160" y="1758"/>
                    <a:pt x="1161" y="1757"/>
                  </a:cubicBezTo>
                  <a:cubicBezTo>
                    <a:pt x="1161" y="1756"/>
                    <a:pt x="1163" y="1756"/>
                    <a:pt x="1164" y="1757"/>
                  </a:cubicBezTo>
                  <a:cubicBezTo>
                    <a:pt x="1166" y="1758"/>
                    <a:pt x="1166" y="1758"/>
                    <a:pt x="1166" y="1758"/>
                  </a:cubicBezTo>
                  <a:cubicBezTo>
                    <a:pt x="1168" y="1759"/>
                    <a:pt x="1168" y="1760"/>
                    <a:pt x="1167" y="1762"/>
                  </a:cubicBezTo>
                  <a:cubicBezTo>
                    <a:pt x="1167" y="1762"/>
                    <a:pt x="1166" y="1763"/>
                    <a:pt x="1165" y="1763"/>
                  </a:cubicBezTo>
                  <a:close/>
                  <a:moveTo>
                    <a:pt x="1150" y="1753"/>
                  </a:moveTo>
                  <a:cubicBezTo>
                    <a:pt x="1149" y="1753"/>
                    <a:pt x="1149" y="1752"/>
                    <a:pt x="1149" y="1752"/>
                  </a:cubicBezTo>
                  <a:cubicBezTo>
                    <a:pt x="1146" y="1750"/>
                    <a:pt x="1146" y="1750"/>
                    <a:pt x="1146" y="1750"/>
                  </a:cubicBezTo>
                  <a:cubicBezTo>
                    <a:pt x="1145" y="1750"/>
                    <a:pt x="1145" y="1748"/>
                    <a:pt x="1145" y="1747"/>
                  </a:cubicBezTo>
                  <a:cubicBezTo>
                    <a:pt x="1146" y="1746"/>
                    <a:pt x="1147" y="1746"/>
                    <a:pt x="1149" y="1746"/>
                  </a:cubicBezTo>
                  <a:cubicBezTo>
                    <a:pt x="1151" y="1748"/>
                    <a:pt x="1151" y="1748"/>
                    <a:pt x="1151" y="1748"/>
                  </a:cubicBezTo>
                  <a:cubicBezTo>
                    <a:pt x="1152" y="1749"/>
                    <a:pt x="1153" y="1750"/>
                    <a:pt x="1152" y="1751"/>
                  </a:cubicBezTo>
                  <a:cubicBezTo>
                    <a:pt x="1151" y="1752"/>
                    <a:pt x="1151" y="1753"/>
                    <a:pt x="1150" y="1753"/>
                  </a:cubicBezTo>
                  <a:close/>
                  <a:moveTo>
                    <a:pt x="1135" y="1742"/>
                  </a:moveTo>
                  <a:cubicBezTo>
                    <a:pt x="1134" y="1742"/>
                    <a:pt x="1134" y="1742"/>
                    <a:pt x="1133" y="1742"/>
                  </a:cubicBezTo>
                  <a:cubicBezTo>
                    <a:pt x="1131" y="1740"/>
                    <a:pt x="1131" y="1740"/>
                    <a:pt x="1131" y="1740"/>
                  </a:cubicBezTo>
                  <a:cubicBezTo>
                    <a:pt x="1130" y="1739"/>
                    <a:pt x="1129" y="1738"/>
                    <a:pt x="1130" y="1737"/>
                  </a:cubicBezTo>
                  <a:cubicBezTo>
                    <a:pt x="1131" y="1736"/>
                    <a:pt x="1132" y="1735"/>
                    <a:pt x="1133" y="1736"/>
                  </a:cubicBezTo>
                  <a:cubicBezTo>
                    <a:pt x="1136" y="1738"/>
                    <a:pt x="1136" y="1738"/>
                    <a:pt x="1136" y="1738"/>
                  </a:cubicBezTo>
                  <a:cubicBezTo>
                    <a:pt x="1137" y="1739"/>
                    <a:pt x="1137" y="1740"/>
                    <a:pt x="1137" y="1741"/>
                  </a:cubicBezTo>
                  <a:cubicBezTo>
                    <a:pt x="1136" y="1742"/>
                    <a:pt x="1135" y="1742"/>
                    <a:pt x="1135" y="1742"/>
                  </a:cubicBezTo>
                  <a:close/>
                  <a:moveTo>
                    <a:pt x="1119" y="1732"/>
                  </a:moveTo>
                  <a:cubicBezTo>
                    <a:pt x="1119" y="1732"/>
                    <a:pt x="1118" y="1732"/>
                    <a:pt x="1118" y="1732"/>
                  </a:cubicBezTo>
                  <a:cubicBezTo>
                    <a:pt x="1115" y="1730"/>
                    <a:pt x="1115" y="1730"/>
                    <a:pt x="1115" y="1730"/>
                  </a:cubicBezTo>
                  <a:cubicBezTo>
                    <a:pt x="1114" y="1729"/>
                    <a:pt x="1114" y="1728"/>
                    <a:pt x="1115" y="1727"/>
                  </a:cubicBezTo>
                  <a:cubicBezTo>
                    <a:pt x="1116" y="1725"/>
                    <a:pt x="1117" y="1725"/>
                    <a:pt x="1118" y="1726"/>
                  </a:cubicBezTo>
                  <a:cubicBezTo>
                    <a:pt x="1121" y="1728"/>
                    <a:pt x="1121" y="1728"/>
                    <a:pt x="1121" y="1728"/>
                  </a:cubicBezTo>
                  <a:cubicBezTo>
                    <a:pt x="1122" y="1728"/>
                    <a:pt x="1122" y="1730"/>
                    <a:pt x="1121" y="1731"/>
                  </a:cubicBezTo>
                  <a:cubicBezTo>
                    <a:pt x="1121" y="1732"/>
                    <a:pt x="1120" y="1732"/>
                    <a:pt x="1119" y="1732"/>
                  </a:cubicBezTo>
                  <a:close/>
                  <a:moveTo>
                    <a:pt x="1104" y="1722"/>
                  </a:moveTo>
                  <a:cubicBezTo>
                    <a:pt x="1104" y="1722"/>
                    <a:pt x="1103" y="1721"/>
                    <a:pt x="1103" y="1721"/>
                  </a:cubicBezTo>
                  <a:cubicBezTo>
                    <a:pt x="1100" y="1719"/>
                    <a:pt x="1100" y="1719"/>
                    <a:pt x="1100" y="1719"/>
                  </a:cubicBezTo>
                  <a:cubicBezTo>
                    <a:pt x="1099" y="1719"/>
                    <a:pt x="1099" y="1717"/>
                    <a:pt x="1100" y="1716"/>
                  </a:cubicBezTo>
                  <a:cubicBezTo>
                    <a:pt x="1101" y="1715"/>
                    <a:pt x="1102" y="1715"/>
                    <a:pt x="1103" y="1715"/>
                  </a:cubicBezTo>
                  <a:cubicBezTo>
                    <a:pt x="1106" y="1717"/>
                    <a:pt x="1106" y="1717"/>
                    <a:pt x="1106" y="1717"/>
                  </a:cubicBezTo>
                  <a:cubicBezTo>
                    <a:pt x="1107" y="1718"/>
                    <a:pt x="1107" y="1719"/>
                    <a:pt x="1106" y="1721"/>
                  </a:cubicBezTo>
                  <a:cubicBezTo>
                    <a:pt x="1106" y="1721"/>
                    <a:pt x="1105" y="1722"/>
                    <a:pt x="1104" y="1722"/>
                  </a:cubicBezTo>
                  <a:close/>
                  <a:moveTo>
                    <a:pt x="1089" y="1711"/>
                  </a:moveTo>
                  <a:cubicBezTo>
                    <a:pt x="1089" y="1711"/>
                    <a:pt x="1088" y="1711"/>
                    <a:pt x="1088" y="1711"/>
                  </a:cubicBezTo>
                  <a:cubicBezTo>
                    <a:pt x="1085" y="1709"/>
                    <a:pt x="1085" y="1709"/>
                    <a:pt x="1085" y="1709"/>
                  </a:cubicBezTo>
                  <a:cubicBezTo>
                    <a:pt x="1084" y="1708"/>
                    <a:pt x="1084" y="1707"/>
                    <a:pt x="1085" y="1705"/>
                  </a:cubicBezTo>
                  <a:cubicBezTo>
                    <a:pt x="1085" y="1704"/>
                    <a:pt x="1087" y="1704"/>
                    <a:pt x="1088" y="1705"/>
                  </a:cubicBezTo>
                  <a:cubicBezTo>
                    <a:pt x="1091" y="1707"/>
                    <a:pt x="1091" y="1707"/>
                    <a:pt x="1091" y="1707"/>
                  </a:cubicBezTo>
                  <a:cubicBezTo>
                    <a:pt x="1092" y="1707"/>
                    <a:pt x="1092" y="1709"/>
                    <a:pt x="1091" y="1710"/>
                  </a:cubicBezTo>
                  <a:cubicBezTo>
                    <a:pt x="1091" y="1711"/>
                    <a:pt x="1090" y="1711"/>
                    <a:pt x="1089" y="1711"/>
                  </a:cubicBezTo>
                  <a:close/>
                  <a:moveTo>
                    <a:pt x="1074" y="1700"/>
                  </a:moveTo>
                  <a:cubicBezTo>
                    <a:pt x="1074" y="1700"/>
                    <a:pt x="1073" y="1700"/>
                    <a:pt x="1073" y="1700"/>
                  </a:cubicBezTo>
                  <a:cubicBezTo>
                    <a:pt x="1070" y="1698"/>
                    <a:pt x="1070" y="1698"/>
                    <a:pt x="1070" y="1698"/>
                  </a:cubicBezTo>
                  <a:cubicBezTo>
                    <a:pt x="1069" y="1697"/>
                    <a:pt x="1069" y="1696"/>
                    <a:pt x="1070" y="1695"/>
                  </a:cubicBezTo>
                  <a:cubicBezTo>
                    <a:pt x="1071" y="1694"/>
                    <a:pt x="1072" y="1693"/>
                    <a:pt x="1073" y="1694"/>
                  </a:cubicBezTo>
                  <a:cubicBezTo>
                    <a:pt x="1076" y="1696"/>
                    <a:pt x="1076" y="1696"/>
                    <a:pt x="1076" y="1696"/>
                  </a:cubicBezTo>
                  <a:cubicBezTo>
                    <a:pt x="1077" y="1697"/>
                    <a:pt x="1077" y="1698"/>
                    <a:pt x="1076" y="1699"/>
                  </a:cubicBezTo>
                  <a:cubicBezTo>
                    <a:pt x="1076" y="1700"/>
                    <a:pt x="1075" y="1700"/>
                    <a:pt x="1074" y="1700"/>
                  </a:cubicBezTo>
                  <a:close/>
                  <a:moveTo>
                    <a:pt x="1059" y="1690"/>
                  </a:moveTo>
                  <a:cubicBezTo>
                    <a:pt x="1059" y="1690"/>
                    <a:pt x="1058" y="1689"/>
                    <a:pt x="1058" y="1689"/>
                  </a:cubicBezTo>
                  <a:cubicBezTo>
                    <a:pt x="1055" y="1687"/>
                    <a:pt x="1055" y="1687"/>
                    <a:pt x="1055" y="1687"/>
                  </a:cubicBezTo>
                  <a:cubicBezTo>
                    <a:pt x="1054" y="1687"/>
                    <a:pt x="1054" y="1685"/>
                    <a:pt x="1055" y="1684"/>
                  </a:cubicBezTo>
                  <a:cubicBezTo>
                    <a:pt x="1056" y="1683"/>
                    <a:pt x="1057" y="1683"/>
                    <a:pt x="1058" y="1683"/>
                  </a:cubicBezTo>
                  <a:cubicBezTo>
                    <a:pt x="1061" y="1685"/>
                    <a:pt x="1061" y="1685"/>
                    <a:pt x="1061" y="1685"/>
                  </a:cubicBezTo>
                  <a:cubicBezTo>
                    <a:pt x="1062" y="1686"/>
                    <a:pt x="1062" y="1688"/>
                    <a:pt x="1061" y="1689"/>
                  </a:cubicBezTo>
                  <a:cubicBezTo>
                    <a:pt x="1061" y="1689"/>
                    <a:pt x="1060" y="1690"/>
                    <a:pt x="1059" y="1690"/>
                  </a:cubicBezTo>
                  <a:close/>
                  <a:moveTo>
                    <a:pt x="1044" y="1679"/>
                  </a:moveTo>
                  <a:cubicBezTo>
                    <a:pt x="1044" y="1679"/>
                    <a:pt x="1043" y="1679"/>
                    <a:pt x="1043" y="1678"/>
                  </a:cubicBezTo>
                  <a:cubicBezTo>
                    <a:pt x="1041" y="1676"/>
                    <a:pt x="1041" y="1676"/>
                    <a:pt x="1041" y="1676"/>
                  </a:cubicBezTo>
                  <a:cubicBezTo>
                    <a:pt x="1040" y="1676"/>
                    <a:pt x="1039" y="1674"/>
                    <a:pt x="1040" y="1673"/>
                  </a:cubicBezTo>
                  <a:cubicBezTo>
                    <a:pt x="1041" y="1672"/>
                    <a:pt x="1042" y="1672"/>
                    <a:pt x="1043" y="1673"/>
                  </a:cubicBezTo>
                  <a:cubicBezTo>
                    <a:pt x="1046" y="1674"/>
                    <a:pt x="1046" y="1674"/>
                    <a:pt x="1046" y="1674"/>
                  </a:cubicBezTo>
                  <a:cubicBezTo>
                    <a:pt x="1047" y="1675"/>
                    <a:pt x="1047" y="1677"/>
                    <a:pt x="1046" y="1678"/>
                  </a:cubicBezTo>
                  <a:cubicBezTo>
                    <a:pt x="1046" y="1678"/>
                    <a:pt x="1045" y="1679"/>
                    <a:pt x="1044" y="1679"/>
                  </a:cubicBezTo>
                  <a:close/>
                  <a:moveTo>
                    <a:pt x="1030" y="1668"/>
                  </a:moveTo>
                  <a:cubicBezTo>
                    <a:pt x="1029" y="1668"/>
                    <a:pt x="1029" y="1668"/>
                    <a:pt x="1028" y="1667"/>
                  </a:cubicBezTo>
                  <a:cubicBezTo>
                    <a:pt x="1026" y="1665"/>
                    <a:pt x="1026" y="1665"/>
                    <a:pt x="1026" y="1665"/>
                  </a:cubicBezTo>
                  <a:cubicBezTo>
                    <a:pt x="1025" y="1665"/>
                    <a:pt x="1025" y="1663"/>
                    <a:pt x="1025" y="1662"/>
                  </a:cubicBezTo>
                  <a:cubicBezTo>
                    <a:pt x="1026" y="1661"/>
                    <a:pt x="1028" y="1661"/>
                    <a:pt x="1029" y="1662"/>
                  </a:cubicBezTo>
                  <a:cubicBezTo>
                    <a:pt x="1031" y="1664"/>
                    <a:pt x="1031" y="1664"/>
                    <a:pt x="1031" y="1664"/>
                  </a:cubicBezTo>
                  <a:cubicBezTo>
                    <a:pt x="1032" y="1664"/>
                    <a:pt x="1032" y="1666"/>
                    <a:pt x="1032" y="1667"/>
                  </a:cubicBezTo>
                  <a:cubicBezTo>
                    <a:pt x="1031" y="1667"/>
                    <a:pt x="1030" y="1668"/>
                    <a:pt x="1030" y="1668"/>
                  </a:cubicBezTo>
                  <a:close/>
                  <a:moveTo>
                    <a:pt x="1015" y="1657"/>
                  </a:moveTo>
                  <a:cubicBezTo>
                    <a:pt x="1014" y="1657"/>
                    <a:pt x="1014" y="1657"/>
                    <a:pt x="1014" y="1656"/>
                  </a:cubicBezTo>
                  <a:cubicBezTo>
                    <a:pt x="1011" y="1654"/>
                    <a:pt x="1011" y="1654"/>
                    <a:pt x="1011" y="1654"/>
                  </a:cubicBezTo>
                  <a:cubicBezTo>
                    <a:pt x="1010" y="1654"/>
                    <a:pt x="1010" y="1652"/>
                    <a:pt x="1011" y="1651"/>
                  </a:cubicBezTo>
                  <a:cubicBezTo>
                    <a:pt x="1011" y="1650"/>
                    <a:pt x="1013" y="1650"/>
                    <a:pt x="1014" y="1651"/>
                  </a:cubicBezTo>
                  <a:cubicBezTo>
                    <a:pt x="1016" y="1652"/>
                    <a:pt x="1016" y="1652"/>
                    <a:pt x="1016" y="1652"/>
                  </a:cubicBezTo>
                  <a:cubicBezTo>
                    <a:pt x="1017" y="1653"/>
                    <a:pt x="1018" y="1655"/>
                    <a:pt x="1017" y="1656"/>
                  </a:cubicBezTo>
                  <a:cubicBezTo>
                    <a:pt x="1016" y="1656"/>
                    <a:pt x="1016" y="1657"/>
                    <a:pt x="1015" y="1657"/>
                  </a:cubicBezTo>
                  <a:close/>
                  <a:moveTo>
                    <a:pt x="1000" y="1646"/>
                  </a:moveTo>
                  <a:cubicBezTo>
                    <a:pt x="1000" y="1646"/>
                    <a:pt x="999" y="1645"/>
                    <a:pt x="999" y="1645"/>
                  </a:cubicBezTo>
                  <a:cubicBezTo>
                    <a:pt x="997" y="1643"/>
                    <a:pt x="997" y="1643"/>
                    <a:pt x="997" y="1643"/>
                  </a:cubicBezTo>
                  <a:cubicBezTo>
                    <a:pt x="995" y="1642"/>
                    <a:pt x="995" y="1641"/>
                    <a:pt x="996" y="1640"/>
                  </a:cubicBezTo>
                  <a:cubicBezTo>
                    <a:pt x="997" y="1639"/>
                    <a:pt x="998" y="1639"/>
                    <a:pt x="999" y="1639"/>
                  </a:cubicBezTo>
                  <a:cubicBezTo>
                    <a:pt x="1002" y="1641"/>
                    <a:pt x="1002" y="1641"/>
                    <a:pt x="1002" y="1641"/>
                  </a:cubicBezTo>
                  <a:cubicBezTo>
                    <a:pt x="1003" y="1642"/>
                    <a:pt x="1003" y="1644"/>
                    <a:pt x="1002" y="1645"/>
                  </a:cubicBezTo>
                  <a:cubicBezTo>
                    <a:pt x="1002" y="1645"/>
                    <a:pt x="1001" y="1646"/>
                    <a:pt x="1000" y="1646"/>
                  </a:cubicBezTo>
                  <a:close/>
                  <a:moveTo>
                    <a:pt x="986" y="1634"/>
                  </a:moveTo>
                  <a:cubicBezTo>
                    <a:pt x="985" y="1634"/>
                    <a:pt x="985" y="1634"/>
                    <a:pt x="984" y="1634"/>
                  </a:cubicBezTo>
                  <a:cubicBezTo>
                    <a:pt x="982" y="1632"/>
                    <a:pt x="982" y="1632"/>
                    <a:pt x="982" y="1632"/>
                  </a:cubicBezTo>
                  <a:cubicBezTo>
                    <a:pt x="981" y="1631"/>
                    <a:pt x="981" y="1630"/>
                    <a:pt x="982" y="1629"/>
                  </a:cubicBezTo>
                  <a:cubicBezTo>
                    <a:pt x="982" y="1628"/>
                    <a:pt x="984" y="1627"/>
                    <a:pt x="985" y="1628"/>
                  </a:cubicBezTo>
                  <a:cubicBezTo>
                    <a:pt x="987" y="1630"/>
                    <a:pt x="987" y="1630"/>
                    <a:pt x="987" y="1630"/>
                  </a:cubicBezTo>
                  <a:cubicBezTo>
                    <a:pt x="988" y="1631"/>
                    <a:pt x="989" y="1632"/>
                    <a:pt x="988" y="1633"/>
                  </a:cubicBezTo>
                  <a:cubicBezTo>
                    <a:pt x="987" y="1634"/>
                    <a:pt x="987" y="1634"/>
                    <a:pt x="986" y="1634"/>
                  </a:cubicBezTo>
                  <a:close/>
                  <a:moveTo>
                    <a:pt x="971" y="1623"/>
                  </a:moveTo>
                  <a:cubicBezTo>
                    <a:pt x="971" y="1623"/>
                    <a:pt x="970" y="1623"/>
                    <a:pt x="970" y="1622"/>
                  </a:cubicBezTo>
                  <a:cubicBezTo>
                    <a:pt x="968" y="1621"/>
                    <a:pt x="968" y="1621"/>
                    <a:pt x="968" y="1621"/>
                  </a:cubicBezTo>
                  <a:cubicBezTo>
                    <a:pt x="967" y="1620"/>
                    <a:pt x="966" y="1618"/>
                    <a:pt x="967" y="1617"/>
                  </a:cubicBezTo>
                  <a:cubicBezTo>
                    <a:pt x="968" y="1616"/>
                    <a:pt x="969" y="1616"/>
                    <a:pt x="970" y="1617"/>
                  </a:cubicBezTo>
                  <a:cubicBezTo>
                    <a:pt x="973" y="1619"/>
                    <a:pt x="973" y="1619"/>
                    <a:pt x="973" y="1619"/>
                  </a:cubicBezTo>
                  <a:cubicBezTo>
                    <a:pt x="974" y="1620"/>
                    <a:pt x="974" y="1621"/>
                    <a:pt x="973" y="1622"/>
                  </a:cubicBezTo>
                  <a:cubicBezTo>
                    <a:pt x="973" y="1623"/>
                    <a:pt x="972" y="1623"/>
                    <a:pt x="971" y="1623"/>
                  </a:cubicBezTo>
                  <a:close/>
                  <a:moveTo>
                    <a:pt x="957" y="1612"/>
                  </a:moveTo>
                  <a:cubicBezTo>
                    <a:pt x="957" y="1612"/>
                    <a:pt x="956" y="1611"/>
                    <a:pt x="956" y="1611"/>
                  </a:cubicBezTo>
                  <a:cubicBezTo>
                    <a:pt x="953" y="1609"/>
                    <a:pt x="953" y="1609"/>
                    <a:pt x="953" y="1609"/>
                  </a:cubicBezTo>
                  <a:cubicBezTo>
                    <a:pt x="952" y="1608"/>
                    <a:pt x="952" y="1607"/>
                    <a:pt x="953" y="1606"/>
                  </a:cubicBezTo>
                  <a:cubicBezTo>
                    <a:pt x="954" y="1605"/>
                    <a:pt x="955" y="1605"/>
                    <a:pt x="956" y="1605"/>
                  </a:cubicBezTo>
                  <a:cubicBezTo>
                    <a:pt x="959" y="1607"/>
                    <a:pt x="959" y="1607"/>
                    <a:pt x="959" y="1607"/>
                  </a:cubicBezTo>
                  <a:cubicBezTo>
                    <a:pt x="960" y="1608"/>
                    <a:pt x="960" y="1610"/>
                    <a:pt x="959" y="1611"/>
                  </a:cubicBezTo>
                  <a:cubicBezTo>
                    <a:pt x="958" y="1611"/>
                    <a:pt x="958" y="1612"/>
                    <a:pt x="957" y="1612"/>
                  </a:cubicBezTo>
                  <a:close/>
                  <a:moveTo>
                    <a:pt x="943" y="1600"/>
                  </a:moveTo>
                  <a:cubicBezTo>
                    <a:pt x="942" y="1600"/>
                    <a:pt x="942" y="1600"/>
                    <a:pt x="941" y="1599"/>
                  </a:cubicBezTo>
                  <a:cubicBezTo>
                    <a:pt x="939" y="1598"/>
                    <a:pt x="939" y="1598"/>
                    <a:pt x="939" y="1598"/>
                  </a:cubicBezTo>
                  <a:cubicBezTo>
                    <a:pt x="938" y="1597"/>
                    <a:pt x="938" y="1595"/>
                    <a:pt x="939" y="1594"/>
                  </a:cubicBezTo>
                  <a:cubicBezTo>
                    <a:pt x="939" y="1593"/>
                    <a:pt x="941" y="1593"/>
                    <a:pt x="942" y="1594"/>
                  </a:cubicBezTo>
                  <a:cubicBezTo>
                    <a:pt x="944" y="1596"/>
                    <a:pt x="944" y="1596"/>
                    <a:pt x="944" y="1596"/>
                  </a:cubicBezTo>
                  <a:cubicBezTo>
                    <a:pt x="945" y="1597"/>
                    <a:pt x="945" y="1598"/>
                    <a:pt x="945" y="1599"/>
                  </a:cubicBezTo>
                  <a:cubicBezTo>
                    <a:pt x="944" y="1600"/>
                    <a:pt x="943" y="1600"/>
                    <a:pt x="943" y="1600"/>
                  </a:cubicBezTo>
                  <a:close/>
                  <a:moveTo>
                    <a:pt x="929" y="1588"/>
                  </a:moveTo>
                  <a:cubicBezTo>
                    <a:pt x="928" y="1588"/>
                    <a:pt x="927" y="1588"/>
                    <a:pt x="927" y="1588"/>
                  </a:cubicBezTo>
                  <a:cubicBezTo>
                    <a:pt x="925" y="1586"/>
                    <a:pt x="925" y="1586"/>
                    <a:pt x="925" y="1586"/>
                  </a:cubicBezTo>
                  <a:cubicBezTo>
                    <a:pt x="924" y="1585"/>
                    <a:pt x="924" y="1584"/>
                    <a:pt x="924" y="1583"/>
                  </a:cubicBezTo>
                  <a:cubicBezTo>
                    <a:pt x="925" y="1582"/>
                    <a:pt x="927" y="1581"/>
                    <a:pt x="928" y="1582"/>
                  </a:cubicBezTo>
                  <a:cubicBezTo>
                    <a:pt x="930" y="1584"/>
                    <a:pt x="930" y="1584"/>
                    <a:pt x="930" y="1584"/>
                  </a:cubicBezTo>
                  <a:cubicBezTo>
                    <a:pt x="931" y="1585"/>
                    <a:pt x="931" y="1586"/>
                    <a:pt x="930" y="1587"/>
                  </a:cubicBezTo>
                  <a:cubicBezTo>
                    <a:pt x="930" y="1588"/>
                    <a:pt x="929" y="1588"/>
                    <a:pt x="929" y="1588"/>
                  </a:cubicBezTo>
                  <a:close/>
                  <a:moveTo>
                    <a:pt x="914" y="1577"/>
                  </a:moveTo>
                  <a:cubicBezTo>
                    <a:pt x="914" y="1577"/>
                    <a:pt x="913" y="1576"/>
                    <a:pt x="913" y="1576"/>
                  </a:cubicBezTo>
                  <a:cubicBezTo>
                    <a:pt x="911" y="1574"/>
                    <a:pt x="911" y="1574"/>
                    <a:pt x="911" y="1574"/>
                  </a:cubicBezTo>
                  <a:cubicBezTo>
                    <a:pt x="910" y="1573"/>
                    <a:pt x="909" y="1572"/>
                    <a:pt x="910" y="1571"/>
                  </a:cubicBezTo>
                  <a:cubicBezTo>
                    <a:pt x="911" y="1570"/>
                    <a:pt x="913" y="1570"/>
                    <a:pt x="914" y="1570"/>
                  </a:cubicBezTo>
                  <a:cubicBezTo>
                    <a:pt x="916" y="1572"/>
                    <a:pt x="916" y="1572"/>
                    <a:pt x="916" y="1572"/>
                  </a:cubicBezTo>
                  <a:cubicBezTo>
                    <a:pt x="917" y="1573"/>
                    <a:pt x="917" y="1575"/>
                    <a:pt x="916" y="1576"/>
                  </a:cubicBezTo>
                  <a:cubicBezTo>
                    <a:pt x="916" y="1576"/>
                    <a:pt x="915" y="1577"/>
                    <a:pt x="914" y="1577"/>
                  </a:cubicBezTo>
                  <a:close/>
                  <a:moveTo>
                    <a:pt x="900" y="1565"/>
                  </a:moveTo>
                  <a:cubicBezTo>
                    <a:pt x="900" y="1565"/>
                    <a:pt x="899" y="1565"/>
                    <a:pt x="899" y="1564"/>
                  </a:cubicBezTo>
                  <a:cubicBezTo>
                    <a:pt x="897" y="1562"/>
                    <a:pt x="897" y="1562"/>
                    <a:pt x="897" y="1562"/>
                  </a:cubicBezTo>
                  <a:cubicBezTo>
                    <a:pt x="896" y="1561"/>
                    <a:pt x="895" y="1560"/>
                    <a:pt x="896" y="1559"/>
                  </a:cubicBezTo>
                  <a:cubicBezTo>
                    <a:pt x="897" y="1558"/>
                    <a:pt x="899" y="1558"/>
                    <a:pt x="900" y="1559"/>
                  </a:cubicBezTo>
                  <a:cubicBezTo>
                    <a:pt x="902" y="1561"/>
                    <a:pt x="902" y="1561"/>
                    <a:pt x="902" y="1561"/>
                  </a:cubicBezTo>
                  <a:cubicBezTo>
                    <a:pt x="903" y="1561"/>
                    <a:pt x="903" y="1563"/>
                    <a:pt x="902" y="1564"/>
                  </a:cubicBezTo>
                  <a:cubicBezTo>
                    <a:pt x="902" y="1564"/>
                    <a:pt x="901" y="1565"/>
                    <a:pt x="900" y="1565"/>
                  </a:cubicBezTo>
                  <a:close/>
                  <a:moveTo>
                    <a:pt x="886" y="1553"/>
                  </a:moveTo>
                  <a:cubicBezTo>
                    <a:pt x="886" y="1553"/>
                    <a:pt x="885" y="1553"/>
                    <a:pt x="885" y="1552"/>
                  </a:cubicBezTo>
                  <a:cubicBezTo>
                    <a:pt x="883" y="1550"/>
                    <a:pt x="883" y="1550"/>
                    <a:pt x="883" y="1550"/>
                  </a:cubicBezTo>
                  <a:cubicBezTo>
                    <a:pt x="882" y="1549"/>
                    <a:pt x="881" y="1548"/>
                    <a:pt x="882" y="1547"/>
                  </a:cubicBezTo>
                  <a:cubicBezTo>
                    <a:pt x="883" y="1546"/>
                    <a:pt x="885" y="1546"/>
                    <a:pt x="886" y="1547"/>
                  </a:cubicBezTo>
                  <a:cubicBezTo>
                    <a:pt x="888" y="1549"/>
                    <a:pt x="888" y="1549"/>
                    <a:pt x="888" y="1549"/>
                  </a:cubicBezTo>
                  <a:cubicBezTo>
                    <a:pt x="889" y="1550"/>
                    <a:pt x="889" y="1551"/>
                    <a:pt x="888" y="1552"/>
                  </a:cubicBezTo>
                  <a:cubicBezTo>
                    <a:pt x="888" y="1553"/>
                    <a:pt x="887" y="1553"/>
                    <a:pt x="886" y="1553"/>
                  </a:cubicBezTo>
                  <a:close/>
                  <a:moveTo>
                    <a:pt x="873" y="1541"/>
                  </a:moveTo>
                  <a:cubicBezTo>
                    <a:pt x="872" y="1541"/>
                    <a:pt x="871" y="1541"/>
                    <a:pt x="871" y="1540"/>
                  </a:cubicBezTo>
                  <a:cubicBezTo>
                    <a:pt x="869" y="1538"/>
                    <a:pt x="869" y="1538"/>
                    <a:pt x="869" y="1538"/>
                  </a:cubicBezTo>
                  <a:cubicBezTo>
                    <a:pt x="868" y="1537"/>
                    <a:pt x="868" y="1536"/>
                    <a:pt x="868" y="1535"/>
                  </a:cubicBezTo>
                  <a:cubicBezTo>
                    <a:pt x="869" y="1534"/>
                    <a:pt x="871" y="1534"/>
                    <a:pt x="872" y="1535"/>
                  </a:cubicBezTo>
                  <a:cubicBezTo>
                    <a:pt x="874" y="1537"/>
                    <a:pt x="874" y="1537"/>
                    <a:pt x="874" y="1537"/>
                  </a:cubicBezTo>
                  <a:cubicBezTo>
                    <a:pt x="875" y="1538"/>
                    <a:pt x="875" y="1539"/>
                    <a:pt x="874" y="1540"/>
                  </a:cubicBezTo>
                  <a:cubicBezTo>
                    <a:pt x="874" y="1541"/>
                    <a:pt x="873" y="1541"/>
                    <a:pt x="873" y="1541"/>
                  </a:cubicBezTo>
                  <a:close/>
                  <a:moveTo>
                    <a:pt x="859" y="1529"/>
                  </a:moveTo>
                  <a:cubicBezTo>
                    <a:pt x="858" y="1529"/>
                    <a:pt x="858" y="1528"/>
                    <a:pt x="857" y="1528"/>
                  </a:cubicBezTo>
                  <a:cubicBezTo>
                    <a:pt x="855" y="1526"/>
                    <a:pt x="855" y="1526"/>
                    <a:pt x="855" y="1526"/>
                  </a:cubicBezTo>
                  <a:cubicBezTo>
                    <a:pt x="854" y="1525"/>
                    <a:pt x="854" y="1524"/>
                    <a:pt x="855" y="1523"/>
                  </a:cubicBezTo>
                  <a:cubicBezTo>
                    <a:pt x="856" y="1522"/>
                    <a:pt x="857" y="1522"/>
                    <a:pt x="858" y="1522"/>
                  </a:cubicBezTo>
                  <a:cubicBezTo>
                    <a:pt x="860" y="1525"/>
                    <a:pt x="860" y="1525"/>
                    <a:pt x="860" y="1525"/>
                  </a:cubicBezTo>
                  <a:cubicBezTo>
                    <a:pt x="861" y="1525"/>
                    <a:pt x="861" y="1527"/>
                    <a:pt x="861" y="1528"/>
                  </a:cubicBezTo>
                  <a:cubicBezTo>
                    <a:pt x="860" y="1528"/>
                    <a:pt x="859" y="1529"/>
                    <a:pt x="859" y="1529"/>
                  </a:cubicBezTo>
                  <a:close/>
                  <a:moveTo>
                    <a:pt x="845" y="1516"/>
                  </a:moveTo>
                  <a:cubicBezTo>
                    <a:pt x="844" y="1516"/>
                    <a:pt x="844" y="1516"/>
                    <a:pt x="843" y="1516"/>
                  </a:cubicBezTo>
                  <a:cubicBezTo>
                    <a:pt x="841" y="1514"/>
                    <a:pt x="841" y="1514"/>
                    <a:pt x="841" y="1514"/>
                  </a:cubicBezTo>
                  <a:cubicBezTo>
                    <a:pt x="840" y="1513"/>
                    <a:pt x="840" y="1511"/>
                    <a:pt x="841" y="1510"/>
                  </a:cubicBezTo>
                  <a:cubicBezTo>
                    <a:pt x="842" y="1509"/>
                    <a:pt x="843" y="1509"/>
                    <a:pt x="844" y="1510"/>
                  </a:cubicBezTo>
                  <a:cubicBezTo>
                    <a:pt x="847" y="1512"/>
                    <a:pt x="847" y="1512"/>
                    <a:pt x="847" y="1512"/>
                  </a:cubicBezTo>
                  <a:cubicBezTo>
                    <a:pt x="848" y="1513"/>
                    <a:pt x="848" y="1515"/>
                    <a:pt x="847" y="1516"/>
                  </a:cubicBezTo>
                  <a:cubicBezTo>
                    <a:pt x="846" y="1516"/>
                    <a:pt x="846" y="1516"/>
                    <a:pt x="845" y="1516"/>
                  </a:cubicBezTo>
                  <a:close/>
                  <a:moveTo>
                    <a:pt x="831" y="1504"/>
                  </a:moveTo>
                  <a:cubicBezTo>
                    <a:pt x="831" y="1504"/>
                    <a:pt x="830" y="1504"/>
                    <a:pt x="830" y="1504"/>
                  </a:cubicBezTo>
                  <a:cubicBezTo>
                    <a:pt x="828" y="1501"/>
                    <a:pt x="828" y="1501"/>
                    <a:pt x="828" y="1501"/>
                  </a:cubicBezTo>
                  <a:cubicBezTo>
                    <a:pt x="827" y="1501"/>
                    <a:pt x="826" y="1499"/>
                    <a:pt x="827" y="1498"/>
                  </a:cubicBezTo>
                  <a:cubicBezTo>
                    <a:pt x="828" y="1497"/>
                    <a:pt x="830" y="1497"/>
                    <a:pt x="831" y="1498"/>
                  </a:cubicBezTo>
                  <a:cubicBezTo>
                    <a:pt x="833" y="1500"/>
                    <a:pt x="833" y="1500"/>
                    <a:pt x="833" y="1500"/>
                  </a:cubicBezTo>
                  <a:cubicBezTo>
                    <a:pt x="834" y="1501"/>
                    <a:pt x="834" y="1502"/>
                    <a:pt x="833" y="1503"/>
                  </a:cubicBezTo>
                  <a:cubicBezTo>
                    <a:pt x="833" y="1504"/>
                    <a:pt x="832" y="1504"/>
                    <a:pt x="831" y="1504"/>
                  </a:cubicBezTo>
                  <a:close/>
                  <a:moveTo>
                    <a:pt x="818" y="1492"/>
                  </a:moveTo>
                  <a:cubicBezTo>
                    <a:pt x="817" y="1492"/>
                    <a:pt x="817" y="1492"/>
                    <a:pt x="816" y="1491"/>
                  </a:cubicBezTo>
                  <a:cubicBezTo>
                    <a:pt x="814" y="1489"/>
                    <a:pt x="814" y="1489"/>
                    <a:pt x="814" y="1489"/>
                  </a:cubicBezTo>
                  <a:cubicBezTo>
                    <a:pt x="813" y="1488"/>
                    <a:pt x="813" y="1487"/>
                    <a:pt x="814" y="1486"/>
                  </a:cubicBezTo>
                  <a:cubicBezTo>
                    <a:pt x="815" y="1485"/>
                    <a:pt x="816" y="1485"/>
                    <a:pt x="817" y="1486"/>
                  </a:cubicBezTo>
                  <a:cubicBezTo>
                    <a:pt x="819" y="1488"/>
                    <a:pt x="819" y="1488"/>
                    <a:pt x="819" y="1488"/>
                  </a:cubicBezTo>
                  <a:cubicBezTo>
                    <a:pt x="820" y="1489"/>
                    <a:pt x="820" y="1490"/>
                    <a:pt x="820" y="1491"/>
                  </a:cubicBezTo>
                  <a:cubicBezTo>
                    <a:pt x="819" y="1491"/>
                    <a:pt x="818" y="1492"/>
                    <a:pt x="818" y="1492"/>
                  </a:cubicBezTo>
                  <a:close/>
                  <a:moveTo>
                    <a:pt x="804" y="1479"/>
                  </a:moveTo>
                  <a:cubicBezTo>
                    <a:pt x="804" y="1479"/>
                    <a:pt x="803" y="1479"/>
                    <a:pt x="803" y="1479"/>
                  </a:cubicBezTo>
                  <a:cubicBezTo>
                    <a:pt x="801" y="1477"/>
                    <a:pt x="801" y="1477"/>
                    <a:pt x="801" y="1477"/>
                  </a:cubicBezTo>
                  <a:cubicBezTo>
                    <a:pt x="800" y="1476"/>
                    <a:pt x="800" y="1474"/>
                    <a:pt x="800" y="1473"/>
                  </a:cubicBezTo>
                  <a:cubicBezTo>
                    <a:pt x="801" y="1472"/>
                    <a:pt x="803" y="1472"/>
                    <a:pt x="804" y="1473"/>
                  </a:cubicBezTo>
                  <a:cubicBezTo>
                    <a:pt x="806" y="1475"/>
                    <a:pt x="806" y="1475"/>
                    <a:pt x="806" y="1475"/>
                  </a:cubicBezTo>
                  <a:cubicBezTo>
                    <a:pt x="807" y="1476"/>
                    <a:pt x="807" y="1478"/>
                    <a:pt x="806" y="1479"/>
                  </a:cubicBezTo>
                  <a:cubicBezTo>
                    <a:pt x="806" y="1479"/>
                    <a:pt x="805" y="1479"/>
                    <a:pt x="804" y="1479"/>
                  </a:cubicBezTo>
                  <a:close/>
                  <a:moveTo>
                    <a:pt x="791" y="1467"/>
                  </a:moveTo>
                  <a:cubicBezTo>
                    <a:pt x="790" y="1467"/>
                    <a:pt x="790" y="1466"/>
                    <a:pt x="789" y="1466"/>
                  </a:cubicBezTo>
                  <a:cubicBezTo>
                    <a:pt x="787" y="1464"/>
                    <a:pt x="787" y="1464"/>
                    <a:pt x="787" y="1464"/>
                  </a:cubicBezTo>
                  <a:cubicBezTo>
                    <a:pt x="786" y="1463"/>
                    <a:pt x="786" y="1462"/>
                    <a:pt x="787" y="1461"/>
                  </a:cubicBezTo>
                  <a:cubicBezTo>
                    <a:pt x="788" y="1460"/>
                    <a:pt x="789" y="1460"/>
                    <a:pt x="790" y="1460"/>
                  </a:cubicBezTo>
                  <a:cubicBezTo>
                    <a:pt x="793" y="1463"/>
                    <a:pt x="793" y="1463"/>
                    <a:pt x="793" y="1463"/>
                  </a:cubicBezTo>
                  <a:cubicBezTo>
                    <a:pt x="794" y="1463"/>
                    <a:pt x="794" y="1465"/>
                    <a:pt x="793" y="1466"/>
                  </a:cubicBezTo>
                  <a:cubicBezTo>
                    <a:pt x="792" y="1466"/>
                    <a:pt x="792" y="1467"/>
                    <a:pt x="791" y="1467"/>
                  </a:cubicBezTo>
                  <a:close/>
                  <a:moveTo>
                    <a:pt x="778" y="1454"/>
                  </a:moveTo>
                  <a:cubicBezTo>
                    <a:pt x="777" y="1454"/>
                    <a:pt x="777" y="1454"/>
                    <a:pt x="776" y="1453"/>
                  </a:cubicBezTo>
                  <a:cubicBezTo>
                    <a:pt x="774" y="1451"/>
                    <a:pt x="774" y="1451"/>
                    <a:pt x="774" y="1451"/>
                  </a:cubicBezTo>
                  <a:cubicBezTo>
                    <a:pt x="773" y="1450"/>
                    <a:pt x="773" y="1449"/>
                    <a:pt x="774" y="1448"/>
                  </a:cubicBezTo>
                  <a:cubicBezTo>
                    <a:pt x="775" y="1447"/>
                    <a:pt x="776" y="1447"/>
                    <a:pt x="777" y="1448"/>
                  </a:cubicBezTo>
                  <a:cubicBezTo>
                    <a:pt x="779" y="1450"/>
                    <a:pt x="779" y="1450"/>
                    <a:pt x="779" y="1450"/>
                  </a:cubicBezTo>
                  <a:cubicBezTo>
                    <a:pt x="780" y="1451"/>
                    <a:pt x="780" y="1452"/>
                    <a:pt x="779" y="1453"/>
                  </a:cubicBezTo>
                  <a:cubicBezTo>
                    <a:pt x="779" y="1454"/>
                    <a:pt x="778" y="1454"/>
                    <a:pt x="778" y="1454"/>
                  </a:cubicBezTo>
                  <a:close/>
                  <a:moveTo>
                    <a:pt x="765" y="1441"/>
                  </a:moveTo>
                  <a:cubicBezTo>
                    <a:pt x="764" y="1441"/>
                    <a:pt x="763" y="1441"/>
                    <a:pt x="763" y="1441"/>
                  </a:cubicBezTo>
                  <a:cubicBezTo>
                    <a:pt x="761" y="1438"/>
                    <a:pt x="761" y="1438"/>
                    <a:pt x="761" y="1438"/>
                  </a:cubicBezTo>
                  <a:cubicBezTo>
                    <a:pt x="760" y="1437"/>
                    <a:pt x="760" y="1436"/>
                    <a:pt x="761" y="1435"/>
                  </a:cubicBezTo>
                  <a:cubicBezTo>
                    <a:pt x="762" y="1434"/>
                    <a:pt x="763" y="1434"/>
                    <a:pt x="764" y="1435"/>
                  </a:cubicBezTo>
                  <a:cubicBezTo>
                    <a:pt x="766" y="1437"/>
                    <a:pt x="766" y="1437"/>
                    <a:pt x="766" y="1437"/>
                  </a:cubicBezTo>
                  <a:cubicBezTo>
                    <a:pt x="767" y="1438"/>
                    <a:pt x="767" y="1440"/>
                    <a:pt x="766" y="1441"/>
                  </a:cubicBezTo>
                  <a:cubicBezTo>
                    <a:pt x="766" y="1441"/>
                    <a:pt x="765" y="1441"/>
                    <a:pt x="765" y="1441"/>
                  </a:cubicBezTo>
                  <a:close/>
                  <a:moveTo>
                    <a:pt x="751" y="1428"/>
                  </a:moveTo>
                  <a:cubicBezTo>
                    <a:pt x="751" y="1428"/>
                    <a:pt x="750" y="1428"/>
                    <a:pt x="750" y="1428"/>
                  </a:cubicBezTo>
                  <a:cubicBezTo>
                    <a:pt x="748" y="1426"/>
                    <a:pt x="748" y="1426"/>
                    <a:pt x="748" y="1426"/>
                  </a:cubicBezTo>
                  <a:cubicBezTo>
                    <a:pt x="747" y="1425"/>
                    <a:pt x="747" y="1423"/>
                    <a:pt x="748" y="1422"/>
                  </a:cubicBezTo>
                  <a:cubicBezTo>
                    <a:pt x="749" y="1421"/>
                    <a:pt x="750" y="1421"/>
                    <a:pt x="751" y="1422"/>
                  </a:cubicBezTo>
                  <a:cubicBezTo>
                    <a:pt x="753" y="1424"/>
                    <a:pt x="753" y="1424"/>
                    <a:pt x="753" y="1424"/>
                  </a:cubicBezTo>
                  <a:cubicBezTo>
                    <a:pt x="754" y="1425"/>
                    <a:pt x="754" y="1427"/>
                    <a:pt x="753" y="1428"/>
                  </a:cubicBezTo>
                  <a:cubicBezTo>
                    <a:pt x="753" y="1428"/>
                    <a:pt x="752" y="1428"/>
                    <a:pt x="751" y="1428"/>
                  </a:cubicBezTo>
                  <a:close/>
                  <a:moveTo>
                    <a:pt x="738" y="1415"/>
                  </a:moveTo>
                  <a:cubicBezTo>
                    <a:pt x="738" y="1415"/>
                    <a:pt x="737" y="1415"/>
                    <a:pt x="737" y="1415"/>
                  </a:cubicBezTo>
                  <a:cubicBezTo>
                    <a:pt x="735" y="1413"/>
                    <a:pt x="735" y="1413"/>
                    <a:pt x="735" y="1413"/>
                  </a:cubicBezTo>
                  <a:cubicBezTo>
                    <a:pt x="734" y="1412"/>
                    <a:pt x="734" y="1410"/>
                    <a:pt x="735" y="1409"/>
                  </a:cubicBezTo>
                  <a:cubicBezTo>
                    <a:pt x="736" y="1408"/>
                    <a:pt x="737" y="1408"/>
                    <a:pt x="738" y="1409"/>
                  </a:cubicBezTo>
                  <a:cubicBezTo>
                    <a:pt x="740" y="1411"/>
                    <a:pt x="740" y="1411"/>
                    <a:pt x="740" y="1411"/>
                  </a:cubicBezTo>
                  <a:cubicBezTo>
                    <a:pt x="741" y="1412"/>
                    <a:pt x="741" y="1414"/>
                    <a:pt x="740" y="1415"/>
                  </a:cubicBezTo>
                  <a:cubicBezTo>
                    <a:pt x="740" y="1415"/>
                    <a:pt x="739" y="1415"/>
                    <a:pt x="738" y="1415"/>
                  </a:cubicBezTo>
                  <a:close/>
                  <a:moveTo>
                    <a:pt x="725" y="1402"/>
                  </a:moveTo>
                  <a:cubicBezTo>
                    <a:pt x="725" y="1402"/>
                    <a:pt x="724" y="1402"/>
                    <a:pt x="724" y="1402"/>
                  </a:cubicBezTo>
                  <a:cubicBezTo>
                    <a:pt x="722" y="1399"/>
                    <a:pt x="722" y="1399"/>
                    <a:pt x="722" y="1399"/>
                  </a:cubicBezTo>
                  <a:cubicBezTo>
                    <a:pt x="721" y="1399"/>
                    <a:pt x="721" y="1397"/>
                    <a:pt x="722" y="1396"/>
                  </a:cubicBezTo>
                  <a:cubicBezTo>
                    <a:pt x="723" y="1395"/>
                    <a:pt x="724" y="1395"/>
                    <a:pt x="725" y="1396"/>
                  </a:cubicBezTo>
                  <a:cubicBezTo>
                    <a:pt x="727" y="1398"/>
                    <a:pt x="727" y="1398"/>
                    <a:pt x="727" y="1398"/>
                  </a:cubicBezTo>
                  <a:cubicBezTo>
                    <a:pt x="728" y="1399"/>
                    <a:pt x="728" y="1401"/>
                    <a:pt x="727" y="1402"/>
                  </a:cubicBezTo>
                  <a:cubicBezTo>
                    <a:pt x="727" y="1402"/>
                    <a:pt x="726" y="1402"/>
                    <a:pt x="725" y="1402"/>
                  </a:cubicBezTo>
                  <a:close/>
                  <a:moveTo>
                    <a:pt x="713" y="1389"/>
                  </a:moveTo>
                  <a:cubicBezTo>
                    <a:pt x="712" y="1389"/>
                    <a:pt x="711" y="1389"/>
                    <a:pt x="711" y="1389"/>
                  </a:cubicBezTo>
                  <a:cubicBezTo>
                    <a:pt x="709" y="1386"/>
                    <a:pt x="709" y="1386"/>
                    <a:pt x="709" y="1386"/>
                  </a:cubicBezTo>
                  <a:cubicBezTo>
                    <a:pt x="708" y="1385"/>
                    <a:pt x="708" y="1384"/>
                    <a:pt x="709" y="1383"/>
                  </a:cubicBezTo>
                  <a:cubicBezTo>
                    <a:pt x="710" y="1382"/>
                    <a:pt x="711" y="1382"/>
                    <a:pt x="712" y="1383"/>
                  </a:cubicBezTo>
                  <a:cubicBezTo>
                    <a:pt x="714" y="1385"/>
                    <a:pt x="714" y="1385"/>
                    <a:pt x="714" y="1385"/>
                  </a:cubicBezTo>
                  <a:cubicBezTo>
                    <a:pt x="715" y="1386"/>
                    <a:pt x="715" y="1388"/>
                    <a:pt x="714" y="1389"/>
                  </a:cubicBezTo>
                  <a:cubicBezTo>
                    <a:pt x="714" y="1389"/>
                    <a:pt x="713" y="1389"/>
                    <a:pt x="713" y="1389"/>
                  </a:cubicBezTo>
                  <a:close/>
                  <a:moveTo>
                    <a:pt x="700" y="1376"/>
                  </a:moveTo>
                  <a:cubicBezTo>
                    <a:pt x="699" y="1376"/>
                    <a:pt x="699" y="1376"/>
                    <a:pt x="698" y="1375"/>
                  </a:cubicBezTo>
                  <a:cubicBezTo>
                    <a:pt x="696" y="1373"/>
                    <a:pt x="696" y="1373"/>
                    <a:pt x="696" y="1373"/>
                  </a:cubicBezTo>
                  <a:cubicBezTo>
                    <a:pt x="695" y="1372"/>
                    <a:pt x="695" y="1371"/>
                    <a:pt x="696" y="1370"/>
                  </a:cubicBezTo>
                  <a:cubicBezTo>
                    <a:pt x="697" y="1369"/>
                    <a:pt x="699" y="1369"/>
                    <a:pt x="700" y="1370"/>
                  </a:cubicBezTo>
                  <a:cubicBezTo>
                    <a:pt x="702" y="1372"/>
                    <a:pt x="702" y="1372"/>
                    <a:pt x="702" y="1372"/>
                  </a:cubicBezTo>
                  <a:cubicBezTo>
                    <a:pt x="703" y="1373"/>
                    <a:pt x="702" y="1374"/>
                    <a:pt x="702" y="1375"/>
                  </a:cubicBezTo>
                  <a:cubicBezTo>
                    <a:pt x="701" y="1376"/>
                    <a:pt x="700" y="1376"/>
                    <a:pt x="700" y="1376"/>
                  </a:cubicBezTo>
                  <a:close/>
                  <a:moveTo>
                    <a:pt x="687" y="1363"/>
                  </a:moveTo>
                  <a:cubicBezTo>
                    <a:pt x="687" y="1363"/>
                    <a:pt x="686" y="1362"/>
                    <a:pt x="686" y="1362"/>
                  </a:cubicBezTo>
                  <a:cubicBezTo>
                    <a:pt x="683" y="1360"/>
                    <a:pt x="683" y="1360"/>
                    <a:pt x="683" y="1360"/>
                  </a:cubicBezTo>
                  <a:cubicBezTo>
                    <a:pt x="683" y="1359"/>
                    <a:pt x="683" y="1357"/>
                    <a:pt x="684" y="1356"/>
                  </a:cubicBezTo>
                  <a:cubicBezTo>
                    <a:pt x="684" y="1356"/>
                    <a:pt x="686" y="1356"/>
                    <a:pt x="687" y="1357"/>
                  </a:cubicBezTo>
                  <a:cubicBezTo>
                    <a:pt x="689" y="1359"/>
                    <a:pt x="689" y="1359"/>
                    <a:pt x="689" y="1359"/>
                  </a:cubicBezTo>
                  <a:cubicBezTo>
                    <a:pt x="690" y="1360"/>
                    <a:pt x="690" y="1361"/>
                    <a:pt x="689" y="1362"/>
                  </a:cubicBezTo>
                  <a:cubicBezTo>
                    <a:pt x="688" y="1363"/>
                    <a:pt x="688" y="1363"/>
                    <a:pt x="687" y="1363"/>
                  </a:cubicBezTo>
                  <a:close/>
                  <a:moveTo>
                    <a:pt x="675" y="1349"/>
                  </a:moveTo>
                  <a:cubicBezTo>
                    <a:pt x="674" y="1349"/>
                    <a:pt x="673" y="1349"/>
                    <a:pt x="673" y="1349"/>
                  </a:cubicBezTo>
                  <a:cubicBezTo>
                    <a:pt x="671" y="1346"/>
                    <a:pt x="671" y="1346"/>
                    <a:pt x="671" y="1346"/>
                  </a:cubicBezTo>
                  <a:cubicBezTo>
                    <a:pt x="670" y="1345"/>
                    <a:pt x="670" y="1344"/>
                    <a:pt x="671" y="1343"/>
                  </a:cubicBezTo>
                  <a:cubicBezTo>
                    <a:pt x="672" y="1342"/>
                    <a:pt x="673" y="1342"/>
                    <a:pt x="674" y="1343"/>
                  </a:cubicBezTo>
                  <a:cubicBezTo>
                    <a:pt x="676" y="1345"/>
                    <a:pt x="676" y="1345"/>
                    <a:pt x="676" y="1345"/>
                  </a:cubicBezTo>
                  <a:cubicBezTo>
                    <a:pt x="677" y="1346"/>
                    <a:pt x="677" y="1348"/>
                    <a:pt x="676" y="1349"/>
                  </a:cubicBezTo>
                  <a:cubicBezTo>
                    <a:pt x="676" y="1349"/>
                    <a:pt x="675" y="1349"/>
                    <a:pt x="675" y="1349"/>
                  </a:cubicBezTo>
                  <a:close/>
                  <a:moveTo>
                    <a:pt x="662" y="1336"/>
                  </a:moveTo>
                  <a:cubicBezTo>
                    <a:pt x="662" y="1336"/>
                    <a:pt x="661" y="1336"/>
                    <a:pt x="660" y="1335"/>
                  </a:cubicBezTo>
                  <a:cubicBezTo>
                    <a:pt x="658" y="1333"/>
                    <a:pt x="658" y="1333"/>
                    <a:pt x="658" y="1333"/>
                  </a:cubicBezTo>
                  <a:cubicBezTo>
                    <a:pt x="658" y="1332"/>
                    <a:pt x="658" y="1330"/>
                    <a:pt x="659" y="1330"/>
                  </a:cubicBezTo>
                  <a:cubicBezTo>
                    <a:pt x="660" y="1329"/>
                    <a:pt x="661" y="1329"/>
                    <a:pt x="662" y="1330"/>
                  </a:cubicBezTo>
                  <a:cubicBezTo>
                    <a:pt x="664" y="1332"/>
                    <a:pt x="664" y="1332"/>
                    <a:pt x="664" y="1332"/>
                  </a:cubicBezTo>
                  <a:cubicBezTo>
                    <a:pt x="665" y="1333"/>
                    <a:pt x="665" y="1334"/>
                    <a:pt x="664" y="1335"/>
                  </a:cubicBezTo>
                  <a:cubicBezTo>
                    <a:pt x="663" y="1336"/>
                    <a:pt x="663" y="1336"/>
                    <a:pt x="662" y="1336"/>
                  </a:cubicBezTo>
                  <a:close/>
                  <a:moveTo>
                    <a:pt x="650" y="1322"/>
                  </a:moveTo>
                  <a:cubicBezTo>
                    <a:pt x="649" y="1322"/>
                    <a:pt x="649" y="1322"/>
                    <a:pt x="648" y="1322"/>
                  </a:cubicBezTo>
                  <a:cubicBezTo>
                    <a:pt x="646" y="1319"/>
                    <a:pt x="646" y="1319"/>
                    <a:pt x="646" y="1319"/>
                  </a:cubicBezTo>
                  <a:cubicBezTo>
                    <a:pt x="645" y="1318"/>
                    <a:pt x="645" y="1317"/>
                    <a:pt x="646" y="1316"/>
                  </a:cubicBezTo>
                  <a:cubicBezTo>
                    <a:pt x="647" y="1315"/>
                    <a:pt x="649" y="1315"/>
                    <a:pt x="650" y="1316"/>
                  </a:cubicBezTo>
                  <a:cubicBezTo>
                    <a:pt x="652" y="1318"/>
                    <a:pt x="652" y="1318"/>
                    <a:pt x="652" y="1318"/>
                  </a:cubicBezTo>
                  <a:cubicBezTo>
                    <a:pt x="652" y="1319"/>
                    <a:pt x="652" y="1321"/>
                    <a:pt x="651" y="1322"/>
                  </a:cubicBezTo>
                  <a:cubicBezTo>
                    <a:pt x="651" y="1322"/>
                    <a:pt x="650" y="1322"/>
                    <a:pt x="650" y="1322"/>
                  </a:cubicBezTo>
                  <a:close/>
                  <a:moveTo>
                    <a:pt x="638" y="1309"/>
                  </a:moveTo>
                  <a:cubicBezTo>
                    <a:pt x="637" y="1309"/>
                    <a:pt x="636" y="1308"/>
                    <a:pt x="636" y="1308"/>
                  </a:cubicBezTo>
                  <a:cubicBezTo>
                    <a:pt x="634" y="1306"/>
                    <a:pt x="634" y="1306"/>
                    <a:pt x="634" y="1306"/>
                  </a:cubicBezTo>
                  <a:cubicBezTo>
                    <a:pt x="633" y="1305"/>
                    <a:pt x="633" y="1303"/>
                    <a:pt x="634" y="1302"/>
                  </a:cubicBezTo>
                  <a:cubicBezTo>
                    <a:pt x="635" y="1301"/>
                    <a:pt x="636" y="1301"/>
                    <a:pt x="637" y="1302"/>
                  </a:cubicBezTo>
                  <a:cubicBezTo>
                    <a:pt x="639" y="1305"/>
                    <a:pt x="639" y="1305"/>
                    <a:pt x="639" y="1305"/>
                  </a:cubicBezTo>
                  <a:cubicBezTo>
                    <a:pt x="640" y="1306"/>
                    <a:pt x="640" y="1307"/>
                    <a:pt x="639" y="1308"/>
                  </a:cubicBezTo>
                  <a:cubicBezTo>
                    <a:pt x="639" y="1309"/>
                    <a:pt x="638" y="1309"/>
                    <a:pt x="638" y="1309"/>
                  </a:cubicBezTo>
                  <a:close/>
                  <a:moveTo>
                    <a:pt x="625" y="1295"/>
                  </a:moveTo>
                  <a:cubicBezTo>
                    <a:pt x="625" y="1295"/>
                    <a:pt x="624" y="1295"/>
                    <a:pt x="624" y="1294"/>
                  </a:cubicBezTo>
                  <a:cubicBezTo>
                    <a:pt x="622" y="1292"/>
                    <a:pt x="622" y="1292"/>
                    <a:pt x="622" y="1292"/>
                  </a:cubicBezTo>
                  <a:cubicBezTo>
                    <a:pt x="621" y="1291"/>
                    <a:pt x="621" y="1289"/>
                    <a:pt x="622" y="1289"/>
                  </a:cubicBezTo>
                  <a:cubicBezTo>
                    <a:pt x="623" y="1288"/>
                    <a:pt x="624" y="1288"/>
                    <a:pt x="625" y="1289"/>
                  </a:cubicBezTo>
                  <a:cubicBezTo>
                    <a:pt x="627" y="1291"/>
                    <a:pt x="627" y="1291"/>
                    <a:pt x="627" y="1291"/>
                  </a:cubicBezTo>
                  <a:cubicBezTo>
                    <a:pt x="628" y="1292"/>
                    <a:pt x="628" y="1294"/>
                    <a:pt x="627" y="1294"/>
                  </a:cubicBezTo>
                  <a:cubicBezTo>
                    <a:pt x="627" y="1295"/>
                    <a:pt x="626" y="1295"/>
                    <a:pt x="625" y="1295"/>
                  </a:cubicBezTo>
                  <a:close/>
                  <a:moveTo>
                    <a:pt x="613" y="1281"/>
                  </a:moveTo>
                  <a:cubicBezTo>
                    <a:pt x="613" y="1281"/>
                    <a:pt x="612" y="1281"/>
                    <a:pt x="611" y="1280"/>
                  </a:cubicBezTo>
                  <a:cubicBezTo>
                    <a:pt x="609" y="1278"/>
                    <a:pt x="609" y="1278"/>
                    <a:pt x="609" y="1278"/>
                  </a:cubicBezTo>
                  <a:cubicBezTo>
                    <a:pt x="609" y="1277"/>
                    <a:pt x="609" y="1276"/>
                    <a:pt x="610" y="1275"/>
                  </a:cubicBezTo>
                  <a:cubicBezTo>
                    <a:pt x="611" y="1274"/>
                    <a:pt x="612" y="1274"/>
                    <a:pt x="613" y="1275"/>
                  </a:cubicBezTo>
                  <a:cubicBezTo>
                    <a:pt x="615" y="1277"/>
                    <a:pt x="615" y="1277"/>
                    <a:pt x="615" y="1277"/>
                  </a:cubicBezTo>
                  <a:cubicBezTo>
                    <a:pt x="616" y="1278"/>
                    <a:pt x="616" y="1280"/>
                    <a:pt x="615" y="1281"/>
                  </a:cubicBezTo>
                  <a:cubicBezTo>
                    <a:pt x="614" y="1281"/>
                    <a:pt x="614" y="1281"/>
                    <a:pt x="613" y="1281"/>
                  </a:cubicBezTo>
                  <a:close/>
                  <a:moveTo>
                    <a:pt x="601" y="1267"/>
                  </a:moveTo>
                  <a:cubicBezTo>
                    <a:pt x="601" y="1267"/>
                    <a:pt x="600" y="1267"/>
                    <a:pt x="599" y="1266"/>
                  </a:cubicBezTo>
                  <a:cubicBezTo>
                    <a:pt x="597" y="1264"/>
                    <a:pt x="597" y="1264"/>
                    <a:pt x="597" y="1264"/>
                  </a:cubicBezTo>
                  <a:cubicBezTo>
                    <a:pt x="597" y="1263"/>
                    <a:pt x="597" y="1262"/>
                    <a:pt x="598" y="1261"/>
                  </a:cubicBezTo>
                  <a:cubicBezTo>
                    <a:pt x="599" y="1260"/>
                    <a:pt x="600" y="1260"/>
                    <a:pt x="601" y="1261"/>
                  </a:cubicBezTo>
                  <a:cubicBezTo>
                    <a:pt x="603" y="1263"/>
                    <a:pt x="603" y="1263"/>
                    <a:pt x="603" y="1263"/>
                  </a:cubicBezTo>
                  <a:cubicBezTo>
                    <a:pt x="604" y="1264"/>
                    <a:pt x="604" y="1266"/>
                    <a:pt x="603" y="1267"/>
                  </a:cubicBezTo>
                  <a:cubicBezTo>
                    <a:pt x="602" y="1267"/>
                    <a:pt x="602" y="1267"/>
                    <a:pt x="601" y="1267"/>
                  </a:cubicBezTo>
                  <a:close/>
                  <a:moveTo>
                    <a:pt x="589" y="1253"/>
                  </a:moveTo>
                  <a:cubicBezTo>
                    <a:pt x="589" y="1253"/>
                    <a:pt x="588" y="1253"/>
                    <a:pt x="588" y="1252"/>
                  </a:cubicBezTo>
                  <a:cubicBezTo>
                    <a:pt x="586" y="1250"/>
                    <a:pt x="586" y="1250"/>
                    <a:pt x="586" y="1250"/>
                  </a:cubicBezTo>
                  <a:cubicBezTo>
                    <a:pt x="585" y="1249"/>
                    <a:pt x="585" y="1248"/>
                    <a:pt x="586" y="1247"/>
                  </a:cubicBezTo>
                  <a:cubicBezTo>
                    <a:pt x="587" y="1246"/>
                    <a:pt x="588" y="1246"/>
                    <a:pt x="589" y="1247"/>
                  </a:cubicBezTo>
                  <a:cubicBezTo>
                    <a:pt x="591" y="1249"/>
                    <a:pt x="591" y="1249"/>
                    <a:pt x="591" y="1249"/>
                  </a:cubicBezTo>
                  <a:cubicBezTo>
                    <a:pt x="592" y="1250"/>
                    <a:pt x="592" y="1252"/>
                    <a:pt x="591" y="1253"/>
                  </a:cubicBezTo>
                  <a:cubicBezTo>
                    <a:pt x="590" y="1253"/>
                    <a:pt x="590" y="1253"/>
                    <a:pt x="589" y="1253"/>
                  </a:cubicBezTo>
                  <a:close/>
                  <a:moveTo>
                    <a:pt x="578" y="1239"/>
                  </a:moveTo>
                  <a:cubicBezTo>
                    <a:pt x="577" y="1239"/>
                    <a:pt x="576" y="1239"/>
                    <a:pt x="576" y="1238"/>
                  </a:cubicBezTo>
                  <a:cubicBezTo>
                    <a:pt x="574" y="1236"/>
                    <a:pt x="574" y="1236"/>
                    <a:pt x="574" y="1236"/>
                  </a:cubicBezTo>
                  <a:cubicBezTo>
                    <a:pt x="573" y="1235"/>
                    <a:pt x="573" y="1234"/>
                    <a:pt x="574" y="1233"/>
                  </a:cubicBezTo>
                  <a:cubicBezTo>
                    <a:pt x="575" y="1232"/>
                    <a:pt x="577" y="1232"/>
                    <a:pt x="577" y="1233"/>
                  </a:cubicBezTo>
                  <a:cubicBezTo>
                    <a:pt x="579" y="1235"/>
                    <a:pt x="579" y="1235"/>
                    <a:pt x="579" y="1235"/>
                  </a:cubicBezTo>
                  <a:cubicBezTo>
                    <a:pt x="580" y="1236"/>
                    <a:pt x="580" y="1238"/>
                    <a:pt x="579" y="1239"/>
                  </a:cubicBezTo>
                  <a:cubicBezTo>
                    <a:pt x="579" y="1239"/>
                    <a:pt x="578" y="1239"/>
                    <a:pt x="578" y="1239"/>
                  </a:cubicBezTo>
                  <a:close/>
                  <a:moveTo>
                    <a:pt x="566" y="1225"/>
                  </a:moveTo>
                  <a:cubicBezTo>
                    <a:pt x="565" y="1225"/>
                    <a:pt x="565" y="1225"/>
                    <a:pt x="564" y="1224"/>
                  </a:cubicBezTo>
                  <a:cubicBezTo>
                    <a:pt x="562" y="1222"/>
                    <a:pt x="562" y="1222"/>
                    <a:pt x="562" y="1222"/>
                  </a:cubicBezTo>
                  <a:cubicBezTo>
                    <a:pt x="561" y="1221"/>
                    <a:pt x="561" y="1219"/>
                    <a:pt x="562" y="1219"/>
                  </a:cubicBezTo>
                  <a:cubicBezTo>
                    <a:pt x="563" y="1218"/>
                    <a:pt x="565" y="1218"/>
                    <a:pt x="566" y="1219"/>
                  </a:cubicBezTo>
                  <a:cubicBezTo>
                    <a:pt x="568" y="1221"/>
                    <a:pt x="568" y="1221"/>
                    <a:pt x="568" y="1221"/>
                  </a:cubicBezTo>
                  <a:cubicBezTo>
                    <a:pt x="569" y="1222"/>
                    <a:pt x="568" y="1224"/>
                    <a:pt x="567" y="1225"/>
                  </a:cubicBezTo>
                  <a:cubicBezTo>
                    <a:pt x="567" y="1225"/>
                    <a:pt x="566" y="1225"/>
                    <a:pt x="566" y="1225"/>
                  </a:cubicBezTo>
                  <a:close/>
                  <a:moveTo>
                    <a:pt x="554" y="1211"/>
                  </a:moveTo>
                  <a:cubicBezTo>
                    <a:pt x="554" y="1211"/>
                    <a:pt x="553" y="1211"/>
                    <a:pt x="552" y="1210"/>
                  </a:cubicBezTo>
                  <a:cubicBezTo>
                    <a:pt x="551" y="1208"/>
                    <a:pt x="551" y="1208"/>
                    <a:pt x="551" y="1208"/>
                  </a:cubicBezTo>
                  <a:cubicBezTo>
                    <a:pt x="550" y="1207"/>
                    <a:pt x="550" y="1205"/>
                    <a:pt x="551" y="1204"/>
                  </a:cubicBezTo>
                  <a:cubicBezTo>
                    <a:pt x="552" y="1204"/>
                    <a:pt x="553" y="1204"/>
                    <a:pt x="554" y="1205"/>
                  </a:cubicBezTo>
                  <a:cubicBezTo>
                    <a:pt x="556" y="1207"/>
                    <a:pt x="556" y="1207"/>
                    <a:pt x="556" y="1207"/>
                  </a:cubicBezTo>
                  <a:cubicBezTo>
                    <a:pt x="557" y="1208"/>
                    <a:pt x="557" y="1210"/>
                    <a:pt x="556" y="1210"/>
                  </a:cubicBezTo>
                  <a:cubicBezTo>
                    <a:pt x="555" y="1211"/>
                    <a:pt x="555" y="1211"/>
                    <a:pt x="554" y="1211"/>
                  </a:cubicBezTo>
                  <a:close/>
                  <a:moveTo>
                    <a:pt x="543" y="1197"/>
                  </a:moveTo>
                  <a:cubicBezTo>
                    <a:pt x="542" y="1197"/>
                    <a:pt x="541" y="1196"/>
                    <a:pt x="541" y="1196"/>
                  </a:cubicBezTo>
                  <a:cubicBezTo>
                    <a:pt x="539" y="1193"/>
                    <a:pt x="539" y="1193"/>
                    <a:pt x="539" y="1193"/>
                  </a:cubicBezTo>
                  <a:cubicBezTo>
                    <a:pt x="538" y="1192"/>
                    <a:pt x="538" y="1191"/>
                    <a:pt x="539" y="1190"/>
                  </a:cubicBezTo>
                  <a:cubicBezTo>
                    <a:pt x="540" y="1189"/>
                    <a:pt x="542" y="1189"/>
                    <a:pt x="543" y="1190"/>
                  </a:cubicBezTo>
                  <a:cubicBezTo>
                    <a:pt x="545" y="1193"/>
                    <a:pt x="545" y="1193"/>
                    <a:pt x="545" y="1193"/>
                  </a:cubicBezTo>
                  <a:cubicBezTo>
                    <a:pt x="545" y="1194"/>
                    <a:pt x="545" y="1195"/>
                    <a:pt x="544" y="1196"/>
                  </a:cubicBezTo>
                  <a:cubicBezTo>
                    <a:pt x="544" y="1196"/>
                    <a:pt x="543" y="1197"/>
                    <a:pt x="543" y="1197"/>
                  </a:cubicBezTo>
                  <a:close/>
                  <a:moveTo>
                    <a:pt x="531" y="1182"/>
                  </a:moveTo>
                  <a:cubicBezTo>
                    <a:pt x="531" y="1182"/>
                    <a:pt x="530" y="1182"/>
                    <a:pt x="529" y="1181"/>
                  </a:cubicBezTo>
                  <a:cubicBezTo>
                    <a:pt x="528" y="1179"/>
                    <a:pt x="528" y="1179"/>
                    <a:pt x="528" y="1179"/>
                  </a:cubicBezTo>
                  <a:cubicBezTo>
                    <a:pt x="527" y="1178"/>
                    <a:pt x="527" y="1176"/>
                    <a:pt x="528" y="1176"/>
                  </a:cubicBezTo>
                  <a:cubicBezTo>
                    <a:pt x="529" y="1175"/>
                    <a:pt x="531" y="1175"/>
                    <a:pt x="531" y="1176"/>
                  </a:cubicBezTo>
                  <a:cubicBezTo>
                    <a:pt x="533" y="1178"/>
                    <a:pt x="533" y="1178"/>
                    <a:pt x="533" y="1178"/>
                  </a:cubicBezTo>
                  <a:cubicBezTo>
                    <a:pt x="534" y="1179"/>
                    <a:pt x="534" y="1181"/>
                    <a:pt x="533" y="1182"/>
                  </a:cubicBezTo>
                  <a:cubicBezTo>
                    <a:pt x="532" y="1182"/>
                    <a:pt x="532" y="1182"/>
                    <a:pt x="531" y="1182"/>
                  </a:cubicBezTo>
                  <a:close/>
                  <a:moveTo>
                    <a:pt x="520" y="1168"/>
                  </a:moveTo>
                  <a:cubicBezTo>
                    <a:pt x="519" y="1168"/>
                    <a:pt x="519" y="1168"/>
                    <a:pt x="518" y="1167"/>
                  </a:cubicBezTo>
                  <a:cubicBezTo>
                    <a:pt x="516" y="1165"/>
                    <a:pt x="516" y="1165"/>
                    <a:pt x="516" y="1165"/>
                  </a:cubicBezTo>
                  <a:cubicBezTo>
                    <a:pt x="515" y="1163"/>
                    <a:pt x="516" y="1162"/>
                    <a:pt x="517" y="1161"/>
                  </a:cubicBezTo>
                  <a:cubicBezTo>
                    <a:pt x="518" y="1160"/>
                    <a:pt x="519" y="1161"/>
                    <a:pt x="520" y="1162"/>
                  </a:cubicBezTo>
                  <a:cubicBezTo>
                    <a:pt x="522" y="1164"/>
                    <a:pt x="522" y="1164"/>
                    <a:pt x="522" y="1164"/>
                  </a:cubicBezTo>
                  <a:cubicBezTo>
                    <a:pt x="523" y="1165"/>
                    <a:pt x="523" y="1167"/>
                    <a:pt x="522" y="1167"/>
                  </a:cubicBezTo>
                  <a:cubicBezTo>
                    <a:pt x="521" y="1168"/>
                    <a:pt x="521" y="1168"/>
                    <a:pt x="520" y="1168"/>
                  </a:cubicBezTo>
                  <a:close/>
                  <a:moveTo>
                    <a:pt x="509" y="1153"/>
                  </a:moveTo>
                  <a:cubicBezTo>
                    <a:pt x="508" y="1153"/>
                    <a:pt x="507" y="1153"/>
                    <a:pt x="507" y="1152"/>
                  </a:cubicBezTo>
                  <a:cubicBezTo>
                    <a:pt x="505" y="1150"/>
                    <a:pt x="505" y="1150"/>
                    <a:pt x="505" y="1150"/>
                  </a:cubicBezTo>
                  <a:cubicBezTo>
                    <a:pt x="504" y="1149"/>
                    <a:pt x="504" y="1147"/>
                    <a:pt x="506" y="1147"/>
                  </a:cubicBezTo>
                  <a:cubicBezTo>
                    <a:pt x="507" y="1146"/>
                    <a:pt x="508" y="1146"/>
                    <a:pt x="509" y="1147"/>
                  </a:cubicBezTo>
                  <a:cubicBezTo>
                    <a:pt x="511" y="1149"/>
                    <a:pt x="511" y="1149"/>
                    <a:pt x="511" y="1149"/>
                  </a:cubicBezTo>
                  <a:cubicBezTo>
                    <a:pt x="512" y="1151"/>
                    <a:pt x="511" y="1152"/>
                    <a:pt x="510" y="1153"/>
                  </a:cubicBezTo>
                  <a:cubicBezTo>
                    <a:pt x="510" y="1153"/>
                    <a:pt x="509" y="1153"/>
                    <a:pt x="509" y="1153"/>
                  </a:cubicBezTo>
                  <a:close/>
                  <a:moveTo>
                    <a:pt x="498" y="1139"/>
                  </a:moveTo>
                  <a:cubicBezTo>
                    <a:pt x="497" y="1139"/>
                    <a:pt x="496" y="1138"/>
                    <a:pt x="496" y="1138"/>
                  </a:cubicBezTo>
                  <a:cubicBezTo>
                    <a:pt x="494" y="1135"/>
                    <a:pt x="494" y="1135"/>
                    <a:pt x="494" y="1135"/>
                  </a:cubicBezTo>
                  <a:cubicBezTo>
                    <a:pt x="493" y="1134"/>
                    <a:pt x="493" y="1133"/>
                    <a:pt x="494" y="1132"/>
                  </a:cubicBezTo>
                  <a:cubicBezTo>
                    <a:pt x="495" y="1131"/>
                    <a:pt x="497" y="1131"/>
                    <a:pt x="498" y="1132"/>
                  </a:cubicBezTo>
                  <a:cubicBezTo>
                    <a:pt x="500" y="1135"/>
                    <a:pt x="500" y="1135"/>
                    <a:pt x="500" y="1135"/>
                  </a:cubicBezTo>
                  <a:cubicBezTo>
                    <a:pt x="500" y="1136"/>
                    <a:pt x="500" y="1137"/>
                    <a:pt x="499" y="1138"/>
                  </a:cubicBezTo>
                  <a:cubicBezTo>
                    <a:pt x="499" y="1139"/>
                    <a:pt x="498" y="1139"/>
                    <a:pt x="498" y="1139"/>
                  </a:cubicBezTo>
                  <a:close/>
                  <a:moveTo>
                    <a:pt x="487" y="1124"/>
                  </a:moveTo>
                  <a:cubicBezTo>
                    <a:pt x="486" y="1124"/>
                    <a:pt x="485" y="1124"/>
                    <a:pt x="485" y="1123"/>
                  </a:cubicBezTo>
                  <a:cubicBezTo>
                    <a:pt x="483" y="1121"/>
                    <a:pt x="483" y="1121"/>
                    <a:pt x="483" y="1121"/>
                  </a:cubicBezTo>
                  <a:cubicBezTo>
                    <a:pt x="482" y="1120"/>
                    <a:pt x="482" y="1118"/>
                    <a:pt x="483" y="1117"/>
                  </a:cubicBezTo>
                  <a:cubicBezTo>
                    <a:pt x="485" y="1117"/>
                    <a:pt x="486" y="1117"/>
                    <a:pt x="487" y="1118"/>
                  </a:cubicBezTo>
                  <a:cubicBezTo>
                    <a:pt x="489" y="1120"/>
                    <a:pt x="489" y="1120"/>
                    <a:pt x="489" y="1120"/>
                  </a:cubicBezTo>
                  <a:cubicBezTo>
                    <a:pt x="489" y="1121"/>
                    <a:pt x="489" y="1123"/>
                    <a:pt x="488" y="1124"/>
                  </a:cubicBezTo>
                  <a:cubicBezTo>
                    <a:pt x="488" y="1124"/>
                    <a:pt x="487" y="1124"/>
                    <a:pt x="487" y="1124"/>
                  </a:cubicBezTo>
                  <a:close/>
                  <a:moveTo>
                    <a:pt x="476" y="1109"/>
                  </a:moveTo>
                  <a:cubicBezTo>
                    <a:pt x="475" y="1109"/>
                    <a:pt x="474" y="1109"/>
                    <a:pt x="474" y="1108"/>
                  </a:cubicBezTo>
                  <a:cubicBezTo>
                    <a:pt x="472" y="1106"/>
                    <a:pt x="472" y="1106"/>
                    <a:pt x="472" y="1106"/>
                  </a:cubicBezTo>
                  <a:cubicBezTo>
                    <a:pt x="471" y="1105"/>
                    <a:pt x="472" y="1103"/>
                    <a:pt x="473" y="1103"/>
                  </a:cubicBezTo>
                  <a:cubicBezTo>
                    <a:pt x="474" y="1102"/>
                    <a:pt x="475" y="1102"/>
                    <a:pt x="476" y="1103"/>
                  </a:cubicBezTo>
                  <a:cubicBezTo>
                    <a:pt x="478" y="1106"/>
                    <a:pt x="478" y="1106"/>
                    <a:pt x="478" y="1106"/>
                  </a:cubicBezTo>
                  <a:cubicBezTo>
                    <a:pt x="479" y="1107"/>
                    <a:pt x="478" y="1108"/>
                    <a:pt x="477" y="1109"/>
                  </a:cubicBezTo>
                  <a:cubicBezTo>
                    <a:pt x="477" y="1109"/>
                    <a:pt x="476" y="1109"/>
                    <a:pt x="476" y="1109"/>
                  </a:cubicBezTo>
                  <a:close/>
                  <a:moveTo>
                    <a:pt x="465" y="1095"/>
                  </a:moveTo>
                  <a:cubicBezTo>
                    <a:pt x="464" y="1095"/>
                    <a:pt x="464" y="1094"/>
                    <a:pt x="463" y="1094"/>
                  </a:cubicBezTo>
                  <a:cubicBezTo>
                    <a:pt x="461" y="1091"/>
                    <a:pt x="461" y="1091"/>
                    <a:pt x="461" y="1091"/>
                  </a:cubicBezTo>
                  <a:cubicBezTo>
                    <a:pt x="461" y="1090"/>
                    <a:pt x="461" y="1088"/>
                    <a:pt x="462" y="1088"/>
                  </a:cubicBezTo>
                  <a:cubicBezTo>
                    <a:pt x="463" y="1087"/>
                    <a:pt x="464" y="1087"/>
                    <a:pt x="465" y="1088"/>
                  </a:cubicBezTo>
                  <a:cubicBezTo>
                    <a:pt x="467" y="1091"/>
                    <a:pt x="467" y="1091"/>
                    <a:pt x="467" y="1091"/>
                  </a:cubicBezTo>
                  <a:cubicBezTo>
                    <a:pt x="468" y="1092"/>
                    <a:pt x="467" y="1093"/>
                    <a:pt x="466" y="1094"/>
                  </a:cubicBezTo>
                  <a:cubicBezTo>
                    <a:pt x="466" y="1094"/>
                    <a:pt x="465" y="1095"/>
                    <a:pt x="465" y="1095"/>
                  </a:cubicBezTo>
                  <a:close/>
                  <a:moveTo>
                    <a:pt x="454" y="1080"/>
                  </a:moveTo>
                  <a:cubicBezTo>
                    <a:pt x="454" y="1080"/>
                    <a:pt x="453" y="1079"/>
                    <a:pt x="452" y="1079"/>
                  </a:cubicBezTo>
                  <a:cubicBezTo>
                    <a:pt x="451" y="1076"/>
                    <a:pt x="451" y="1076"/>
                    <a:pt x="451" y="1076"/>
                  </a:cubicBezTo>
                  <a:cubicBezTo>
                    <a:pt x="450" y="1075"/>
                    <a:pt x="450" y="1074"/>
                    <a:pt x="451" y="1073"/>
                  </a:cubicBezTo>
                  <a:cubicBezTo>
                    <a:pt x="452" y="1072"/>
                    <a:pt x="454" y="1072"/>
                    <a:pt x="454" y="1073"/>
                  </a:cubicBezTo>
                  <a:cubicBezTo>
                    <a:pt x="456" y="1076"/>
                    <a:pt x="456" y="1076"/>
                    <a:pt x="456" y="1076"/>
                  </a:cubicBezTo>
                  <a:cubicBezTo>
                    <a:pt x="457" y="1077"/>
                    <a:pt x="457" y="1078"/>
                    <a:pt x="456" y="1079"/>
                  </a:cubicBezTo>
                  <a:cubicBezTo>
                    <a:pt x="455" y="1079"/>
                    <a:pt x="455" y="1080"/>
                    <a:pt x="454" y="1080"/>
                  </a:cubicBezTo>
                  <a:close/>
                  <a:moveTo>
                    <a:pt x="444" y="1065"/>
                  </a:moveTo>
                  <a:cubicBezTo>
                    <a:pt x="443" y="1065"/>
                    <a:pt x="442" y="1064"/>
                    <a:pt x="442" y="1064"/>
                  </a:cubicBezTo>
                  <a:cubicBezTo>
                    <a:pt x="440" y="1061"/>
                    <a:pt x="440" y="1061"/>
                    <a:pt x="440" y="1061"/>
                  </a:cubicBezTo>
                  <a:cubicBezTo>
                    <a:pt x="439" y="1060"/>
                    <a:pt x="439" y="1059"/>
                    <a:pt x="441" y="1058"/>
                  </a:cubicBezTo>
                  <a:cubicBezTo>
                    <a:pt x="442" y="1057"/>
                    <a:pt x="443" y="1057"/>
                    <a:pt x="444" y="1058"/>
                  </a:cubicBezTo>
                  <a:cubicBezTo>
                    <a:pt x="446" y="1061"/>
                    <a:pt x="446" y="1061"/>
                    <a:pt x="446" y="1061"/>
                  </a:cubicBezTo>
                  <a:cubicBezTo>
                    <a:pt x="446" y="1062"/>
                    <a:pt x="446" y="1063"/>
                    <a:pt x="445" y="1064"/>
                  </a:cubicBezTo>
                  <a:cubicBezTo>
                    <a:pt x="445" y="1065"/>
                    <a:pt x="444" y="1065"/>
                    <a:pt x="444" y="1065"/>
                  </a:cubicBezTo>
                  <a:close/>
                  <a:moveTo>
                    <a:pt x="433" y="1050"/>
                  </a:moveTo>
                  <a:cubicBezTo>
                    <a:pt x="432" y="1050"/>
                    <a:pt x="432" y="1049"/>
                    <a:pt x="431" y="1049"/>
                  </a:cubicBezTo>
                  <a:cubicBezTo>
                    <a:pt x="430" y="1046"/>
                    <a:pt x="430" y="1046"/>
                    <a:pt x="430" y="1046"/>
                  </a:cubicBezTo>
                  <a:cubicBezTo>
                    <a:pt x="429" y="1045"/>
                    <a:pt x="429" y="1044"/>
                    <a:pt x="430" y="1043"/>
                  </a:cubicBezTo>
                  <a:cubicBezTo>
                    <a:pt x="431" y="1042"/>
                    <a:pt x="433" y="1042"/>
                    <a:pt x="433" y="1043"/>
                  </a:cubicBezTo>
                  <a:cubicBezTo>
                    <a:pt x="435" y="1046"/>
                    <a:pt x="435" y="1046"/>
                    <a:pt x="435" y="1046"/>
                  </a:cubicBezTo>
                  <a:cubicBezTo>
                    <a:pt x="436" y="1047"/>
                    <a:pt x="436" y="1048"/>
                    <a:pt x="435" y="1049"/>
                  </a:cubicBezTo>
                  <a:cubicBezTo>
                    <a:pt x="434" y="1049"/>
                    <a:pt x="434" y="1050"/>
                    <a:pt x="433" y="1050"/>
                  </a:cubicBezTo>
                  <a:close/>
                  <a:moveTo>
                    <a:pt x="423" y="1034"/>
                  </a:moveTo>
                  <a:cubicBezTo>
                    <a:pt x="422" y="1034"/>
                    <a:pt x="421" y="1034"/>
                    <a:pt x="421" y="1033"/>
                  </a:cubicBezTo>
                  <a:cubicBezTo>
                    <a:pt x="419" y="1031"/>
                    <a:pt x="419" y="1031"/>
                    <a:pt x="419" y="1031"/>
                  </a:cubicBezTo>
                  <a:cubicBezTo>
                    <a:pt x="418" y="1030"/>
                    <a:pt x="419" y="1028"/>
                    <a:pt x="420" y="1028"/>
                  </a:cubicBezTo>
                  <a:cubicBezTo>
                    <a:pt x="421" y="1027"/>
                    <a:pt x="422" y="1027"/>
                    <a:pt x="423" y="1028"/>
                  </a:cubicBezTo>
                  <a:cubicBezTo>
                    <a:pt x="425" y="1031"/>
                    <a:pt x="425" y="1031"/>
                    <a:pt x="425" y="1031"/>
                  </a:cubicBezTo>
                  <a:cubicBezTo>
                    <a:pt x="426" y="1032"/>
                    <a:pt x="425" y="1033"/>
                    <a:pt x="424" y="1034"/>
                  </a:cubicBezTo>
                  <a:cubicBezTo>
                    <a:pt x="424" y="1034"/>
                    <a:pt x="423" y="1034"/>
                    <a:pt x="423" y="1034"/>
                  </a:cubicBezTo>
                  <a:close/>
                  <a:moveTo>
                    <a:pt x="413" y="1019"/>
                  </a:moveTo>
                  <a:cubicBezTo>
                    <a:pt x="412" y="1019"/>
                    <a:pt x="411" y="1019"/>
                    <a:pt x="411" y="1018"/>
                  </a:cubicBezTo>
                  <a:cubicBezTo>
                    <a:pt x="409" y="1016"/>
                    <a:pt x="409" y="1016"/>
                    <a:pt x="409" y="1016"/>
                  </a:cubicBezTo>
                  <a:cubicBezTo>
                    <a:pt x="408" y="1015"/>
                    <a:pt x="408" y="1013"/>
                    <a:pt x="409" y="1012"/>
                  </a:cubicBezTo>
                  <a:cubicBezTo>
                    <a:pt x="411" y="1012"/>
                    <a:pt x="412" y="1012"/>
                    <a:pt x="413" y="1013"/>
                  </a:cubicBezTo>
                  <a:cubicBezTo>
                    <a:pt x="414" y="1016"/>
                    <a:pt x="414" y="1016"/>
                    <a:pt x="414" y="1016"/>
                  </a:cubicBezTo>
                  <a:cubicBezTo>
                    <a:pt x="415" y="1017"/>
                    <a:pt x="415" y="1018"/>
                    <a:pt x="414" y="1019"/>
                  </a:cubicBezTo>
                  <a:cubicBezTo>
                    <a:pt x="413" y="1019"/>
                    <a:pt x="413" y="1019"/>
                    <a:pt x="413" y="1019"/>
                  </a:cubicBezTo>
                  <a:close/>
                  <a:moveTo>
                    <a:pt x="402" y="1004"/>
                  </a:moveTo>
                  <a:cubicBezTo>
                    <a:pt x="402" y="1004"/>
                    <a:pt x="401" y="1004"/>
                    <a:pt x="400" y="1003"/>
                  </a:cubicBezTo>
                  <a:cubicBezTo>
                    <a:pt x="399" y="1000"/>
                    <a:pt x="399" y="1000"/>
                    <a:pt x="399" y="1000"/>
                  </a:cubicBezTo>
                  <a:cubicBezTo>
                    <a:pt x="398" y="999"/>
                    <a:pt x="398" y="998"/>
                    <a:pt x="399" y="997"/>
                  </a:cubicBezTo>
                  <a:cubicBezTo>
                    <a:pt x="400" y="996"/>
                    <a:pt x="402" y="997"/>
                    <a:pt x="403" y="998"/>
                  </a:cubicBezTo>
                  <a:cubicBezTo>
                    <a:pt x="404" y="1000"/>
                    <a:pt x="404" y="1000"/>
                    <a:pt x="404" y="1000"/>
                  </a:cubicBezTo>
                  <a:cubicBezTo>
                    <a:pt x="405" y="1001"/>
                    <a:pt x="405" y="1003"/>
                    <a:pt x="404" y="1004"/>
                  </a:cubicBezTo>
                  <a:cubicBezTo>
                    <a:pt x="403" y="1004"/>
                    <a:pt x="403" y="1004"/>
                    <a:pt x="402" y="1004"/>
                  </a:cubicBezTo>
                  <a:close/>
                  <a:moveTo>
                    <a:pt x="392" y="989"/>
                  </a:moveTo>
                  <a:cubicBezTo>
                    <a:pt x="391" y="989"/>
                    <a:pt x="391" y="988"/>
                    <a:pt x="390" y="988"/>
                  </a:cubicBezTo>
                  <a:cubicBezTo>
                    <a:pt x="389" y="985"/>
                    <a:pt x="389" y="985"/>
                    <a:pt x="389" y="985"/>
                  </a:cubicBezTo>
                  <a:cubicBezTo>
                    <a:pt x="388" y="984"/>
                    <a:pt x="388" y="983"/>
                    <a:pt x="389" y="982"/>
                  </a:cubicBezTo>
                  <a:cubicBezTo>
                    <a:pt x="390" y="981"/>
                    <a:pt x="392" y="981"/>
                    <a:pt x="393" y="983"/>
                  </a:cubicBezTo>
                  <a:cubicBezTo>
                    <a:pt x="394" y="985"/>
                    <a:pt x="394" y="985"/>
                    <a:pt x="394" y="985"/>
                  </a:cubicBezTo>
                  <a:cubicBezTo>
                    <a:pt x="395" y="986"/>
                    <a:pt x="395" y="988"/>
                    <a:pt x="394" y="988"/>
                  </a:cubicBezTo>
                  <a:cubicBezTo>
                    <a:pt x="393" y="989"/>
                    <a:pt x="393" y="989"/>
                    <a:pt x="392" y="989"/>
                  </a:cubicBezTo>
                  <a:close/>
                  <a:moveTo>
                    <a:pt x="382" y="973"/>
                  </a:moveTo>
                  <a:cubicBezTo>
                    <a:pt x="382" y="973"/>
                    <a:pt x="381" y="973"/>
                    <a:pt x="380" y="972"/>
                  </a:cubicBezTo>
                  <a:cubicBezTo>
                    <a:pt x="379" y="970"/>
                    <a:pt x="379" y="970"/>
                    <a:pt x="379" y="970"/>
                  </a:cubicBezTo>
                  <a:cubicBezTo>
                    <a:pt x="378" y="969"/>
                    <a:pt x="378" y="967"/>
                    <a:pt x="379" y="966"/>
                  </a:cubicBezTo>
                  <a:cubicBezTo>
                    <a:pt x="380" y="966"/>
                    <a:pt x="382" y="966"/>
                    <a:pt x="383" y="967"/>
                  </a:cubicBezTo>
                  <a:cubicBezTo>
                    <a:pt x="384" y="970"/>
                    <a:pt x="384" y="970"/>
                    <a:pt x="384" y="970"/>
                  </a:cubicBezTo>
                  <a:cubicBezTo>
                    <a:pt x="385" y="971"/>
                    <a:pt x="385" y="972"/>
                    <a:pt x="384" y="973"/>
                  </a:cubicBezTo>
                  <a:cubicBezTo>
                    <a:pt x="383" y="973"/>
                    <a:pt x="383" y="973"/>
                    <a:pt x="382" y="973"/>
                  </a:cubicBezTo>
                  <a:close/>
                  <a:moveTo>
                    <a:pt x="372" y="958"/>
                  </a:moveTo>
                  <a:cubicBezTo>
                    <a:pt x="372" y="958"/>
                    <a:pt x="371" y="958"/>
                    <a:pt x="370" y="957"/>
                  </a:cubicBezTo>
                  <a:cubicBezTo>
                    <a:pt x="369" y="954"/>
                    <a:pt x="369" y="954"/>
                    <a:pt x="369" y="954"/>
                  </a:cubicBezTo>
                  <a:cubicBezTo>
                    <a:pt x="368" y="953"/>
                    <a:pt x="368" y="952"/>
                    <a:pt x="370" y="951"/>
                  </a:cubicBezTo>
                  <a:cubicBezTo>
                    <a:pt x="371" y="950"/>
                    <a:pt x="372" y="951"/>
                    <a:pt x="373" y="952"/>
                  </a:cubicBezTo>
                  <a:cubicBezTo>
                    <a:pt x="374" y="954"/>
                    <a:pt x="374" y="954"/>
                    <a:pt x="374" y="954"/>
                  </a:cubicBezTo>
                  <a:cubicBezTo>
                    <a:pt x="375" y="955"/>
                    <a:pt x="375" y="957"/>
                    <a:pt x="374" y="958"/>
                  </a:cubicBezTo>
                  <a:cubicBezTo>
                    <a:pt x="373" y="958"/>
                    <a:pt x="373" y="958"/>
                    <a:pt x="372" y="958"/>
                  </a:cubicBezTo>
                  <a:close/>
                  <a:moveTo>
                    <a:pt x="363" y="942"/>
                  </a:moveTo>
                  <a:cubicBezTo>
                    <a:pt x="362" y="942"/>
                    <a:pt x="361" y="942"/>
                    <a:pt x="361" y="941"/>
                  </a:cubicBezTo>
                  <a:cubicBezTo>
                    <a:pt x="359" y="939"/>
                    <a:pt x="359" y="939"/>
                    <a:pt x="359" y="939"/>
                  </a:cubicBezTo>
                  <a:cubicBezTo>
                    <a:pt x="358" y="938"/>
                    <a:pt x="359" y="936"/>
                    <a:pt x="360" y="935"/>
                  </a:cubicBezTo>
                  <a:cubicBezTo>
                    <a:pt x="361" y="935"/>
                    <a:pt x="362" y="935"/>
                    <a:pt x="363" y="936"/>
                  </a:cubicBezTo>
                  <a:cubicBezTo>
                    <a:pt x="365" y="939"/>
                    <a:pt x="365" y="939"/>
                    <a:pt x="365" y="939"/>
                  </a:cubicBezTo>
                  <a:cubicBezTo>
                    <a:pt x="365" y="940"/>
                    <a:pt x="365" y="941"/>
                    <a:pt x="364" y="942"/>
                  </a:cubicBezTo>
                  <a:cubicBezTo>
                    <a:pt x="364" y="942"/>
                    <a:pt x="363" y="942"/>
                    <a:pt x="363" y="942"/>
                  </a:cubicBezTo>
                  <a:close/>
                  <a:moveTo>
                    <a:pt x="353" y="927"/>
                  </a:moveTo>
                  <a:cubicBezTo>
                    <a:pt x="352" y="927"/>
                    <a:pt x="351" y="926"/>
                    <a:pt x="351" y="926"/>
                  </a:cubicBezTo>
                  <a:cubicBezTo>
                    <a:pt x="349" y="923"/>
                    <a:pt x="349" y="923"/>
                    <a:pt x="349" y="923"/>
                  </a:cubicBezTo>
                  <a:cubicBezTo>
                    <a:pt x="349" y="922"/>
                    <a:pt x="349" y="921"/>
                    <a:pt x="350" y="920"/>
                  </a:cubicBezTo>
                  <a:cubicBezTo>
                    <a:pt x="351" y="919"/>
                    <a:pt x="353" y="919"/>
                    <a:pt x="353" y="921"/>
                  </a:cubicBezTo>
                  <a:cubicBezTo>
                    <a:pt x="355" y="923"/>
                    <a:pt x="355" y="923"/>
                    <a:pt x="355" y="923"/>
                  </a:cubicBezTo>
                  <a:cubicBezTo>
                    <a:pt x="356" y="924"/>
                    <a:pt x="355" y="926"/>
                    <a:pt x="354" y="926"/>
                  </a:cubicBezTo>
                  <a:cubicBezTo>
                    <a:pt x="354" y="927"/>
                    <a:pt x="353" y="927"/>
                    <a:pt x="353" y="927"/>
                  </a:cubicBezTo>
                  <a:close/>
                  <a:moveTo>
                    <a:pt x="344" y="911"/>
                  </a:moveTo>
                  <a:cubicBezTo>
                    <a:pt x="343" y="911"/>
                    <a:pt x="342" y="911"/>
                    <a:pt x="341" y="910"/>
                  </a:cubicBezTo>
                  <a:cubicBezTo>
                    <a:pt x="340" y="907"/>
                    <a:pt x="340" y="907"/>
                    <a:pt x="340" y="907"/>
                  </a:cubicBezTo>
                  <a:cubicBezTo>
                    <a:pt x="339" y="906"/>
                    <a:pt x="340" y="905"/>
                    <a:pt x="341" y="904"/>
                  </a:cubicBezTo>
                  <a:cubicBezTo>
                    <a:pt x="342" y="903"/>
                    <a:pt x="343" y="904"/>
                    <a:pt x="344" y="905"/>
                  </a:cubicBezTo>
                  <a:cubicBezTo>
                    <a:pt x="346" y="908"/>
                    <a:pt x="346" y="908"/>
                    <a:pt x="346" y="908"/>
                  </a:cubicBezTo>
                  <a:cubicBezTo>
                    <a:pt x="346" y="909"/>
                    <a:pt x="346" y="910"/>
                    <a:pt x="345" y="911"/>
                  </a:cubicBezTo>
                  <a:cubicBezTo>
                    <a:pt x="344" y="911"/>
                    <a:pt x="344" y="911"/>
                    <a:pt x="344" y="911"/>
                  </a:cubicBezTo>
                  <a:close/>
                  <a:moveTo>
                    <a:pt x="334" y="895"/>
                  </a:moveTo>
                  <a:cubicBezTo>
                    <a:pt x="333" y="895"/>
                    <a:pt x="332" y="895"/>
                    <a:pt x="332" y="894"/>
                  </a:cubicBezTo>
                  <a:cubicBezTo>
                    <a:pt x="330" y="892"/>
                    <a:pt x="330" y="892"/>
                    <a:pt x="330" y="892"/>
                  </a:cubicBezTo>
                  <a:cubicBezTo>
                    <a:pt x="330" y="891"/>
                    <a:pt x="330" y="889"/>
                    <a:pt x="331" y="888"/>
                  </a:cubicBezTo>
                  <a:cubicBezTo>
                    <a:pt x="332" y="888"/>
                    <a:pt x="334" y="888"/>
                    <a:pt x="335" y="889"/>
                  </a:cubicBezTo>
                  <a:cubicBezTo>
                    <a:pt x="336" y="892"/>
                    <a:pt x="336" y="892"/>
                    <a:pt x="336" y="892"/>
                  </a:cubicBezTo>
                  <a:cubicBezTo>
                    <a:pt x="337" y="893"/>
                    <a:pt x="336" y="894"/>
                    <a:pt x="335" y="895"/>
                  </a:cubicBezTo>
                  <a:cubicBezTo>
                    <a:pt x="335" y="895"/>
                    <a:pt x="334" y="895"/>
                    <a:pt x="334" y="895"/>
                  </a:cubicBezTo>
                  <a:close/>
                  <a:moveTo>
                    <a:pt x="325" y="880"/>
                  </a:moveTo>
                  <a:cubicBezTo>
                    <a:pt x="324" y="880"/>
                    <a:pt x="323" y="879"/>
                    <a:pt x="323" y="879"/>
                  </a:cubicBezTo>
                  <a:cubicBezTo>
                    <a:pt x="321" y="876"/>
                    <a:pt x="321" y="876"/>
                    <a:pt x="321" y="876"/>
                  </a:cubicBezTo>
                  <a:cubicBezTo>
                    <a:pt x="320" y="875"/>
                    <a:pt x="321" y="873"/>
                    <a:pt x="322" y="873"/>
                  </a:cubicBezTo>
                  <a:cubicBezTo>
                    <a:pt x="323" y="872"/>
                    <a:pt x="325" y="872"/>
                    <a:pt x="325" y="873"/>
                  </a:cubicBezTo>
                  <a:cubicBezTo>
                    <a:pt x="327" y="876"/>
                    <a:pt x="327" y="876"/>
                    <a:pt x="327" y="876"/>
                  </a:cubicBezTo>
                  <a:cubicBezTo>
                    <a:pt x="327" y="877"/>
                    <a:pt x="327" y="879"/>
                    <a:pt x="326" y="879"/>
                  </a:cubicBezTo>
                  <a:cubicBezTo>
                    <a:pt x="326" y="880"/>
                    <a:pt x="325" y="880"/>
                    <a:pt x="325" y="880"/>
                  </a:cubicBezTo>
                  <a:close/>
                  <a:moveTo>
                    <a:pt x="316" y="864"/>
                  </a:moveTo>
                  <a:cubicBezTo>
                    <a:pt x="315" y="864"/>
                    <a:pt x="314" y="863"/>
                    <a:pt x="313" y="863"/>
                  </a:cubicBezTo>
                  <a:cubicBezTo>
                    <a:pt x="312" y="860"/>
                    <a:pt x="312" y="860"/>
                    <a:pt x="312" y="860"/>
                  </a:cubicBezTo>
                  <a:cubicBezTo>
                    <a:pt x="311" y="859"/>
                    <a:pt x="312" y="857"/>
                    <a:pt x="313" y="857"/>
                  </a:cubicBezTo>
                  <a:cubicBezTo>
                    <a:pt x="314" y="856"/>
                    <a:pt x="315" y="856"/>
                    <a:pt x="316" y="858"/>
                  </a:cubicBezTo>
                  <a:cubicBezTo>
                    <a:pt x="318" y="860"/>
                    <a:pt x="318" y="860"/>
                    <a:pt x="318" y="860"/>
                  </a:cubicBezTo>
                  <a:cubicBezTo>
                    <a:pt x="318" y="861"/>
                    <a:pt x="318" y="863"/>
                    <a:pt x="317" y="864"/>
                  </a:cubicBezTo>
                  <a:cubicBezTo>
                    <a:pt x="316" y="864"/>
                    <a:pt x="316" y="864"/>
                    <a:pt x="316" y="864"/>
                  </a:cubicBezTo>
                  <a:close/>
                  <a:moveTo>
                    <a:pt x="306" y="848"/>
                  </a:moveTo>
                  <a:cubicBezTo>
                    <a:pt x="306" y="848"/>
                    <a:pt x="305" y="848"/>
                    <a:pt x="304" y="847"/>
                  </a:cubicBezTo>
                  <a:cubicBezTo>
                    <a:pt x="303" y="844"/>
                    <a:pt x="303" y="844"/>
                    <a:pt x="303" y="844"/>
                  </a:cubicBezTo>
                  <a:cubicBezTo>
                    <a:pt x="302" y="843"/>
                    <a:pt x="303" y="841"/>
                    <a:pt x="304" y="841"/>
                  </a:cubicBezTo>
                  <a:cubicBezTo>
                    <a:pt x="305" y="840"/>
                    <a:pt x="306" y="841"/>
                    <a:pt x="307" y="842"/>
                  </a:cubicBezTo>
                  <a:cubicBezTo>
                    <a:pt x="309" y="844"/>
                    <a:pt x="309" y="844"/>
                    <a:pt x="309" y="844"/>
                  </a:cubicBezTo>
                  <a:cubicBezTo>
                    <a:pt x="309" y="846"/>
                    <a:pt x="309" y="847"/>
                    <a:pt x="308" y="848"/>
                  </a:cubicBezTo>
                  <a:cubicBezTo>
                    <a:pt x="307" y="848"/>
                    <a:pt x="307" y="848"/>
                    <a:pt x="306" y="848"/>
                  </a:cubicBezTo>
                  <a:close/>
                  <a:moveTo>
                    <a:pt x="297" y="832"/>
                  </a:moveTo>
                  <a:cubicBezTo>
                    <a:pt x="297" y="832"/>
                    <a:pt x="296" y="832"/>
                    <a:pt x="295" y="831"/>
                  </a:cubicBezTo>
                  <a:cubicBezTo>
                    <a:pt x="294" y="828"/>
                    <a:pt x="294" y="828"/>
                    <a:pt x="294" y="828"/>
                  </a:cubicBezTo>
                  <a:cubicBezTo>
                    <a:pt x="293" y="827"/>
                    <a:pt x="294" y="825"/>
                    <a:pt x="295" y="825"/>
                  </a:cubicBezTo>
                  <a:cubicBezTo>
                    <a:pt x="296" y="824"/>
                    <a:pt x="297" y="825"/>
                    <a:pt x="298" y="826"/>
                  </a:cubicBezTo>
                  <a:cubicBezTo>
                    <a:pt x="300" y="828"/>
                    <a:pt x="300" y="828"/>
                    <a:pt x="300" y="828"/>
                  </a:cubicBezTo>
                  <a:cubicBezTo>
                    <a:pt x="300" y="830"/>
                    <a:pt x="300" y="831"/>
                    <a:pt x="299" y="832"/>
                  </a:cubicBezTo>
                  <a:cubicBezTo>
                    <a:pt x="298" y="832"/>
                    <a:pt x="298" y="832"/>
                    <a:pt x="297" y="832"/>
                  </a:cubicBezTo>
                  <a:close/>
                  <a:moveTo>
                    <a:pt x="289" y="816"/>
                  </a:moveTo>
                  <a:cubicBezTo>
                    <a:pt x="288" y="816"/>
                    <a:pt x="287" y="816"/>
                    <a:pt x="286" y="815"/>
                  </a:cubicBezTo>
                  <a:cubicBezTo>
                    <a:pt x="285" y="812"/>
                    <a:pt x="285" y="812"/>
                    <a:pt x="285" y="812"/>
                  </a:cubicBezTo>
                  <a:cubicBezTo>
                    <a:pt x="284" y="811"/>
                    <a:pt x="285" y="809"/>
                    <a:pt x="286" y="809"/>
                  </a:cubicBezTo>
                  <a:cubicBezTo>
                    <a:pt x="287" y="808"/>
                    <a:pt x="289" y="809"/>
                    <a:pt x="289" y="810"/>
                  </a:cubicBezTo>
                  <a:cubicBezTo>
                    <a:pt x="291" y="812"/>
                    <a:pt x="291" y="812"/>
                    <a:pt x="291" y="812"/>
                  </a:cubicBezTo>
                  <a:cubicBezTo>
                    <a:pt x="291" y="814"/>
                    <a:pt x="291" y="815"/>
                    <a:pt x="290" y="816"/>
                  </a:cubicBezTo>
                  <a:cubicBezTo>
                    <a:pt x="289" y="816"/>
                    <a:pt x="289" y="816"/>
                    <a:pt x="289" y="816"/>
                  </a:cubicBezTo>
                  <a:close/>
                  <a:moveTo>
                    <a:pt x="280" y="800"/>
                  </a:moveTo>
                  <a:cubicBezTo>
                    <a:pt x="279" y="800"/>
                    <a:pt x="278" y="799"/>
                    <a:pt x="278" y="799"/>
                  </a:cubicBezTo>
                  <a:cubicBezTo>
                    <a:pt x="276" y="796"/>
                    <a:pt x="276" y="796"/>
                    <a:pt x="276" y="796"/>
                  </a:cubicBezTo>
                  <a:cubicBezTo>
                    <a:pt x="276" y="795"/>
                    <a:pt x="276" y="793"/>
                    <a:pt x="277" y="793"/>
                  </a:cubicBezTo>
                  <a:cubicBezTo>
                    <a:pt x="278" y="792"/>
                    <a:pt x="280" y="793"/>
                    <a:pt x="280" y="794"/>
                  </a:cubicBezTo>
                  <a:cubicBezTo>
                    <a:pt x="282" y="796"/>
                    <a:pt x="282" y="796"/>
                    <a:pt x="282" y="796"/>
                  </a:cubicBezTo>
                  <a:cubicBezTo>
                    <a:pt x="283" y="798"/>
                    <a:pt x="282" y="799"/>
                    <a:pt x="281" y="800"/>
                  </a:cubicBezTo>
                  <a:cubicBezTo>
                    <a:pt x="281" y="800"/>
                    <a:pt x="280" y="800"/>
                    <a:pt x="280" y="800"/>
                  </a:cubicBezTo>
                  <a:close/>
                  <a:moveTo>
                    <a:pt x="271" y="784"/>
                  </a:moveTo>
                  <a:cubicBezTo>
                    <a:pt x="270" y="784"/>
                    <a:pt x="269" y="783"/>
                    <a:pt x="269" y="782"/>
                  </a:cubicBezTo>
                  <a:cubicBezTo>
                    <a:pt x="268" y="780"/>
                    <a:pt x="268" y="780"/>
                    <a:pt x="268" y="780"/>
                  </a:cubicBezTo>
                  <a:cubicBezTo>
                    <a:pt x="267" y="779"/>
                    <a:pt x="267" y="777"/>
                    <a:pt x="269" y="777"/>
                  </a:cubicBezTo>
                  <a:cubicBezTo>
                    <a:pt x="270" y="776"/>
                    <a:pt x="271" y="776"/>
                    <a:pt x="272" y="778"/>
                  </a:cubicBezTo>
                  <a:cubicBezTo>
                    <a:pt x="273" y="780"/>
                    <a:pt x="273" y="780"/>
                    <a:pt x="273" y="780"/>
                  </a:cubicBezTo>
                  <a:cubicBezTo>
                    <a:pt x="274" y="781"/>
                    <a:pt x="273" y="783"/>
                    <a:pt x="272" y="783"/>
                  </a:cubicBezTo>
                  <a:cubicBezTo>
                    <a:pt x="272" y="784"/>
                    <a:pt x="272" y="784"/>
                    <a:pt x="271" y="784"/>
                  </a:cubicBezTo>
                  <a:close/>
                  <a:moveTo>
                    <a:pt x="263" y="768"/>
                  </a:moveTo>
                  <a:cubicBezTo>
                    <a:pt x="262" y="768"/>
                    <a:pt x="261" y="767"/>
                    <a:pt x="261" y="766"/>
                  </a:cubicBezTo>
                  <a:cubicBezTo>
                    <a:pt x="259" y="764"/>
                    <a:pt x="259" y="764"/>
                    <a:pt x="259" y="764"/>
                  </a:cubicBezTo>
                  <a:cubicBezTo>
                    <a:pt x="258" y="762"/>
                    <a:pt x="259" y="761"/>
                    <a:pt x="260" y="760"/>
                  </a:cubicBezTo>
                  <a:cubicBezTo>
                    <a:pt x="261" y="760"/>
                    <a:pt x="263" y="760"/>
                    <a:pt x="263" y="761"/>
                  </a:cubicBezTo>
                  <a:cubicBezTo>
                    <a:pt x="265" y="764"/>
                    <a:pt x="265" y="764"/>
                    <a:pt x="265" y="764"/>
                  </a:cubicBezTo>
                  <a:cubicBezTo>
                    <a:pt x="265" y="765"/>
                    <a:pt x="265" y="767"/>
                    <a:pt x="264" y="767"/>
                  </a:cubicBezTo>
                  <a:cubicBezTo>
                    <a:pt x="263" y="767"/>
                    <a:pt x="263" y="768"/>
                    <a:pt x="263" y="768"/>
                  </a:cubicBezTo>
                  <a:close/>
                  <a:moveTo>
                    <a:pt x="254" y="751"/>
                  </a:moveTo>
                  <a:cubicBezTo>
                    <a:pt x="253" y="751"/>
                    <a:pt x="252" y="751"/>
                    <a:pt x="252" y="750"/>
                  </a:cubicBezTo>
                  <a:cubicBezTo>
                    <a:pt x="251" y="747"/>
                    <a:pt x="251" y="747"/>
                    <a:pt x="251" y="747"/>
                  </a:cubicBezTo>
                  <a:cubicBezTo>
                    <a:pt x="250" y="746"/>
                    <a:pt x="251" y="745"/>
                    <a:pt x="252" y="744"/>
                  </a:cubicBezTo>
                  <a:cubicBezTo>
                    <a:pt x="253" y="743"/>
                    <a:pt x="254" y="744"/>
                    <a:pt x="255" y="745"/>
                  </a:cubicBezTo>
                  <a:cubicBezTo>
                    <a:pt x="256" y="748"/>
                    <a:pt x="256" y="748"/>
                    <a:pt x="256" y="748"/>
                  </a:cubicBezTo>
                  <a:cubicBezTo>
                    <a:pt x="257" y="749"/>
                    <a:pt x="256" y="750"/>
                    <a:pt x="255" y="751"/>
                  </a:cubicBezTo>
                  <a:cubicBezTo>
                    <a:pt x="255" y="751"/>
                    <a:pt x="255" y="751"/>
                    <a:pt x="254" y="751"/>
                  </a:cubicBezTo>
                  <a:close/>
                  <a:moveTo>
                    <a:pt x="246" y="735"/>
                  </a:moveTo>
                  <a:cubicBezTo>
                    <a:pt x="245" y="735"/>
                    <a:pt x="244" y="734"/>
                    <a:pt x="244" y="734"/>
                  </a:cubicBezTo>
                  <a:cubicBezTo>
                    <a:pt x="242" y="731"/>
                    <a:pt x="242" y="731"/>
                    <a:pt x="242" y="731"/>
                  </a:cubicBezTo>
                  <a:cubicBezTo>
                    <a:pt x="242" y="730"/>
                    <a:pt x="242" y="728"/>
                    <a:pt x="243" y="728"/>
                  </a:cubicBezTo>
                  <a:cubicBezTo>
                    <a:pt x="245" y="727"/>
                    <a:pt x="246" y="728"/>
                    <a:pt x="247" y="729"/>
                  </a:cubicBezTo>
                  <a:cubicBezTo>
                    <a:pt x="248" y="731"/>
                    <a:pt x="248" y="731"/>
                    <a:pt x="248" y="731"/>
                  </a:cubicBezTo>
                  <a:cubicBezTo>
                    <a:pt x="249" y="733"/>
                    <a:pt x="248" y="734"/>
                    <a:pt x="247" y="735"/>
                  </a:cubicBezTo>
                  <a:cubicBezTo>
                    <a:pt x="247" y="735"/>
                    <a:pt x="246" y="735"/>
                    <a:pt x="246" y="735"/>
                  </a:cubicBezTo>
                  <a:close/>
                  <a:moveTo>
                    <a:pt x="238" y="719"/>
                  </a:moveTo>
                  <a:cubicBezTo>
                    <a:pt x="237" y="719"/>
                    <a:pt x="236" y="718"/>
                    <a:pt x="236" y="717"/>
                  </a:cubicBezTo>
                  <a:cubicBezTo>
                    <a:pt x="234" y="715"/>
                    <a:pt x="234" y="715"/>
                    <a:pt x="234" y="715"/>
                  </a:cubicBezTo>
                  <a:cubicBezTo>
                    <a:pt x="234" y="713"/>
                    <a:pt x="234" y="712"/>
                    <a:pt x="235" y="711"/>
                  </a:cubicBezTo>
                  <a:cubicBezTo>
                    <a:pt x="236" y="711"/>
                    <a:pt x="238" y="711"/>
                    <a:pt x="238" y="712"/>
                  </a:cubicBezTo>
                  <a:cubicBezTo>
                    <a:pt x="240" y="715"/>
                    <a:pt x="240" y="715"/>
                    <a:pt x="240" y="715"/>
                  </a:cubicBezTo>
                  <a:cubicBezTo>
                    <a:pt x="240" y="716"/>
                    <a:pt x="240" y="718"/>
                    <a:pt x="239" y="718"/>
                  </a:cubicBezTo>
                  <a:cubicBezTo>
                    <a:pt x="238" y="718"/>
                    <a:pt x="238" y="719"/>
                    <a:pt x="238" y="719"/>
                  </a:cubicBezTo>
                  <a:close/>
                  <a:moveTo>
                    <a:pt x="230" y="702"/>
                  </a:moveTo>
                  <a:cubicBezTo>
                    <a:pt x="229" y="702"/>
                    <a:pt x="228" y="702"/>
                    <a:pt x="227" y="701"/>
                  </a:cubicBezTo>
                  <a:cubicBezTo>
                    <a:pt x="226" y="698"/>
                    <a:pt x="226" y="698"/>
                    <a:pt x="226" y="698"/>
                  </a:cubicBezTo>
                  <a:cubicBezTo>
                    <a:pt x="226" y="697"/>
                    <a:pt x="226" y="695"/>
                    <a:pt x="227" y="695"/>
                  </a:cubicBezTo>
                  <a:cubicBezTo>
                    <a:pt x="228" y="694"/>
                    <a:pt x="230" y="695"/>
                    <a:pt x="230" y="696"/>
                  </a:cubicBezTo>
                  <a:cubicBezTo>
                    <a:pt x="232" y="699"/>
                    <a:pt x="232" y="699"/>
                    <a:pt x="232" y="699"/>
                  </a:cubicBezTo>
                  <a:cubicBezTo>
                    <a:pt x="232" y="700"/>
                    <a:pt x="232" y="701"/>
                    <a:pt x="231" y="702"/>
                  </a:cubicBezTo>
                  <a:cubicBezTo>
                    <a:pt x="230" y="702"/>
                    <a:pt x="230" y="702"/>
                    <a:pt x="230" y="702"/>
                  </a:cubicBezTo>
                  <a:close/>
                  <a:moveTo>
                    <a:pt x="222" y="686"/>
                  </a:moveTo>
                  <a:cubicBezTo>
                    <a:pt x="221" y="686"/>
                    <a:pt x="220" y="685"/>
                    <a:pt x="219" y="684"/>
                  </a:cubicBezTo>
                  <a:cubicBezTo>
                    <a:pt x="218" y="682"/>
                    <a:pt x="218" y="682"/>
                    <a:pt x="218" y="682"/>
                  </a:cubicBezTo>
                  <a:cubicBezTo>
                    <a:pt x="218" y="680"/>
                    <a:pt x="218" y="679"/>
                    <a:pt x="219" y="678"/>
                  </a:cubicBezTo>
                  <a:cubicBezTo>
                    <a:pt x="220" y="678"/>
                    <a:pt x="222" y="678"/>
                    <a:pt x="222" y="679"/>
                  </a:cubicBezTo>
                  <a:cubicBezTo>
                    <a:pt x="224" y="682"/>
                    <a:pt x="224" y="682"/>
                    <a:pt x="224" y="682"/>
                  </a:cubicBezTo>
                  <a:cubicBezTo>
                    <a:pt x="224" y="683"/>
                    <a:pt x="224" y="685"/>
                    <a:pt x="223" y="685"/>
                  </a:cubicBezTo>
                  <a:cubicBezTo>
                    <a:pt x="222" y="686"/>
                    <a:pt x="222" y="686"/>
                    <a:pt x="222" y="686"/>
                  </a:cubicBezTo>
                  <a:close/>
                  <a:moveTo>
                    <a:pt x="214" y="669"/>
                  </a:moveTo>
                  <a:cubicBezTo>
                    <a:pt x="213" y="669"/>
                    <a:pt x="212" y="669"/>
                    <a:pt x="212" y="668"/>
                  </a:cubicBezTo>
                  <a:cubicBezTo>
                    <a:pt x="210" y="665"/>
                    <a:pt x="210" y="665"/>
                    <a:pt x="210" y="665"/>
                  </a:cubicBezTo>
                  <a:cubicBezTo>
                    <a:pt x="210" y="664"/>
                    <a:pt x="210" y="662"/>
                    <a:pt x="211" y="662"/>
                  </a:cubicBezTo>
                  <a:cubicBezTo>
                    <a:pt x="213" y="661"/>
                    <a:pt x="214" y="662"/>
                    <a:pt x="215" y="663"/>
                  </a:cubicBezTo>
                  <a:cubicBezTo>
                    <a:pt x="216" y="666"/>
                    <a:pt x="216" y="666"/>
                    <a:pt x="216" y="666"/>
                  </a:cubicBezTo>
                  <a:cubicBezTo>
                    <a:pt x="216" y="667"/>
                    <a:pt x="216" y="668"/>
                    <a:pt x="215" y="669"/>
                  </a:cubicBezTo>
                  <a:cubicBezTo>
                    <a:pt x="214" y="669"/>
                    <a:pt x="214" y="669"/>
                    <a:pt x="214" y="669"/>
                  </a:cubicBezTo>
                  <a:close/>
                  <a:moveTo>
                    <a:pt x="206" y="653"/>
                  </a:moveTo>
                  <a:cubicBezTo>
                    <a:pt x="205" y="653"/>
                    <a:pt x="204" y="652"/>
                    <a:pt x="204" y="651"/>
                  </a:cubicBezTo>
                  <a:cubicBezTo>
                    <a:pt x="203" y="648"/>
                    <a:pt x="203" y="648"/>
                    <a:pt x="203" y="648"/>
                  </a:cubicBezTo>
                  <a:cubicBezTo>
                    <a:pt x="202" y="647"/>
                    <a:pt x="203" y="646"/>
                    <a:pt x="204" y="645"/>
                  </a:cubicBezTo>
                  <a:cubicBezTo>
                    <a:pt x="205" y="645"/>
                    <a:pt x="206" y="645"/>
                    <a:pt x="207" y="646"/>
                  </a:cubicBezTo>
                  <a:cubicBezTo>
                    <a:pt x="208" y="649"/>
                    <a:pt x="208" y="649"/>
                    <a:pt x="208" y="649"/>
                  </a:cubicBezTo>
                  <a:cubicBezTo>
                    <a:pt x="209" y="650"/>
                    <a:pt x="208" y="652"/>
                    <a:pt x="207" y="652"/>
                  </a:cubicBezTo>
                  <a:cubicBezTo>
                    <a:pt x="207" y="652"/>
                    <a:pt x="206" y="653"/>
                    <a:pt x="206" y="653"/>
                  </a:cubicBezTo>
                  <a:close/>
                  <a:moveTo>
                    <a:pt x="198" y="636"/>
                  </a:moveTo>
                  <a:cubicBezTo>
                    <a:pt x="197" y="636"/>
                    <a:pt x="197" y="635"/>
                    <a:pt x="196" y="634"/>
                  </a:cubicBezTo>
                  <a:cubicBezTo>
                    <a:pt x="195" y="632"/>
                    <a:pt x="195" y="632"/>
                    <a:pt x="195" y="632"/>
                  </a:cubicBezTo>
                  <a:cubicBezTo>
                    <a:pt x="194" y="631"/>
                    <a:pt x="195" y="629"/>
                    <a:pt x="196" y="629"/>
                  </a:cubicBezTo>
                  <a:cubicBezTo>
                    <a:pt x="197" y="628"/>
                    <a:pt x="199" y="629"/>
                    <a:pt x="199" y="630"/>
                  </a:cubicBezTo>
                  <a:cubicBezTo>
                    <a:pt x="201" y="633"/>
                    <a:pt x="201" y="633"/>
                    <a:pt x="201" y="633"/>
                  </a:cubicBezTo>
                  <a:cubicBezTo>
                    <a:pt x="201" y="634"/>
                    <a:pt x="201" y="635"/>
                    <a:pt x="199" y="636"/>
                  </a:cubicBezTo>
                  <a:cubicBezTo>
                    <a:pt x="199" y="636"/>
                    <a:pt x="199" y="636"/>
                    <a:pt x="198" y="636"/>
                  </a:cubicBezTo>
                  <a:close/>
                  <a:moveTo>
                    <a:pt x="191" y="619"/>
                  </a:moveTo>
                  <a:cubicBezTo>
                    <a:pt x="190" y="619"/>
                    <a:pt x="189" y="619"/>
                    <a:pt x="189" y="618"/>
                  </a:cubicBezTo>
                  <a:cubicBezTo>
                    <a:pt x="187" y="615"/>
                    <a:pt x="187" y="615"/>
                    <a:pt x="187" y="615"/>
                  </a:cubicBezTo>
                  <a:cubicBezTo>
                    <a:pt x="187" y="614"/>
                    <a:pt x="187" y="612"/>
                    <a:pt x="189" y="612"/>
                  </a:cubicBezTo>
                  <a:cubicBezTo>
                    <a:pt x="190" y="611"/>
                    <a:pt x="191" y="612"/>
                    <a:pt x="192" y="613"/>
                  </a:cubicBezTo>
                  <a:cubicBezTo>
                    <a:pt x="193" y="616"/>
                    <a:pt x="193" y="616"/>
                    <a:pt x="193" y="616"/>
                  </a:cubicBezTo>
                  <a:cubicBezTo>
                    <a:pt x="194" y="617"/>
                    <a:pt x="193" y="618"/>
                    <a:pt x="192" y="619"/>
                  </a:cubicBezTo>
                  <a:cubicBezTo>
                    <a:pt x="191" y="619"/>
                    <a:pt x="191" y="619"/>
                    <a:pt x="191" y="619"/>
                  </a:cubicBezTo>
                  <a:close/>
                  <a:moveTo>
                    <a:pt x="183" y="602"/>
                  </a:moveTo>
                  <a:cubicBezTo>
                    <a:pt x="183" y="602"/>
                    <a:pt x="182" y="602"/>
                    <a:pt x="181" y="601"/>
                  </a:cubicBezTo>
                  <a:cubicBezTo>
                    <a:pt x="180" y="598"/>
                    <a:pt x="180" y="598"/>
                    <a:pt x="180" y="598"/>
                  </a:cubicBezTo>
                  <a:cubicBezTo>
                    <a:pt x="180" y="597"/>
                    <a:pt x="180" y="596"/>
                    <a:pt x="181" y="595"/>
                  </a:cubicBezTo>
                  <a:cubicBezTo>
                    <a:pt x="182" y="595"/>
                    <a:pt x="184" y="595"/>
                    <a:pt x="184" y="596"/>
                  </a:cubicBezTo>
                  <a:cubicBezTo>
                    <a:pt x="186" y="599"/>
                    <a:pt x="186" y="599"/>
                    <a:pt x="186" y="599"/>
                  </a:cubicBezTo>
                  <a:cubicBezTo>
                    <a:pt x="186" y="600"/>
                    <a:pt x="186" y="602"/>
                    <a:pt x="184" y="602"/>
                  </a:cubicBezTo>
                  <a:cubicBezTo>
                    <a:pt x="184" y="602"/>
                    <a:pt x="184" y="602"/>
                    <a:pt x="183" y="602"/>
                  </a:cubicBezTo>
                  <a:close/>
                  <a:moveTo>
                    <a:pt x="176" y="586"/>
                  </a:moveTo>
                  <a:cubicBezTo>
                    <a:pt x="175" y="586"/>
                    <a:pt x="174" y="585"/>
                    <a:pt x="174" y="584"/>
                  </a:cubicBezTo>
                  <a:cubicBezTo>
                    <a:pt x="173" y="581"/>
                    <a:pt x="173" y="581"/>
                    <a:pt x="173" y="581"/>
                  </a:cubicBezTo>
                  <a:cubicBezTo>
                    <a:pt x="172" y="580"/>
                    <a:pt x="173" y="579"/>
                    <a:pt x="174" y="578"/>
                  </a:cubicBezTo>
                  <a:cubicBezTo>
                    <a:pt x="175" y="578"/>
                    <a:pt x="177" y="578"/>
                    <a:pt x="177" y="580"/>
                  </a:cubicBezTo>
                  <a:cubicBezTo>
                    <a:pt x="178" y="582"/>
                    <a:pt x="178" y="582"/>
                    <a:pt x="178" y="582"/>
                  </a:cubicBezTo>
                  <a:cubicBezTo>
                    <a:pt x="179" y="584"/>
                    <a:pt x="178" y="585"/>
                    <a:pt x="177" y="585"/>
                  </a:cubicBezTo>
                  <a:cubicBezTo>
                    <a:pt x="177" y="586"/>
                    <a:pt x="176" y="586"/>
                    <a:pt x="176" y="586"/>
                  </a:cubicBezTo>
                  <a:close/>
                  <a:moveTo>
                    <a:pt x="169" y="569"/>
                  </a:moveTo>
                  <a:cubicBezTo>
                    <a:pt x="168" y="569"/>
                    <a:pt x="167" y="568"/>
                    <a:pt x="167" y="567"/>
                  </a:cubicBezTo>
                  <a:cubicBezTo>
                    <a:pt x="166" y="565"/>
                    <a:pt x="166" y="565"/>
                    <a:pt x="166" y="565"/>
                  </a:cubicBezTo>
                  <a:cubicBezTo>
                    <a:pt x="165" y="563"/>
                    <a:pt x="166" y="562"/>
                    <a:pt x="167" y="561"/>
                  </a:cubicBezTo>
                  <a:cubicBezTo>
                    <a:pt x="168" y="561"/>
                    <a:pt x="170" y="562"/>
                    <a:pt x="170" y="563"/>
                  </a:cubicBezTo>
                  <a:cubicBezTo>
                    <a:pt x="171" y="566"/>
                    <a:pt x="171" y="566"/>
                    <a:pt x="171" y="566"/>
                  </a:cubicBezTo>
                  <a:cubicBezTo>
                    <a:pt x="172" y="567"/>
                    <a:pt x="171" y="568"/>
                    <a:pt x="170" y="569"/>
                  </a:cubicBezTo>
                  <a:cubicBezTo>
                    <a:pt x="170" y="569"/>
                    <a:pt x="169" y="569"/>
                    <a:pt x="169" y="569"/>
                  </a:cubicBezTo>
                  <a:close/>
                  <a:moveTo>
                    <a:pt x="162" y="552"/>
                  </a:moveTo>
                  <a:cubicBezTo>
                    <a:pt x="161" y="552"/>
                    <a:pt x="160" y="551"/>
                    <a:pt x="160" y="550"/>
                  </a:cubicBezTo>
                  <a:cubicBezTo>
                    <a:pt x="159" y="548"/>
                    <a:pt x="159" y="548"/>
                    <a:pt x="159" y="548"/>
                  </a:cubicBezTo>
                  <a:cubicBezTo>
                    <a:pt x="158" y="546"/>
                    <a:pt x="159" y="545"/>
                    <a:pt x="160" y="545"/>
                  </a:cubicBezTo>
                  <a:cubicBezTo>
                    <a:pt x="161" y="544"/>
                    <a:pt x="162" y="545"/>
                    <a:pt x="163" y="546"/>
                  </a:cubicBezTo>
                  <a:cubicBezTo>
                    <a:pt x="164" y="549"/>
                    <a:pt x="164" y="549"/>
                    <a:pt x="164" y="549"/>
                  </a:cubicBezTo>
                  <a:cubicBezTo>
                    <a:pt x="165" y="550"/>
                    <a:pt x="164" y="551"/>
                    <a:pt x="163" y="552"/>
                  </a:cubicBezTo>
                  <a:cubicBezTo>
                    <a:pt x="163" y="552"/>
                    <a:pt x="162" y="552"/>
                    <a:pt x="162" y="552"/>
                  </a:cubicBezTo>
                  <a:close/>
                  <a:moveTo>
                    <a:pt x="155" y="535"/>
                  </a:moveTo>
                  <a:cubicBezTo>
                    <a:pt x="154" y="535"/>
                    <a:pt x="153" y="534"/>
                    <a:pt x="153" y="534"/>
                  </a:cubicBezTo>
                  <a:cubicBezTo>
                    <a:pt x="152" y="531"/>
                    <a:pt x="152" y="531"/>
                    <a:pt x="152" y="531"/>
                  </a:cubicBezTo>
                  <a:cubicBezTo>
                    <a:pt x="151" y="529"/>
                    <a:pt x="152" y="528"/>
                    <a:pt x="153" y="528"/>
                  </a:cubicBezTo>
                  <a:cubicBezTo>
                    <a:pt x="154" y="527"/>
                    <a:pt x="156" y="528"/>
                    <a:pt x="156" y="529"/>
                  </a:cubicBezTo>
                  <a:cubicBezTo>
                    <a:pt x="157" y="532"/>
                    <a:pt x="157" y="532"/>
                    <a:pt x="157" y="532"/>
                  </a:cubicBezTo>
                  <a:cubicBezTo>
                    <a:pt x="158" y="533"/>
                    <a:pt x="157" y="534"/>
                    <a:pt x="156" y="535"/>
                  </a:cubicBezTo>
                  <a:cubicBezTo>
                    <a:pt x="156" y="535"/>
                    <a:pt x="155" y="535"/>
                    <a:pt x="155" y="535"/>
                  </a:cubicBezTo>
                  <a:close/>
                  <a:moveTo>
                    <a:pt x="148" y="518"/>
                  </a:moveTo>
                  <a:cubicBezTo>
                    <a:pt x="147" y="518"/>
                    <a:pt x="146" y="517"/>
                    <a:pt x="146" y="517"/>
                  </a:cubicBezTo>
                  <a:cubicBezTo>
                    <a:pt x="145" y="514"/>
                    <a:pt x="145" y="514"/>
                    <a:pt x="145" y="514"/>
                  </a:cubicBezTo>
                  <a:cubicBezTo>
                    <a:pt x="144" y="512"/>
                    <a:pt x="145" y="511"/>
                    <a:pt x="146" y="511"/>
                  </a:cubicBezTo>
                  <a:cubicBezTo>
                    <a:pt x="147" y="510"/>
                    <a:pt x="149" y="511"/>
                    <a:pt x="149" y="512"/>
                  </a:cubicBezTo>
                  <a:cubicBezTo>
                    <a:pt x="150" y="515"/>
                    <a:pt x="150" y="515"/>
                    <a:pt x="150" y="515"/>
                  </a:cubicBezTo>
                  <a:cubicBezTo>
                    <a:pt x="151" y="516"/>
                    <a:pt x="150" y="517"/>
                    <a:pt x="149" y="518"/>
                  </a:cubicBezTo>
                  <a:cubicBezTo>
                    <a:pt x="149" y="518"/>
                    <a:pt x="149" y="518"/>
                    <a:pt x="148" y="518"/>
                  </a:cubicBezTo>
                  <a:close/>
                  <a:moveTo>
                    <a:pt x="142" y="501"/>
                  </a:moveTo>
                  <a:cubicBezTo>
                    <a:pt x="141" y="501"/>
                    <a:pt x="140" y="500"/>
                    <a:pt x="139" y="499"/>
                  </a:cubicBezTo>
                  <a:cubicBezTo>
                    <a:pt x="138" y="497"/>
                    <a:pt x="138" y="497"/>
                    <a:pt x="138" y="497"/>
                  </a:cubicBezTo>
                  <a:cubicBezTo>
                    <a:pt x="138" y="495"/>
                    <a:pt x="138" y="494"/>
                    <a:pt x="140" y="494"/>
                  </a:cubicBezTo>
                  <a:cubicBezTo>
                    <a:pt x="141" y="493"/>
                    <a:pt x="142" y="494"/>
                    <a:pt x="143" y="495"/>
                  </a:cubicBezTo>
                  <a:cubicBezTo>
                    <a:pt x="144" y="498"/>
                    <a:pt x="144" y="498"/>
                    <a:pt x="144" y="498"/>
                  </a:cubicBezTo>
                  <a:cubicBezTo>
                    <a:pt x="144" y="499"/>
                    <a:pt x="144" y="500"/>
                    <a:pt x="142" y="501"/>
                  </a:cubicBezTo>
                  <a:cubicBezTo>
                    <a:pt x="142" y="501"/>
                    <a:pt x="142" y="501"/>
                    <a:pt x="142" y="501"/>
                  </a:cubicBezTo>
                  <a:close/>
                  <a:moveTo>
                    <a:pt x="135" y="484"/>
                  </a:moveTo>
                  <a:cubicBezTo>
                    <a:pt x="134" y="484"/>
                    <a:pt x="133" y="483"/>
                    <a:pt x="133" y="482"/>
                  </a:cubicBezTo>
                  <a:cubicBezTo>
                    <a:pt x="132" y="480"/>
                    <a:pt x="132" y="480"/>
                    <a:pt x="132" y="480"/>
                  </a:cubicBezTo>
                  <a:cubicBezTo>
                    <a:pt x="131" y="478"/>
                    <a:pt x="132" y="477"/>
                    <a:pt x="133" y="476"/>
                  </a:cubicBezTo>
                  <a:cubicBezTo>
                    <a:pt x="134" y="476"/>
                    <a:pt x="136" y="477"/>
                    <a:pt x="136" y="478"/>
                  </a:cubicBezTo>
                  <a:cubicBezTo>
                    <a:pt x="137" y="481"/>
                    <a:pt x="137" y="481"/>
                    <a:pt x="137" y="481"/>
                  </a:cubicBezTo>
                  <a:cubicBezTo>
                    <a:pt x="138" y="482"/>
                    <a:pt x="137" y="483"/>
                    <a:pt x="136" y="484"/>
                  </a:cubicBezTo>
                  <a:cubicBezTo>
                    <a:pt x="136" y="484"/>
                    <a:pt x="135" y="484"/>
                    <a:pt x="135" y="484"/>
                  </a:cubicBezTo>
                  <a:close/>
                  <a:moveTo>
                    <a:pt x="129" y="467"/>
                  </a:moveTo>
                  <a:cubicBezTo>
                    <a:pt x="128" y="467"/>
                    <a:pt x="127" y="466"/>
                    <a:pt x="126" y="465"/>
                  </a:cubicBezTo>
                  <a:cubicBezTo>
                    <a:pt x="125" y="462"/>
                    <a:pt x="125" y="462"/>
                    <a:pt x="125" y="462"/>
                  </a:cubicBezTo>
                  <a:cubicBezTo>
                    <a:pt x="125" y="461"/>
                    <a:pt x="125" y="460"/>
                    <a:pt x="127" y="459"/>
                  </a:cubicBezTo>
                  <a:cubicBezTo>
                    <a:pt x="128" y="459"/>
                    <a:pt x="129" y="460"/>
                    <a:pt x="130" y="461"/>
                  </a:cubicBezTo>
                  <a:cubicBezTo>
                    <a:pt x="131" y="464"/>
                    <a:pt x="131" y="464"/>
                    <a:pt x="131" y="464"/>
                  </a:cubicBezTo>
                  <a:cubicBezTo>
                    <a:pt x="131" y="465"/>
                    <a:pt x="131" y="466"/>
                    <a:pt x="129" y="467"/>
                  </a:cubicBezTo>
                  <a:cubicBezTo>
                    <a:pt x="129" y="467"/>
                    <a:pt x="129" y="467"/>
                    <a:pt x="129" y="467"/>
                  </a:cubicBezTo>
                  <a:close/>
                  <a:moveTo>
                    <a:pt x="122" y="450"/>
                  </a:moveTo>
                  <a:cubicBezTo>
                    <a:pt x="121" y="450"/>
                    <a:pt x="120" y="449"/>
                    <a:pt x="120" y="448"/>
                  </a:cubicBezTo>
                  <a:cubicBezTo>
                    <a:pt x="119" y="445"/>
                    <a:pt x="119" y="445"/>
                    <a:pt x="119" y="445"/>
                  </a:cubicBezTo>
                  <a:cubicBezTo>
                    <a:pt x="118" y="444"/>
                    <a:pt x="119" y="443"/>
                    <a:pt x="120" y="442"/>
                  </a:cubicBezTo>
                  <a:cubicBezTo>
                    <a:pt x="122" y="442"/>
                    <a:pt x="123" y="442"/>
                    <a:pt x="123" y="444"/>
                  </a:cubicBezTo>
                  <a:cubicBezTo>
                    <a:pt x="124" y="446"/>
                    <a:pt x="124" y="446"/>
                    <a:pt x="124" y="446"/>
                  </a:cubicBezTo>
                  <a:cubicBezTo>
                    <a:pt x="125" y="448"/>
                    <a:pt x="124" y="449"/>
                    <a:pt x="123" y="449"/>
                  </a:cubicBezTo>
                  <a:cubicBezTo>
                    <a:pt x="123" y="450"/>
                    <a:pt x="122" y="450"/>
                    <a:pt x="122" y="450"/>
                  </a:cubicBezTo>
                  <a:close/>
                  <a:moveTo>
                    <a:pt x="116" y="432"/>
                  </a:moveTo>
                  <a:cubicBezTo>
                    <a:pt x="115" y="432"/>
                    <a:pt x="114" y="432"/>
                    <a:pt x="114" y="431"/>
                  </a:cubicBezTo>
                  <a:cubicBezTo>
                    <a:pt x="113" y="428"/>
                    <a:pt x="113" y="428"/>
                    <a:pt x="113" y="428"/>
                  </a:cubicBezTo>
                  <a:cubicBezTo>
                    <a:pt x="112" y="427"/>
                    <a:pt x="113" y="425"/>
                    <a:pt x="114" y="425"/>
                  </a:cubicBezTo>
                  <a:cubicBezTo>
                    <a:pt x="115" y="425"/>
                    <a:pt x="117" y="425"/>
                    <a:pt x="117" y="426"/>
                  </a:cubicBezTo>
                  <a:cubicBezTo>
                    <a:pt x="118" y="429"/>
                    <a:pt x="118" y="429"/>
                    <a:pt x="118" y="429"/>
                  </a:cubicBezTo>
                  <a:cubicBezTo>
                    <a:pt x="119" y="430"/>
                    <a:pt x="118" y="432"/>
                    <a:pt x="117" y="432"/>
                  </a:cubicBezTo>
                  <a:cubicBezTo>
                    <a:pt x="116" y="432"/>
                    <a:pt x="116" y="432"/>
                    <a:pt x="116" y="432"/>
                  </a:cubicBezTo>
                  <a:close/>
                  <a:moveTo>
                    <a:pt x="110" y="415"/>
                  </a:moveTo>
                  <a:cubicBezTo>
                    <a:pt x="109" y="415"/>
                    <a:pt x="108" y="415"/>
                    <a:pt x="108" y="414"/>
                  </a:cubicBezTo>
                  <a:cubicBezTo>
                    <a:pt x="107" y="411"/>
                    <a:pt x="107" y="411"/>
                    <a:pt x="107" y="411"/>
                  </a:cubicBezTo>
                  <a:cubicBezTo>
                    <a:pt x="106" y="409"/>
                    <a:pt x="107" y="408"/>
                    <a:pt x="108" y="408"/>
                  </a:cubicBezTo>
                  <a:cubicBezTo>
                    <a:pt x="109" y="407"/>
                    <a:pt x="111" y="408"/>
                    <a:pt x="111" y="409"/>
                  </a:cubicBezTo>
                  <a:cubicBezTo>
                    <a:pt x="112" y="412"/>
                    <a:pt x="112" y="412"/>
                    <a:pt x="112" y="412"/>
                  </a:cubicBezTo>
                  <a:cubicBezTo>
                    <a:pt x="113" y="413"/>
                    <a:pt x="112" y="415"/>
                    <a:pt x="111" y="415"/>
                  </a:cubicBezTo>
                  <a:cubicBezTo>
                    <a:pt x="110" y="415"/>
                    <a:pt x="110" y="415"/>
                    <a:pt x="110" y="415"/>
                  </a:cubicBezTo>
                  <a:close/>
                  <a:moveTo>
                    <a:pt x="104" y="398"/>
                  </a:moveTo>
                  <a:cubicBezTo>
                    <a:pt x="103" y="398"/>
                    <a:pt x="102" y="397"/>
                    <a:pt x="102" y="396"/>
                  </a:cubicBezTo>
                  <a:cubicBezTo>
                    <a:pt x="101" y="393"/>
                    <a:pt x="101" y="393"/>
                    <a:pt x="101" y="393"/>
                  </a:cubicBezTo>
                  <a:cubicBezTo>
                    <a:pt x="100" y="392"/>
                    <a:pt x="101" y="391"/>
                    <a:pt x="102" y="390"/>
                  </a:cubicBezTo>
                  <a:cubicBezTo>
                    <a:pt x="103" y="390"/>
                    <a:pt x="105" y="391"/>
                    <a:pt x="105" y="392"/>
                  </a:cubicBezTo>
                  <a:cubicBezTo>
                    <a:pt x="106" y="395"/>
                    <a:pt x="106" y="395"/>
                    <a:pt x="106" y="395"/>
                  </a:cubicBezTo>
                  <a:cubicBezTo>
                    <a:pt x="107" y="396"/>
                    <a:pt x="106" y="397"/>
                    <a:pt x="105" y="398"/>
                  </a:cubicBezTo>
                  <a:cubicBezTo>
                    <a:pt x="104" y="398"/>
                    <a:pt x="104" y="398"/>
                    <a:pt x="104" y="398"/>
                  </a:cubicBezTo>
                  <a:close/>
                  <a:moveTo>
                    <a:pt x="98" y="381"/>
                  </a:moveTo>
                  <a:cubicBezTo>
                    <a:pt x="97" y="381"/>
                    <a:pt x="96" y="380"/>
                    <a:pt x="96" y="379"/>
                  </a:cubicBezTo>
                  <a:cubicBezTo>
                    <a:pt x="95" y="376"/>
                    <a:pt x="95" y="376"/>
                    <a:pt x="95" y="376"/>
                  </a:cubicBezTo>
                  <a:cubicBezTo>
                    <a:pt x="94" y="375"/>
                    <a:pt x="95" y="373"/>
                    <a:pt x="96" y="373"/>
                  </a:cubicBezTo>
                  <a:cubicBezTo>
                    <a:pt x="98" y="373"/>
                    <a:pt x="99" y="373"/>
                    <a:pt x="99" y="375"/>
                  </a:cubicBezTo>
                  <a:cubicBezTo>
                    <a:pt x="100" y="377"/>
                    <a:pt x="100" y="377"/>
                    <a:pt x="100" y="377"/>
                  </a:cubicBezTo>
                  <a:cubicBezTo>
                    <a:pt x="101" y="379"/>
                    <a:pt x="100" y="380"/>
                    <a:pt x="99" y="380"/>
                  </a:cubicBezTo>
                  <a:cubicBezTo>
                    <a:pt x="99" y="381"/>
                    <a:pt x="98" y="381"/>
                    <a:pt x="98" y="381"/>
                  </a:cubicBezTo>
                  <a:close/>
                  <a:moveTo>
                    <a:pt x="92" y="363"/>
                  </a:moveTo>
                  <a:cubicBezTo>
                    <a:pt x="91" y="363"/>
                    <a:pt x="90" y="363"/>
                    <a:pt x="90" y="362"/>
                  </a:cubicBezTo>
                  <a:cubicBezTo>
                    <a:pt x="89" y="359"/>
                    <a:pt x="89" y="359"/>
                    <a:pt x="89" y="359"/>
                  </a:cubicBezTo>
                  <a:cubicBezTo>
                    <a:pt x="89" y="357"/>
                    <a:pt x="89" y="356"/>
                    <a:pt x="91" y="356"/>
                  </a:cubicBezTo>
                  <a:cubicBezTo>
                    <a:pt x="92" y="355"/>
                    <a:pt x="93" y="356"/>
                    <a:pt x="94" y="357"/>
                  </a:cubicBezTo>
                  <a:cubicBezTo>
                    <a:pt x="95" y="360"/>
                    <a:pt x="95" y="360"/>
                    <a:pt x="95" y="360"/>
                  </a:cubicBezTo>
                  <a:cubicBezTo>
                    <a:pt x="95" y="361"/>
                    <a:pt x="94" y="363"/>
                    <a:pt x="93" y="363"/>
                  </a:cubicBezTo>
                  <a:cubicBezTo>
                    <a:pt x="93" y="363"/>
                    <a:pt x="93" y="363"/>
                    <a:pt x="92" y="363"/>
                  </a:cubicBezTo>
                  <a:close/>
                  <a:moveTo>
                    <a:pt x="87" y="346"/>
                  </a:moveTo>
                  <a:cubicBezTo>
                    <a:pt x="86" y="346"/>
                    <a:pt x="85" y="345"/>
                    <a:pt x="84" y="344"/>
                  </a:cubicBezTo>
                  <a:cubicBezTo>
                    <a:pt x="84" y="341"/>
                    <a:pt x="84" y="341"/>
                    <a:pt x="84" y="341"/>
                  </a:cubicBezTo>
                  <a:cubicBezTo>
                    <a:pt x="83" y="340"/>
                    <a:pt x="84" y="339"/>
                    <a:pt x="85" y="338"/>
                  </a:cubicBezTo>
                  <a:cubicBezTo>
                    <a:pt x="86" y="338"/>
                    <a:pt x="88" y="339"/>
                    <a:pt x="88" y="340"/>
                  </a:cubicBezTo>
                  <a:cubicBezTo>
                    <a:pt x="89" y="343"/>
                    <a:pt x="89" y="343"/>
                    <a:pt x="89" y="343"/>
                  </a:cubicBezTo>
                  <a:cubicBezTo>
                    <a:pt x="89" y="344"/>
                    <a:pt x="89" y="345"/>
                    <a:pt x="87" y="346"/>
                  </a:cubicBezTo>
                  <a:cubicBezTo>
                    <a:pt x="87" y="346"/>
                    <a:pt x="87" y="346"/>
                    <a:pt x="87" y="346"/>
                  </a:cubicBezTo>
                  <a:close/>
                  <a:moveTo>
                    <a:pt x="81" y="328"/>
                  </a:moveTo>
                  <a:cubicBezTo>
                    <a:pt x="80" y="328"/>
                    <a:pt x="79" y="328"/>
                    <a:pt x="79" y="327"/>
                  </a:cubicBezTo>
                  <a:cubicBezTo>
                    <a:pt x="78" y="324"/>
                    <a:pt x="78" y="324"/>
                    <a:pt x="78" y="324"/>
                  </a:cubicBezTo>
                  <a:cubicBezTo>
                    <a:pt x="78" y="323"/>
                    <a:pt x="78" y="321"/>
                    <a:pt x="80" y="321"/>
                  </a:cubicBezTo>
                  <a:cubicBezTo>
                    <a:pt x="81" y="320"/>
                    <a:pt x="82" y="321"/>
                    <a:pt x="83" y="322"/>
                  </a:cubicBezTo>
                  <a:cubicBezTo>
                    <a:pt x="83" y="325"/>
                    <a:pt x="83" y="325"/>
                    <a:pt x="83" y="325"/>
                  </a:cubicBezTo>
                  <a:cubicBezTo>
                    <a:pt x="84" y="327"/>
                    <a:pt x="83" y="328"/>
                    <a:pt x="82" y="328"/>
                  </a:cubicBezTo>
                  <a:cubicBezTo>
                    <a:pt x="82" y="328"/>
                    <a:pt x="81" y="328"/>
                    <a:pt x="81" y="328"/>
                  </a:cubicBezTo>
                  <a:close/>
                  <a:moveTo>
                    <a:pt x="76" y="311"/>
                  </a:moveTo>
                  <a:cubicBezTo>
                    <a:pt x="75" y="311"/>
                    <a:pt x="74" y="310"/>
                    <a:pt x="74" y="309"/>
                  </a:cubicBezTo>
                  <a:cubicBezTo>
                    <a:pt x="73" y="306"/>
                    <a:pt x="73" y="306"/>
                    <a:pt x="73" y="306"/>
                  </a:cubicBezTo>
                  <a:cubicBezTo>
                    <a:pt x="72" y="305"/>
                    <a:pt x="73" y="304"/>
                    <a:pt x="74" y="303"/>
                  </a:cubicBezTo>
                  <a:cubicBezTo>
                    <a:pt x="76" y="303"/>
                    <a:pt x="77" y="304"/>
                    <a:pt x="77" y="305"/>
                  </a:cubicBezTo>
                  <a:cubicBezTo>
                    <a:pt x="78" y="308"/>
                    <a:pt x="78" y="308"/>
                    <a:pt x="78" y="308"/>
                  </a:cubicBezTo>
                  <a:cubicBezTo>
                    <a:pt x="78" y="309"/>
                    <a:pt x="78" y="310"/>
                    <a:pt x="77" y="311"/>
                  </a:cubicBezTo>
                  <a:cubicBezTo>
                    <a:pt x="76" y="311"/>
                    <a:pt x="76" y="311"/>
                    <a:pt x="76" y="311"/>
                  </a:cubicBezTo>
                  <a:close/>
                  <a:moveTo>
                    <a:pt x="71" y="293"/>
                  </a:moveTo>
                  <a:cubicBezTo>
                    <a:pt x="70" y="293"/>
                    <a:pt x="69" y="293"/>
                    <a:pt x="68" y="292"/>
                  </a:cubicBezTo>
                  <a:cubicBezTo>
                    <a:pt x="67" y="289"/>
                    <a:pt x="67" y="289"/>
                    <a:pt x="67" y="289"/>
                  </a:cubicBezTo>
                  <a:cubicBezTo>
                    <a:pt x="67" y="287"/>
                    <a:pt x="68" y="286"/>
                    <a:pt x="69" y="286"/>
                  </a:cubicBezTo>
                  <a:cubicBezTo>
                    <a:pt x="70" y="285"/>
                    <a:pt x="72" y="286"/>
                    <a:pt x="72" y="287"/>
                  </a:cubicBezTo>
                  <a:cubicBezTo>
                    <a:pt x="73" y="290"/>
                    <a:pt x="73" y="290"/>
                    <a:pt x="73" y="290"/>
                  </a:cubicBezTo>
                  <a:cubicBezTo>
                    <a:pt x="73" y="291"/>
                    <a:pt x="72" y="293"/>
                    <a:pt x="71" y="293"/>
                  </a:cubicBezTo>
                  <a:cubicBezTo>
                    <a:pt x="71" y="293"/>
                    <a:pt x="71" y="293"/>
                    <a:pt x="71" y="293"/>
                  </a:cubicBezTo>
                  <a:close/>
                  <a:moveTo>
                    <a:pt x="65" y="276"/>
                  </a:moveTo>
                  <a:cubicBezTo>
                    <a:pt x="64" y="276"/>
                    <a:pt x="63" y="275"/>
                    <a:pt x="63" y="274"/>
                  </a:cubicBezTo>
                  <a:cubicBezTo>
                    <a:pt x="62" y="271"/>
                    <a:pt x="62" y="271"/>
                    <a:pt x="62" y="271"/>
                  </a:cubicBezTo>
                  <a:cubicBezTo>
                    <a:pt x="62" y="270"/>
                    <a:pt x="63" y="268"/>
                    <a:pt x="64" y="268"/>
                  </a:cubicBezTo>
                  <a:cubicBezTo>
                    <a:pt x="65" y="268"/>
                    <a:pt x="66" y="268"/>
                    <a:pt x="67" y="270"/>
                  </a:cubicBezTo>
                  <a:cubicBezTo>
                    <a:pt x="68" y="273"/>
                    <a:pt x="68" y="273"/>
                    <a:pt x="68" y="273"/>
                  </a:cubicBezTo>
                  <a:cubicBezTo>
                    <a:pt x="68" y="274"/>
                    <a:pt x="67" y="275"/>
                    <a:pt x="66" y="276"/>
                  </a:cubicBezTo>
                  <a:cubicBezTo>
                    <a:pt x="66" y="276"/>
                    <a:pt x="66" y="276"/>
                    <a:pt x="65" y="276"/>
                  </a:cubicBezTo>
                  <a:close/>
                  <a:moveTo>
                    <a:pt x="60" y="258"/>
                  </a:moveTo>
                  <a:cubicBezTo>
                    <a:pt x="59" y="258"/>
                    <a:pt x="58" y="257"/>
                    <a:pt x="58" y="256"/>
                  </a:cubicBezTo>
                  <a:cubicBezTo>
                    <a:pt x="57" y="253"/>
                    <a:pt x="57" y="253"/>
                    <a:pt x="57" y="253"/>
                  </a:cubicBezTo>
                  <a:cubicBezTo>
                    <a:pt x="57" y="252"/>
                    <a:pt x="58" y="251"/>
                    <a:pt x="59" y="250"/>
                  </a:cubicBezTo>
                  <a:cubicBezTo>
                    <a:pt x="60" y="250"/>
                    <a:pt x="61" y="251"/>
                    <a:pt x="62" y="252"/>
                  </a:cubicBezTo>
                  <a:cubicBezTo>
                    <a:pt x="63" y="255"/>
                    <a:pt x="63" y="255"/>
                    <a:pt x="63" y="255"/>
                  </a:cubicBezTo>
                  <a:cubicBezTo>
                    <a:pt x="63" y="256"/>
                    <a:pt x="62" y="258"/>
                    <a:pt x="61" y="258"/>
                  </a:cubicBezTo>
                  <a:cubicBezTo>
                    <a:pt x="61" y="258"/>
                    <a:pt x="61" y="258"/>
                    <a:pt x="60" y="258"/>
                  </a:cubicBezTo>
                  <a:close/>
                  <a:moveTo>
                    <a:pt x="55" y="240"/>
                  </a:moveTo>
                  <a:cubicBezTo>
                    <a:pt x="54" y="240"/>
                    <a:pt x="53" y="240"/>
                    <a:pt x="53" y="239"/>
                  </a:cubicBezTo>
                  <a:cubicBezTo>
                    <a:pt x="52" y="236"/>
                    <a:pt x="52" y="236"/>
                    <a:pt x="52" y="236"/>
                  </a:cubicBezTo>
                  <a:cubicBezTo>
                    <a:pt x="52" y="234"/>
                    <a:pt x="53" y="233"/>
                    <a:pt x="54" y="233"/>
                  </a:cubicBezTo>
                  <a:cubicBezTo>
                    <a:pt x="55" y="232"/>
                    <a:pt x="57" y="233"/>
                    <a:pt x="57" y="234"/>
                  </a:cubicBezTo>
                  <a:cubicBezTo>
                    <a:pt x="58" y="237"/>
                    <a:pt x="58" y="237"/>
                    <a:pt x="58" y="237"/>
                  </a:cubicBezTo>
                  <a:cubicBezTo>
                    <a:pt x="58" y="239"/>
                    <a:pt x="57" y="240"/>
                    <a:pt x="56" y="240"/>
                  </a:cubicBezTo>
                  <a:cubicBezTo>
                    <a:pt x="56" y="240"/>
                    <a:pt x="56" y="240"/>
                    <a:pt x="55" y="240"/>
                  </a:cubicBezTo>
                  <a:close/>
                  <a:moveTo>
                    <a:pt x="51" y="223"/>
                  </a:moveTo>
                  <a:cubicBezTo>
                    <a:pt x="50" y="223"/>
                    <a:pt x="49" y="222"/>
                    <a:pt x="48" y="221"/>
                  </a:cubicBezTo>
                  <a:cubicBezTo>
                    <a:pt x="48" y="218"/>
                    <a:pt x="48" y="218"/>
                    <a:pt x="48" y="218"/>
                  </a:cubicBezTo>
                  <a:cubicBezTo>
                    <a:pt x="47" y="217"/>
                    <a:pt x="48" y="215"/>
                    <a:pt x="49" y="215"/>
                  </a:cubicBezTo>
                  <a:cubicBezTo>
                    <a:pt x="51" y="215"/>
                    <a:pt x="52" y="215"/>
                    <a:pt x="52" y="217"/>
                  </a:cubicBezTo>
                  <a:cubicBezTo>
                    <a:pt x="53" y="220"/>
                    <a:pt x="53" y="220"/>
                    <a:pt x="53" y="220"/>
                  </a:cubicBezTo>
                  <a:cubicBezTo>
                    <a:pt x="53" y="221"/>
                    <a:pt x="53" y="222"/>
                    <a:pt x="51" y="222"/>
                  </a:cubicBezTo>
                  <a:cubicBezTo>
                    <a:pt x="51" y="223"/>
                    <a:pt x="51" y="223"/>
                    <a:pt x="51" y="223"/>
                  </a:cubicBezTo>
                  <a:close/>
                  <a:moveTo>
                    <a:pt x="46" y="205"/>
                  </a:moveTo>
                  <a:cubicBezTo>
                    <a:pt x="45" y="205"/>
                    <a:pt x="44" y="204"/>
                    <a:pt x="44" y="203"/>
                  </a:cubicBezTo>
                  <a:cubicBezTo>
                    <a:pt x="43" y="200"/>
                    <a:pt x="43" y="200"/>
                    <a:pt x="43" y="200"/>
                  </a:cubicBezTo>
                  <a:cubicBezTo>
                    <a:pt x="43" y="199"/>
                    <a:pt x="43" y="197"/>
                    <a:pt x="45" y="197"/>
                  </a:cubicBezTo>
                  <a:cubicBezTo>
                    <a:pt x="46" y="197"/>
                    <a:pt x="47" y="198"/>
                    <a:pt x="48" y="199"/>
                  </a:cubicBezTo>
                  <a:cubicBezTo>
                    <a:pt x="48" y="202"/>
                    <a:pt x="48" y="202"/>
                    <a:pt x="48" y="202"/>
                  </a:cubicBezTo>
                  <a:cubicBezTo>
                    <a:pt x="49" y="203"/>
                    <a:pt x="48" y="204"/>
                    <a:pt x="47" y="205"/>
                  </a:cubicBezTo>
                  <a:cubicBezTo>
                    <a:pt x="46" y="205"/>
                    <a:pt x="46" y="205"/>
                    <a:pt x="46" y="205"/>
                  </a:cubicBezTo>
                  <a:close/>
                  <a:moveTo>
                    <a:pt x="42" y="187"/>
                  </a:moveTo>
                  <a:cubicBezTo>
                    <a:pt x="40" y="187"/>
                    <a:pt x="39" y="186"/>
                    <a:pt x="39" y="185"/>
                  </a:cubicBezTo>
                  <a:cubicBezTo>
                    <a:pt x="38" y="182"/>
                    <a:pt x="38" y="182"/>
                    <a:pt x="38" y="182"/>
                  </a:cubicBezTo>
                  <a:cubicBezTo>
                    <a:pt x="38" y="181"/>
                    <a:pt x="39" y="180"/>
                    <a:pt x="40" y="179"/>
                  </a:cubicBezTo>
                  <a:cubicBezTo>
                    <a:pt x="41" y="179"/>
                    <a:pt x="43" y="180"/>
                    <a:pt x="43" y="181"/>
                  </a:cubicBezTo>
                  <a:cubicBezTo>
                    <a:pt x="44" y="184"/>
                    <a:pt x="44" y="184"/>
                    <a:pt x="44" y="184"/>
                  </a:cubicBezTo>
                  <a:cubicBezTo>
                    <a:pt x="44" y="185"/>
                    <a:pt x="43" y="187"/>
                    <a:pt x="42" y="187"/>
                  </a:cubicBezTo>
                  <a:cubicBezTo>
                    <a:pt x="42" y="187"/>
                    <a:pt x="42" y="187"/>
                    <a:pt x="42" y="187"/>
                  </a:cubicBezTo>
                  <a:close/>
                  <a:moveTo>
                    <a:pt x="37" y="169"/>
                  </a:moveTo>
                  <a:cubicBezTo>
                    <a:pt x="36" y="169"/>
                    <a:pt x="35" y="168"/>
                    <a:pt x="35" y="167"/>
                  </a:cubicBezTo>
                  <a:cubicBezTo>
                    <a:pt x="34" y="164"/>
                    <a:pt x="34" y="164"/>
                    <a:pt x="34" y="164"/>
                  </a:cubicBezTo>
                  <a:cubicBezTo>
                    <a:pt x="34" y="163"/>
                    <a:pt x="35" y="162"/>
                    <a:pt x="36" y="162"/>
                  </a:cubicBezTo>
                  <a:cubicBezTo>
                    <a:pt x="37" y="161"/>
                    <a:pt x="38" y="162"/>
                    <a:pt x="39" y="163"/>
                  </a:cubicBezTo>
                  <a:cubicBezTo>
                    <a:pt x="39" y="166"/>
                    <a:pt x="39" y="166"/>
                    <a:pt x="39" y="166"/>
                  </a:cubicBezTo>
                  <a:cubicBezTo>
                    <a:pt x="40" y="167"/>
                    <a:pt x="39" y="169"/>
                    <a:pt x="38" y="169"/>
                  </a:cubicBezTo>
                  <a:cubicBezTo>
                    <a:pt x="37" y="169"/>
                    <a:pt x="37" y="169"/>
                    <a:pt x="37" y="169"/>
                  </a:cubicBezTo>
                  <a:close/>
                  <a:moveTo>
                    <a:pt x="33" y="151"/>
                  </a:moveTo>
                  <a:cubicBezTo>
                    <a:pt x="32" y="151"/>
                    <a:pt x="31" y="151"/>
                    <a:pt x="31" y="149"/>
                  </a:cubicBezTo>
                  <a:cubicBezTo>
                    <a:pt x="30" y="147"/>
                    <a:pt x="30" y="147"/>
                    <a:pt x="30" y="147"/>
                  </a:cubicBezTo>
                  <a:cubicBezTo>
                    <a:pt x="30" y="145"/>
                    <a:pt x="30" y="144"/>
                    <a:pt x="32" y="144"/>
                  </a:cubicBezTo>
                  <a:cubicBezTo>
                    <a:pt x="33" y="143"/>
                    <a:pt x="34" y="144"/>
                    <a:pt x="34" y="145"/>
                  </a:cubicBezTo>
                  <a:cubicBezTo>
                    <a:pt x="35" y="148"/>
                    <a:pt x="35" y="148"/>
                    <a:pt x="35" y="148"/>
                  </a:cubicBezTo>
                  <a:cubicBezTo>
                    <a:pt x="35" y="150"/>
                    <a:pt x="35" y="151"/>
                    <a:pt x="33" y="151"/>
                  </a:cubicBezTo>
                  <a:cubicBezTo>
                    <a:pt x="33" y="151"/>
                    <a:pt x="33" y="151"/>
                    <a:pt x="33" y="151"/>
                  </a:cubicBezTo>
                  <a:close/>
                  <a:moveTo>
                    <a:pt x="29" y="133"/>
                  </a:moveTo>
                  <a:cubicBezTo>
                    <a:pt x="28" y="133"/>
                    <a:pt x="27" y="133"/>
                    <a:pt x="26" y="132"/>
                  </a:cubicBezTo>
                  <a:cubicBezTo>
                    <a:pt x="26" y="129"/>
                    <a:pt x="26" y="129"/>
                    <a:pt x="26" y="129"/>
                  </a:cubicBezTo>
                  <a:cubicBezTo>
                    <a:pt x="25" y="127"/>
                    <a:pt x="26" y="126"/>
                    <a:pt x="27" y="126"/>
                  </a:cubicBezTo>
                  <a:cubicBezTo>
                    <a:pt x="29" y="126"/>
                    <a:pt x="30" y="126"/>
                    <a:pt x="30" y="128"/>
                  </a:cubicBezTo>
                  <a:cubicBezTo>
                    <a:pt x="31" y="131"/>
                    <a:pt x="31" y="131"/>
                    <a:pt x="31" y="131"/>
                  </a:cubicBezTo>
                  <a:cubicBezTo>
                    <a:pt x="31" y="132"/>
                    <a:pt x="30" y="133"/>
                    <a:pt x="29" y="133"/>
                  </a:cubicBezTo>
                  <a:cubicBezTo>
                    <a:pt x="29" y="133"/>
                    <a:pt x="29" y="133"/>
                    <a:pt x="29" y="133"/>
                  </a:cubicBezTo>
                  <a:close/>
                  <a:moveTo>
                    <a:pt x="25" y="116"/>
                  </a:moveTo>
                  <a:cubicBezTo>
                    <a:pt x="24" y="116"/>
                    <a:pt x="23" y="115"/>
                    <a:pt x="22" y="114"/>
                  </a:cubicBezTo>
                  <a:cubicBezTo>
                    <a:pt x="22" y="111"/>
                    <a:pt x="22" y="111"/>
                    <a:pt x="22" y="111"/>
                  </a:cubicBezTo>
                  <a:cubicBezTo>
                    <a:pt x="21" y="110"/>
                    <a:pt x="22" y="108"/>
                    <a:pt x="23" y="108"/>
                  </a:cubicBezTo>
                  <a:cubicBezTo>
                    <a:pt x="25" y="108"/>
                    <a:pt x="26" y="108"/>
                    <a:pt x="26" y="110"/>
                  </a:cubicBezTo>
                  <a:cubicBezTo>
                    <a:pt x="27" y="113"/>
                    <a:pt x="27" y="113"/>
                    <a:pt x="27" y="113"/>
                  </a:cubicBezTo>
                  <a:cubicBezTo>
                    <a:pt x="27" y="114"/>
                    <a:pt x="26" y="115"/>
                    <a:pt x="25" y="116"/>
                  </a:cubicBezTo>
                  <a:cubicBezTo>
                    <a:pt x="25" y="116"/>
                    <a:pt x="25" y="116"/>
                    <a:pt x="25" y="116"/>
                  </a:cubicBezTo>
                  <a:close/>
                  <a:moveTo>
                    <a:pt x="21" y="98"/>
                  </a:moveTo>
                  <a:cubicBezTo>
                    <a:pt x="20" y="98"/>
                    <a:pt x="19" y="97"/>
                    <a:pt x="18" y="96"/>
                  </a:cubicBezTo>
                  <a:cubicBezTo>
                    <a:pt x="18" y="93"/>
                    <a:pt x="18" y="93"/>
                    <a:pt x="18" y="93"/>
                  </a:cubicBezTo>
                  <a:cubicBezTo>
                    <a:pt x="18" y="92"/>
                    <a:pt x="18" y="90"/>
                    <a:pt x="20" y="90"/>
                  </a:cubicBezTo>
                  <a:cubicBezTo>
                    <a:pt x="21" y="90"/>
                    <a:pt x="22" y="91"/>
                    <a:pt x="22" y="92"/>
                  </a:cubicBezTo>
                  <a:cubicBezTo>
                    <a:pt x="23" y="95"/>
                    <a:pt x="23" y="95"/>
                    <a:pt x="23" y="95"/>
                  </a:cubicBezTo>
                  <a:cubicBezTo>
                    <a:pt x="23" y="96"/>
                    <a:pt x="23" y="97"/>
                    <a:pt x="21" y="98"/>
                  </a:cubicBezTo>
                  <a:cubicBezTo>
                    <a:pt x="21" y="98"/>
                    <a:pt x="21" y="98"/>
                    <a:pt x="21" y="98"/>
                  </a:cubicBezTo>
                  <a:close/>
                  <a:moveTo>
                    <a:pt x="17" y="80"/>
                  </a:moveTo>
                  <a:cubicBezTo>
                    <a:pt x="16" y="80"/>
                    <a:pt x="15" y="79"/>
                    <a:pt x="15" y="78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14" y="74"/>
                    <a:pt x="15" y="72"/>
                    <a:pt x="16" y="72"/>
                  </a:cubicBezTo>
                  <a:cubicBezTo>
                    <a:pt x="17" y="72"/>
                    <a:pt x="18" y="73"/>
                    <a:pt x="19" y="74"/>
                  </a:cubicBezTo>
                  <a:cubicBezTo>
                    <a:pt x="19" y="77"/>
                    <a:pt x="19" y="77"/>
                    <a:pt x="19" y="77"/>
                  </a:cubicBezTo>
                  <a:cubicBezTo>
                    <a:pt x="20" y="78"/>
                    <a:pt x="19" y="80"/>
                    <a:pt x="17" y="80"/>
                  </a:cubicBezTo>
                  <a:cubicBezTo>
                    <a:pt x="17" y="80"/>
                    <a:pt x="17" y="80"/>
                    <a:pt x="17" y="80"/>
                  </a:cubicBezTo>
                  <a:close/>
                  <a:moveTo>
                    <a:pt x="13" y="62"/>
                  </a:moveTo>
                  <a:cubicBezTo>
                    <a:pt x="12" y="62"/>
                    <a:pt x="11" y="61"/>
                    <a:pt x="11" y="60"/>
                  </a:cubicBezTo>
                  <a:cubicBezTo>
                    <a:pt x="10" y="57"/>
                    <a:pt x="10" y="57"/>
                    <a:pt x="10" y="57"/>
                  </a:cubicBezTo>
                  <a:cubicBezTo>
                    <a:pt x="10" y="56"/>
                    <a:pt x="11" y="54"/>
                    <a:pt x="12" y="54"/>
                  </a:cubicBezTo>
                  <a:cubicBezTo>
                    <a:pt x="14" y="54"/>
                    <a:pt x="15" y="55"/>
                    <a:pt x="15" y="56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16" y="60"/>
                    <a:pt x="15" y="62"/>
                    <a:pt x="14" y="62"/>
                  </a:cubicBezTo>
                  <a:cubicBezTo>
                    <a:pt x="14" y="62"/>
                    <a:pt x="13" y="62"/>
                    <a:pt x="13" y="62"/>
                  </a:cubicBezTo>
                  <a:close/>
                  <a:moveTo>
                    <a:pt x="10" y="44"/>
                  </a:moveTo>
                  <a:cubicBezTo>
                    <a:pt x="9" y="44"/>
                    <a:pt x="8" y="43"/>
                    <a:pt x="7" y="42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7" y="38"/>
                    <a:pt x="7" y="36"/>
                    <a:pt x="9" y="36"/>
                  </a:cubicBezTo>
                  <a:cubicBezTo>
                    <a:pt x="10" y="36"/>
                    <a:pt x="11" y="37"/>
                    <a:pt x="12" y="38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2" y="42"/>
                    <a:pt x="12" y="44"/>
                    <a:pt x="10" y="44"/>
                  </a:cubicBezTo>
                  <a:cubicBezTo>
                    <a:pt x="10" y="44"/>
                    <a:pt x="10" y="44"/>
                    <a:pt x="10" y="44"/>
                  </a:cubicBezTo>
                  <a:close/>
                  <a:moveTo>
                    <a:pt x="6" y="26"/>
                  </a:moveTo>
                  <a:cubicBezTo>
                    <a:pt x="5" y="26"/>
                    <a:pt x="4" y="25"/>
                    <a:pt x="4" y="24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0"/>
                    <a:pt x="4" y="18"/>
                    <a:pt x="5" y="18"/>
                  </a:cubicBezTo>
                  <a:cubicBezTo>
                    <a:pt x="7" y="18"/>
                    <a:pt x="8" y="19"/>
                    <a:pt x="8" y="20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4"/>
                    <a:pt x="8" y="26"/>
                    <a:pt x="7" y="26"/>
                  </a:cubicBezTo>
                  <a:cubicBezTo>
                    <a:pt x="7" y="26"/>
                    <a:pt x="7" y="26"/>
                    <a:pt x="6" y="26"/>
                  </a:cubicBezTo>
                  <a:close/>
                  <a:moveTo>
                    <a:pt x="3" y="8"/>
                  </a:moveTo>
                  <a:cubicBezTo>
                    <a:pt x="2" y="8"/>
                    <a:pt x="1" y="7"/>
                    <a:pt x="1" y="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3" y="0"/>
                    <a:pt x="5" y="1"/>
                    <a:pt x="5" y="2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6" y="6"/>
                    <a:pt x="5" y="8"/>
                    <a:pt x="4" y="8"/>
                  </a:cubicBezTo>
                  <a:cubicBezTo>
                    <a:pt x="3" y="8"/>
                    <a:pt x="3" y="8"/>
                    <a:pt x="3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Arial" panose="020B0604020202020204" pitchFamily="34" charset="0"/>
              </a:endParaRPr>
            </a:p>
          </p:txBody>
        </p:sp>
        <p:sp>
          <p:nvSpPr>
            <p:cNvPr id="85" name="Freeform 52">
              <a:extLst>
                <a:ext uri="{FF2B5EF4-FFF2-40B4-BE49-F238E27FC236}">
                  <a16:creationId xmlns:a16="http://schemas.microsoft.com/office/drawing/2014/main" id="{82BC85AE-082D-4763-A377-94734E07FF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6375" y="1588"/>
              <a:ext cx="9413876" cy="6854825"/>
            </a:xfrm>
            <a:custGeom>
              <a:avLst/>
              <a:gdLst>
                <a:gd name="T0" fmla="*/ 2979 w 2979"/>
                <a:gd name="T1" fmla="*/ 2168 h 2168"/>
                <a:gd name="T2" fmla="*/ 1163 w 2979"/>
                <a:gd name="T3" fmla="*/ 1502 h 2168"/>
                <a:gd name="T4" fmla="*/ 0 w 2979"/>
                <a:gd name="T5" fmla="*/ 1 h 2168"/>
                <a:gd name="T6" fmla="*/ 4 w 2979"/>
                <a:gd name="T7" fmla="*/ 0 h 2168"/>
                <a:gd name="T8" fmla="*/ 2979 w 2979"/>
                <a:gd name="T9" fmla="*/ 2163 h 2168"/>
                <a:gd name="T10" fmla="*/ 2979 w 2979"/>
                <a:gd name="T11" fmla="*/ 2168 h 2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79" h="2168">
                  <a:moveTo>
                    <a:pt x="2979" y="2168"/>
                  </a:moveTo>
                  <a:cubicBezTo>
                    <a:pt x="2322" y="2123"/>
                    <a:pt x="1694" y="1893"/>
                    <a:pt x="1163" y="1502"/>
                  </a:cubicBezTo>
                  <a:cubicBezTo>
                    <a:pt x="642" y="1118"/>
                    <a:pt x="240" y="599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97" y="1224"/>
                    <a:pt x="1664" y="2073"/>
                    <a:pt x="2979" y="2163"/>
                  </a:cubicBezTo>
                  <a:lnTo>
                    <a:pt x="2979" y="2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Arial" panose="020B0604020202020204" pitchFamily="34" charset="0"/>
              </a:endParaRPr>
            </a:p>
          </p:txBody>
        </p:sp>
      </p:grp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7668800" y="1331342"/>
            <a:ext cx="4230000" cy="1822161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3200" b="1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7668800" y="3249509"/>
            <a:ext cx="4230000" cy="776391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000" b="0" i="0" cap="none" baseline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Text Placeholder 2">
            <a:extLst>
              <a:ext uri="{FF2B5EF4-FFF2-40B4-BE49-F238E27FC236}">
                <a16:creationId xmlns:a16="http://schemas.microsoft.com/office/drawing/2014/main" id="{16E3688C-062C-4CE8-80CA-FB7FAF2B294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68800" y="4129175"/>
            <a:ext cx="4230000" cy="18742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r">
              <a:defRPr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DRAFT ONLY / CONFIDENTIAL / OFFICIAL USE</a:t>
            </a:r>
          </a:p>
        </p:txBody>
      </p:sp>
      <p:sp>
        <p:nvSpPr>
          <p:cNvPr id="88" name="Picture Placeholder 87">
            <a:extLst>
              <a:ext uri="{FF2B5EF4-FFF2-40B4-BE49-F238E27FC236}">
                <a16:creationId xmlns:a16="http://schemas.microsoft.com/office/drawing/2014/main" id="{4837D809-4FAB-4545-8D04-FCA3AD38C37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65256"/>
            <a:ext cx="5608638" cy="6792745"/>
          </a:xfrm>
          <a:custGeom>
            <a:avLst/>
            <a:gdLst>
              <a:gd name="connsiteX0" fmla="*/ 3271698 w 5608638"/>
              <a:gd name="connsiteY0" fmla="*/ 0 h 6792745"/>
              <a:gd name="connsiteX1" fmla="*/ 5608638 w 5608638"/>
              <a:gd name="connsiteY1" fmla="*/ 2316348 h 6792745"/>
              <a:gd name="connsiteX2" fmla="*/ 5608638 w 5608638"/>
              <a:gd name="connsiteY2" fmla="*/ 2316482 h 6792745"/>
              <a:gd name="connsiteX3" fmla="*/ 1171818 w 5608638"/>
              <a:gd name="connsiteY3" fmla="*/ 6792745 h 6792745"/>
              <a:gd name="connsiteX4" fmla="*/ 0 w 5608638"/>
              <a:gd name="connsiteY4" fmla="*/ 6792745 h 6792745"/>
              <a:gd name="connsiteX5" fmla="*/ 0 w 5608638"/>
              <a:gd name="connsiteY5" fmla="*/ 3300783 h 6792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08638" h="6792745">
                <a:moveTo>
                  <a:pt x="3271698" y="0"/>
                </a:moveTo>
                <a:lnTo>
                  <a:pt x="5608638" y="2316348"/>
                </a:lnTo>
                <a:lnTo>
                  <a:pt x="5608638" y="2316482"/>
                </a:lnTo>
                <a:lnTo>
                  <a:pt x="1171818" y="6792745"/>
                </a:lnTo>
                <a:lnTo>
                  <a:pt x="0" y="6792745"/>
                </a:lnTo>
                <a:lnTo>
                  <a:pt x="0" y="3300783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9" name="Picture Placeholder 88">
            <a:extLst>
              <a:ext uri="{FF2B5EF4-FFF2-40B4-BE49-F238E27FC236}">
                <a16:creationId xmlns:a16="http://schemas.microsoft.com/office/drawing/2014/main" id="{C903EBB3-EC1D-4EA4-BA96-288A6F48799F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173304" y="3227555"/>
            <a:ext cx="5913296" cy="3616158"/>
          </a:xfrm>
          <a:custGeom>
            <a:avLst/>
            <a:gdLst>
              <a:gd name="connsiteX0" fmla="*/ 3584294 w 5913296"/>
              <a:gd name="connsiteY0" fmla="*/ 0 h 3616158"/>
              <a:gd name="connsiteX1" fmla="*/ 5913296 w 5913296"/>
              <a:gd name="connsiteY1" fmla="*/ 2308480 h 3616158"/>
              <a:gd name="connsiteX2" fmla="*/ 5913296 w 5913296"/>
              <a:gd name="connsiteY2" fmla="*/ 2324491 h 3616158"/>
              <a:gd name="connsiteX3" fmla="*/ 4633010 w 5913296"/>
              <a:gd name="connsiteY3" fmla="*/ 3616158 h 3616158"/>
              <a:gd name="connsiteX4" fmla="*/ 0 w 5913296"/>
              <a:gd name="connsiteY4" fmla="*/ 3616158 h 3616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13296" h="3616158">
                <a:moveTo>
                  <a:pt x="3584294" y="0"/>
                </a:moveTo>
                <a:lnTo>
                  <a:pt x="5913296" y="2308480"/>
                </a:lnTo>
                <a:lnTo>
                  <a:pt x="5913296" y="2324491"/>
                </a:lnTo>
                <a:lnTo>
                  <a:pt x="4633010" y="3616158"/>
                </a:lnTo>
                <a:lnTo>
                  <a:pt x="0" y="3616158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51608A5-5517-4758-8290-24AA5D6E84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7403" y="213797"/>
            <a:ext cx="3123648" cy="7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27703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li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BF5F85-B7E1-4E0C-8406-EC1503388D2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3240000" cy="685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8D8E685-3C9A-401F-BD03-DE791620C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0437" y="511193"/>
            <a:ext cx="8041980" cy="393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F59DB5-F6F8-4185-AE5B-2A16B0E9FEA6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500437" y="1484313"/>
            <a:ext cx="7292974" cy="460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430528D-72E0-4801-8EBB-39242535F0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0719" y="6281513"/>
            <a:ext cx="1793683" cy="456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8253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207">
          <p15:clr>
            <a:srgbClr val="FBAE40"/>
          </p15:clr>
        </p15:guide>
      </p15:sldGuideLst>
    </p:ext>
  </p:extLs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screen divider">
    <p:bg>
      <p:bgPr>
        <a:solidFill>
          <a:schemeClr val="bg2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Title 329"/>
          <p:cNvSpPr>
            <a:spLocks noGrp="1"/>
          </p:cNvSpPr>
          <p:nvPr>
            <p:ph type="title" hasCustomPrompt="1"/>
          </p:nvPr>
        </p:nvSpPr>
        <p:spPr>
          <a:xfrm>
            <a:off x="3500436" y="3656149"/>
            <a:ext cx="7005349" cy="984885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>
              <a:defRPr sz="32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 hasCustomPrompt="1"/>
          </p:nvPr>
        </p:nvSpPr>
        <p:spPr>
          <a:xfrm>
            <a:off x="3500436" y="4873499"/>
            <a:ext cx="7028336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 sz="2000" b="0" i="0" cap="none" baseline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4E16583-C580-4E38-8BD7-2722D32CDA6C}"/>
              </a:ext>
            </a:extLst>
          </p:cNvPr>
          <p:cNvSpPr/>
          <p:nvPr userDrawn="1"/>
        </p:nvSpPr>
        <p:spPr bwMode="auto">
          <a:xfrm>
            <a:off x="0" y="1485000"/>
            <a:ext cx="3240000" cy="38880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Picture Placeholder 68">
            <a:extLst>
              <a:ext uri="{FF2B5EF4-FFF2-40B4-BE49-F238E27FC236}">
                <a16:creationId xmlns:a16="http://schemas.microsoft.com/office/drawing/2014/main" id="{0141CED7-FEEE-4FC8-B92D-DE677569C6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00437" y="1485000"/>
            <a:ext cx="7020000" cy="1944687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1" name="Text Placeholder 70">
            <a:extLst>
              <a:ext uri="{FF2B5EF4-FFF2-40B4-BE49-F238E27FC236}">
                <a16:creationId xmlns:a16="http://schemas.microsoft.com/office/drawing/2014/main" id="{D9B2F553-D75C-421C-8C1A-3ED4022DE87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08689" y="3920390"/>
            <a:ext cx="1989269" cy="1739900"/>
          </a:xfrm>
        </p:spPr>
        <p:txBody>
          <a:bodyPr>
            <a:noAutofit/>
          </a:bodyPr>
          <a:lstStyle>
            <a:lvl1pPr algn="r">
              <a:defRPr sz="11500" b="1" spc="300" baseline="0">
                <a:solidFill>
                  <a:srgbClr val="E5E9EC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0#</a:t>
            </a:r>
          </a:p>
        </p:txBody>
      </p:sp>
    </p:spTree>
    <p:extLst>
      <p:ext uri="{BB962C8B-B14F-4D97-AF65-F5344CB8AC3E}">
        <p14:creationId xmlns:p14="http://schemas.microsoft.com/office/powerpoint/2010/main" val="378855652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int divider"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Title 329"/>
          <p:cNvSpPr>
            <a:spLocks noGrp="1"/>
          </p:cNvSpPr>
          <p:nvPr>
            <p:ph type="title" hasCustomPrompt="1"/>
          </p:nvPr>
        </p:nvSpPr>
        <p:spPr>
          <a:xfrm>
            <a:off x="3500437" y="3656149"/>
            <a:ext cx="7005349" cy="984885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>
              <a:defRPr sz="32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 hasCustomPrompt="1"/>
          </p:nvPr>
        </p:nvSpPr>
        <p:spPr>
          <a:xfrm>
            <a:off x="3500437" y="4873499"/>
            <a:ext cx="7028336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 sz="2000" b="0" i="0" cap="none" baseline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4E16583-C580-4E38-8BD7-2722D32CDA6C}"/>
              </a:ext>
            </a:extLst>
          </p:cNvPr>
          <p:cNvSpPr/>
          <p:nvPr userDrawn="1"/>
        </p:nvSpPr>
        <p:spPr bwMode="auto">
          <a:xfrm>
            <a:off x="-1349065" y="1485000"/>
            <a:ext cx="4573500" cy="3888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Picture Placeholder 68">
            <a:extLst>
              <a:ext uri="{FF2B5EF4-FFF2-40B4-BE49-F238E27FC236}">
                <a16:creationId xmlns:a16="http://schemas.microsoft.com/office/drawing/2014/main" id="{0141CED7-FEEE-4FC8-B92D-DE677569C6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00437" y="1485000"/>
            <a:ext cx="7020000" cy="1944687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1" name="Text Placeholder 70">
            <a:extLst>
              <a:ext uri="{FF2B5EF4-FFF2-40B4-BE49-F238E27FC236}">
                <a16:creationId xmlns:a16="http://schemas.microsoft.com/office/drawing/2014/main" id="{D9B2F553-D75C-421C-8C1A-3ED4022DE87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93124" y="3920390"/>
            <a:ext cx="1989269" cy="1739900"/>
          </a:xfrm>
        </p:spPr>
        <p:txBody>
          <a:bodyPr>
            <a:noAutofit/>
          </a:bodyPr>
          <a:lstStyle>
            <a:lvl1pPr algn="r">
              <a:defRPr sz="11500" b="1" spc="300" baseline="0">
                <a:solidFill>
                  <a:schemeClr val="bg2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0#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C8D95C21-9543-4B63-BFD5-462DF5EC5F5D}"/>
              </a:ext>
            </a:extLst>
          </p:cNvPr>
          <p:cNvGrpSpPr/>
          <p:nvPr userDrawn="1"/>
        </p:nvGrpSpPr>
        <p:grpSpPr>
          <a:xfrm>
            <a:off x="-2122475" y="1484313"/>
            <a:ext cx="5346910" cy="3889071"/>
            <a:chOff x="2765425" y="11113"/>
            <a:chExt cx="9394826" cy="6829426"/>
          </a:xfrm>
        </p:grpSpPr>
        <p:sp>
          <p:nvSpPr>
            <p:cNvPr id="66" name="Freeform 46">
              <a:extLst>
                <a:ext uri="{FF2B5EF4-FFF2-40B4-BE49-F238E27FC236}">
                  <a16:creationId xmlns:a16="http://schemas.microsoft.com/office/drawing/2014/main" id="{0A054034-F3CC-4878-9944-2ECE328D13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5425" y="11113"/>
              <a:ext cx="4800600" cy="5467350"/>
            </a:xfrm>
            <a:custGeom>
              <a:avLst/>
              <a:gdLst>
                <a:gd name="T0" fmla="*/ 1486 w 1519"/>
                <a:gd name="T1" fmla="*/ 1378 h 1729"/>
                <a:gd name="T2" fmla="*/ 1486 w 1519"/>
                <a:gd name="T3" fmla="*/ 1378 h 1729"/>
                <a:gd name="T4" fmla="*/ 1486 w 1519"/>
                <a:gd name="T5" fmla="*/ 1344 h 1729"/>
                <a:gd name="T6" fmla="*/ 1486 w 1519"/>
                <a:gd name="T7" fmla="*/ 1344 h 1729"/>
                <a:gd name="T8" fmla="*/ 821 w 1519"/>
                <a:gd name="T9" fmla="*/ 0 h 1729"/>
                <a:gd name="T10" fmla="*/ 0 w 1519"/>
                <a:gd name="T11" fmla="*/ 0 h 1729"/>
                <a:gd name="T12" fmla="*/ 1486 w 1519"/>
                <a:gd name="T13" fmla="*/ 1710 h 1729"/>
                <a:gd name="T14" fmla="*/ 1519 w 1519"/>
                <a:gd name="T15" fmla="*/ 1729 h 1729"/>
                <a:gd name="T16" fmla="*/ 1486 w 1519"/>
                <a:gd name="T17" fmla="*/ 1378 h 1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9" h="1729">
                  <a:moveTo>
                    <a:pt x="1486" y="1378"/>
                  </a:moveTo>
                  <a:cubicBezTo>
                    <a:pt x="1486" y="1378"/>
                    <a:pt x="1486" y="1378"/>
                    <a:pt x="1486" y="1378"/>
                  </a:cubicBezTo>
                  <a:cubicBezTo>
                    <a:pt x="1486" y="1366"/>
                    <a:pt x="1486" y="1355"/>
                    <a:pt x="1486" y="1344"/>
                  </a:cubicBezTo>
                  <a:cubicBezTo>
                    <a:pt x="1486" y="1344"/>
                    <a:pt x="1486" y="1344"/>
                    <a:pt x="1486" y="1344"/>
                  </a:cubicBezTo>
                  <a:cubicBezTo>
                    <a:pt x="1147" y="977"/>
                    <a:pt x="910" y="514"/>
                    <a:pt x="82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1" y="723"/>
                    <a:pt x="818" y="1324"/>
                    <a:pt x="1486" y="1710"/>
                  </a:cubicBezTo>
                  <a:cubicBezTo>
                    <a:pt x="1497" y="1716"/>
                    <a:pt x="1508" y="1723"/>
                    <a:pt x="1519" y="1729"/>
                  </a:cubicBezTo>
                  <a:cubicBezTo>
                    <a:pt x="1497" y="1615"/>
                    <a:pt x="1486" y="1498"/>
                    <a:pt x="1486" y="1378"/>
                  </a:cubicBezTo>
                  <a:close/>
                </a:path>
              </a:pathLst>
            </a:custGeom>
            <a:solidFill>
              <a:schemeClr val="bg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Arial" panose="020B0604020202020204" pitchFamily="34" charset="0"/>
              </a:endParaRPr>
            </a:p>
          </p:txBody>
        </p:sp>
        <p:sp>
          <p:nvSpPr>
            <p:cNvPr id="67" name="Freeform 47">
              <a:extLst>
                <a:ext uri="{FF2B5EF4-FFF2-40B4-BE49-F238E27FC236}">
                  <a16:creationId xmlns:a16="http://schemas.microsoft.com/office/drawing/2014/main" id="{435DAD0A-A736-4684-A380-0BF5CF9065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9400" y="11113"/>
              <a:ext cx="4060825" cy="4249738"/>
            </a:xfrm>
            <a:custGeom>
              <a:avLst/>
              <a:gdLst>
                <a:gd name="T0" fmla="*/ 665 w 1285"/>
                <a:gd name="T1" fmla="*/ 0 h 1344"/>
                <a:gd name="T2" fmla="*/ 0 w 1285"/>
                <a:gd name="T3" fmla="*/ 0 h 1344"/>
                <a:gd name="T4" fmla="*/ 665 w 1285"/>
                <a:gd name="T5" fmla="*/ 1344 h 1344"/>
                <a:gd name="T6" fmla="*/ 665 w 1285"/>
                <a:gd name="T7" fmla="*/ 1344 h 1344"/>
                <a:gd name="T8" fmla="*/ 1285 w 1285"/>
                <a:gd name="T9" fmla="*/ 0 h 1344"/>
                <a:gd name="T10" fmla="*/ 665 w 1285"/>
                <a:gd name="T11" fmla="*/ 0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5" h="1344">
                  <a:moveTo>
                    <a:pt x="66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9" y="514"/>
                    <a:pt x="326" y="977"/>
                    <a:pt x="665" y="1344"/>
                  </a:cubicBezTo>
                  <a:cubicBezTo>
                    <a:pt x="665" y="1344"/>
                    <a:pt x="665" y="1344"/>
                    <a:pt x="665" y="1344"/>
                  </a:cubicBezTo>
                  <a:cubicBezTo>
                    <a:pt x="675" y="809"/>
                    <a:pt x="912" y="330"/>
                    <a:pt x="1285" y="0"/>
                  </a:cubicBezTo>
                  <a:lnTo>
                    <a:pt x="665" y="0"/>
                  </a:lnTo>
                  <a:close/>
                </a:path>
              </a:pathLst>
            </a:custGeom>
            <a:solidFill>
              <a:schemeClr val="bg2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Arial" panose="020B0604020202020204" pitchFamily="34" charset="0"/>
              </a:endParaRPr>
            </a:p>
          </p:txBody>
        </p:sp>
        <p:sp>
          <p:nvSpPr>
            <p:cNvPr id="68" name="Freeform 48">
              <a:extLst>
                <a:ext uri="{FF2B5EF4-FFF2-40B4-BE49-F238E27FC236}">
                  <a16:creationId xmlns:a16="http://schemas.microsoft.com/office/drawing/2014/main" id="{5AE3FFEF-84E9-4610-86A1-3959B8CAD0A5}"/>
                </a:ext>
              </a:extLst>
            </p:cNvPr>
            <p:cNvSpPr>
              <a:spLocks/>
            </p:cNvSpPr>
            <p:nvPr/>
          </p:nvSpPr>
          <p:spPr bwMode="auto">
            <a:xfrm>
              <a:off x="7566026" y="5478463"/>
              <a:ext cx="4462463" cy="1362075"/>
            </a:xfrm>
            <a:custGeom>
              <a:avLst/>
              <a:gdLst>
                <a:gd name="T0" fmla="*/ 0 w 1412"/>
                <a:gd name="T1" fmla="*/ 0 h 431"/>
                <a:gd name="T2" fmla="*/ 141 w 1412"/>
                <a:gd name="T3" fmla="*/ 431 h 431"/>
                <a:gd name="T4" fmla="*/ 1412 w 1412"/>
                <a:gd name="T5" fmla="*/ 431 h 431"/>
                <a:gd name="T6" fmla="*/ 0 w 1412"/>
                <a:gd name="T7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12" h="431">
                  <a:moveTo>
                    <a:pt x="0" y="0"/>
                  </a:moveTo>
                  <a:cubicBezTo>
                    <a:pt x="29" y="151"/>
                    <a:pt x="77" y="296"/>
                    <a:pt x="141" y="431"/>
                  </a:cubicBezTo>
                  <a:cubicBezTo>
                    <a:pt x="1412" y="431"/>
                    <a:pt x="1412" y="431"/>
                    <a:pt x="1412" y="431"/>
                  </a:cubicBezTo>
                  <a:cubicBezTo>
                    <a:pt x="902" y="390"/>
                    <a:pt x="424" y="238"/>
                    <a:pt x="0" y="0"/>
                  </a:cubicBezTo>
                  <a:close/>
                </a:path>
              </a:pathLst>
            </a:custGeom>
            <a:solidFill>
              <a:schemeClr val="bg2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Arial" panose="020B0604020202020204" pitchFamily="34" charset="0"/>
              </a:endParaRPr>
            </a:p>
          </p:txBody>
        </p:sp>
        <p:sp>
          <p:nvSpPr>
            <p:cNvPr id="70" name="Freeform 49">
              <a:extLst>
                <a:ext uri="{FF2B5EF4-FFF2-40B4-BE49-F238E27FC236}">
                  <a16:creationId xmlns:a16="http://schemas.microsoft.com/office/drawing/2014/main" id="{D1271389-5C43-4F52-BEEE-BD0472008DA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1251" y="4260851"/>
              <a:ext cx="4699000" cy="2579688"/>
            </a:xfrm>
            <a:custGeom>
              <a:avLst/>
              <a:gdLst>
                <a:gd name="T0" fmla="*/ 1487 w 1487"/>
                <a:gd name="T1" fmla="*/ 816 h 816"/>
                <a:gd name="T2" fmla="*/ 1487 w 1487"/>
                <a:gd name="T3" fmla="*/ 814 h 816"/>
                <a:gd name="T4" fmla="*/ 0 w 1487"/>
                <a:gd name="T5" fmla="*/ 0 h 816"/>
                <a:gd name="T6" fmla="*/ 0 w 1487"/>
                <a:gd name="T7" fmla="*/ 34 h 816"/>
                <a:gd name="T8" fmla="*/ 0 w 1487"/>
                <a:gd name="T9" fmla="*/ 34 h 816"/>
                <a:gd name="T10" fmla="*/ 33 w 1487"/>
                <a:gd name="T11" fmla="*/ 385 h 816"/>
                <a:gd name="T12" fmla="*/ 1445 w 1487"/>
                <a:gd name="T13" fmla="*/ 816 h 816"/>
                <a:gd name="T14" fmla="*/ 1487 w 1487"/>
                <a:gd name="T15" fmla="*/ 816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87" h="816">
                  <a:moveTo>
                    <a:pt x="1487" y="816"/>
                  </a:moveTo>
                  <a:cubicBezTo>
                    <a:pt x="1487" y="814"/>
                    <a:pt x="1487" y="814"/>
                    <a:pt x="1487" y="814"/>
                  </a:cubicBezTo>
                  <a:cubicBezTo>
                    <a:pt x="904" y="711"/>
                    <a:pt x="386" y="418"/>
                    <a:pt x="0" y="0"/>
                  </a:cubicBezTo>
                  <a:cubicBezTo>
                    <a:pt x="0" y="11"/>
                    <a:pt x="0" y="22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4"/>
                    <a:pt x="11" y="271"/>
                    <a:pt x="33" y="385"/>
                  </a:cubicBezTo>
                  <a:cubicBezTo>
                    <a:pt x="457" y="623"/>
                    <a:pt x="935" y="775"/>
                    <a:pt x="1445" y="816"/>
                  </a:cubicBezTo>
                  <a:lnTo>
                    <a:pt x="1487" y="816"/>
                  </a:lnTo>
                  <a:close/>
                </a:path>
              </a:pathLst>
            </a:cu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Arial" panose="020B0604020202020204" pitchFamily="34" charset="0"/>
              </a:endParaRPr>
            </a:p>
          </p:txBody>
        </p:sp>
        <p:sp>
          <p:nvSpPr>
            <p:cNvPr id="72" name="Freeform 50">
              <a:extLst>
                <a:ext uri="{FF2B5EF4-FFF2-40B4-BE49-F238E27FC236}">
                  <a16:creationId xmlns:a16="http://schemas.microsoft.com/office/drawing/2014/main" id="{1D848ABE-C8B7-4148-8327-751ECAFFAE8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1251" y="11113"/>
              <a:ext cx="4699000" cy="6823075"/>
            </a:xfrm>
            <a:custGeom>
              <a:avLst/>
              <a:gdLst>
                <a:gd name="T0" fmla="*/ 0 w 1487"/>
                <a:gd name="T1" fmla="*/ 1344 h 2158"/>
                <a:gd name="T2" fmla="*/ 1487 w 1487"/>
                <a:gd name="T3" fmla="*/ 2158 h 2158"/>
                <a:gd name="T4" fmla="*/ 1487 w 1487"/>
                <a:gd name="T5" fmla="*/ 0 h 2158"/>
                <a:gd name="T6" fmla="*/ 620 w 1487"/>
                <a:gd name="T7" fmla="*/ 0 h 2158"/>
                <a:gd name="T8" fmla="*/ 0 w 1487"/>
                <a:gd name="T9" fmla="*/ 1344 h 2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7" h="2158">
                  <a:moveTo>
                    <a:pt x="0" y="1344"/>
                  </a:moveTo>
                  <a:cubicBezTo>
                    <a:pt x="386" y="1762"/>
                    <a:pt x="904" y="2055"/>
                    <a:pt x="1487" y="2158"/>
                  </a:cubicBezTo>
                  <a:cubicBezTo>
                    <a:pt x="1487" y="0"/>
                    <a:pt x="1487" y="0"/>
                    <a:pt x="1487" y="0"/>
                  </a:cubicBezTo>
                  <a:cubicBezTo>
                    <a:pt x="620" y="0"/>
                    <a:pt x="620" y="0"/>
                    <a:pt x="620" y="0"/>
                  </a:cubicBezTo>
                  <a:cubicBezTo>
                    <a:pt x="247" y="330"/>
                    <a:pt x="10" y="809"/>
                    <a:pt x="0" y="1344"/>
                  </a:cubicBez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Arial" panose="020B0604020202020204" pitchFamily="34" charset="0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09354FE5-2979-495C-A910-2D0E5BD479AD}"/>
              </a:ext>
            </a:extLst>
          </p:cNvPr>
          <p:cNvSpPr/>
          <p:nvPr userDrawn="1"/>
        </p:nvSpPr>
        <p:spPr bwMode="auto">
          <a:xfrm>
            <a:off x="-2527300" y="908050"/>
            <a:ext cx="2527300" cy="5010150"/>
          </a:xfrm>
          <a:prstGeom prst="rect">
            <a:avLst/>
          </a:prstGeom>
          <a:solidFill>
            <a:srgbClr val="E6E6E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1555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ing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C705FA-3E1E-499B-9B0B-C623B9EEDE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D782E16-99D3-D743-B442-BEC2B47D5716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8D8E685-3C9A-401F-BD03-DE791620C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E208CB61-8C49-453F-810B-D13013294E3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73600" y="908050"/>
            <a:ext cx="11642400" cy="360363"/>
          </a:xfrm>
        </p:spPr>
        <p:txBody>
          <a:bodyPr anchor="ctr">
            <a:noAutofit/>
          </a:bodyPr>
          <a:lstStyle>
            <a:lvl1pPr algn="just">
              <a:defRPr sz="1400" b="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CAF9AA7-7DAB-4352-9A87-C9A14C9305A0}"/>
              </a:ext>
            </a:extLst>
          </p:cNvPr>
          <p:cNvGrpSpPr/>
          <p:nvPr/>
        </p:nvGrpSpPr>
        <p:grpSpPr>
          <a:xfrm>
            <a:off x="1" y="0"/>
            <a:ext cx="12191999" cy="182880"/>
            <a:chOff x="1" y="6680217"/>
            <a:chExt cx="12228831" cy="182880"/>
          </a:xfrm>
        </p:grpSpPr>
        <p:sp>
          <p:nvSpPr>
            <p:cNvPr id="18" name="Rectangle 63">
              <a:extLst>
                <a:ext uri="{FF2B5EF4-FFF2-40B4-BE49-F238E27FC236}">
                  <a16:creationId xmlns:a16="http://schemas.microsoft.com/office/drawing/2014/main" id="{D67E598F-2151-488D-8AD2-4521E12F8E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02752" y="6680217"/>
              <a:ext cx="2926080" cy="182880"/>
            </a:xfrm>
            <a:prstGeom prst="rect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115888" indent="-115888">
                <a:spcBef>
                  <a:spcPct val="50000"/>
                </a:spcBef>
                <a:buFontTx/>
                <a:buChar char="•"/>
              </a:pPr>
              <a:endParaRPr lang="en-US" sz="1300" b="0">
                <a:solidFill>
                  <a:srgbClr val="C8BB7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" name="Rectangle 64">
              <a:extLst>
                <a:ext uri="{FF2B5EF4-FFF2-40B4-BE49-F238E27FC236}">
                  <a16:creationId xmlns:a16="http://schemas.microsoft.com/office/drawing/2014/main" id="{CD491015-1F5C-4127-9C87-F1541284B4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" y="6680217"/>
              <a:ext cx="9302751" cy="182880"/>
            </a:xfrm>
            <a:prstGeom prst="rect">
              <a:avLst/>
            </a:prstGeom>
            <a:solidFill>
              <a:srgbClr val="B2BDC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115888" indent="-115888">
                <a:spcBef>
                  <a:spcPct val="50000"/>
                </a:spcBef>
                <a:buFontTx/>
                <a:buChar char="•"/>
              </a:pPr>
              <a:endParaRPr lang="en-US" sz="1300" b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71252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168">
          <p15:clr>
            <a:srgbClr val="FBAE40"/>
          </p15:clr>
        </p15:guide>
      </p15:sldGuideLst>
    </p:ext>
  </p:extLs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BE34815-4688-403C-A66E-93CD086A5CF0}"/>
              </a:ext>
            </a:extLst>
          </p:cNvPr>
          <p:cNvSpPr/>
          <p:nvPr userDrawn="1"/>
        </p:nvSpPr>
        <p:spPr bwMode="auto">
          <a:xfrm>
            <a:off x="9639300" y="0"/>
            <a:ext cx="2552700" cy="68580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8D8E685-3C9A-401F-BD03-DE791620C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377" y="2759246"/>
            <a:ext cx="8819823" cy="393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E208CB61-8C49-453F-810B-D13013294E3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61257" y="3199645"/>
            <a:ext cx="8839399" cy="283783"/>
          </a:xfrm>
        </p:spPr>
        <p:txBody>
          <a:bodyPr anchor="ctr">
            <a:noAutofit/>
          </a:bodyPr>
          <a:lstStyle>
            <a:lvl1pPr algn="just">
              <a:defRPr sz="1400" b="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BF5F85-B7E1-4E0C-8406-EC1503388D2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2520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6C7610C-AC88-416B-959C-20A0A4C86F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0719" y="6283367"/>
            <a:ext cx="1793679" cy="456854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AD1BA00-0C5B-468C-9CCD-01409783E1FE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273050" y="3689503"/>
            <a:ext cx="8837613" cy="237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66063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168">
          <p15:clr>
            <a:srgbClr val="FBAE40"/>
          </p15:clr>
        </p15:guide>
        <p15:guide id="3" orient="horz" pos="1729">
          <p15:clr>
            <a:srgbClr val="FBAE40"/>
          </p15:clr>
        </p15:guide>
        <p15:guide id="4" orient="horz" pos="2001">
          <p15:clr>
            <a:srgbClr val="FBAE40"/>
          </p15:clr>
        </p15:guide>
      </p15:sldGuideLst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Picture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BF5F85-B7E1-4E0C-8406-EC1503388D2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3987800" cy="6858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8D8E685-3C9A-401F-BD03-DE791620C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063" y="511193"/>
            <a:ext cx="7609417" cy="3930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E208CB61-8C49-453F-810B-D13013294E3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04125" y="908050"/>
            <a:ext cx="7624350" cy="360363"/>
          </a:xfrm>
        </p:spPr>
        <p:txBody>
          <a:bodyPr anchor="ctr">
            <a:noAutofit/>
          </a:bodyPr>
          <a:lstStyle>
            <a:lvl1pPr algn="just">
              <a:defRPr sz="1400" b="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F59DB5-F6F8-4185-AE5B-2A16B0E9FEA6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303713" y="1484313"/>
            <a:ext cx="7624762" cy="46085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121D342-1F64-415C-93BB-D41BA1646D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0719" y="6283367"/>
            <a:ext cx="1793679" cy="456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7096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706">
          <p15:clr>
            <a:srgbClr val="FBAE40"/>
          </p15:clr>
        </p15:guide>
      </p15:sldGuideLst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Picture Pri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BF5F85-B7E1-4E0C-8406-EC1503388D2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3987800" cy="6858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8D8E685-3C9A-401F-BD03-DE791620C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063" y="511193"/>
            <a:ext cx="7609417" cy="3930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E208CB61-8C49-453F-810B-D13013294E3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04125" y="908050"/>
            <a:ext cx="7624350" cy="360363"/>
          </a:xfrm>
        </p:spPr>
        <p:txBody>
          <a:bodyPr vert="horz" lIns="0" tIns="0" rIns="0" bIns="0" rtlCol="0" anchor="ctr">
            <a:noAutofit/>
          </a:bodyPr>
          <a:lstStyle>
            <a:lvl1pPr algn="just">
              <a:defRPr lang="en-GB" sz="1400" b="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algn="l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885FAD-DF67-4B2A-AEE6-94E1B07EA77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06063" y="1484313"/>
            <a:ext cx="7624761" cy="4608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8B77731-2986-411D-808F-752E190EBB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0719" y="6281513"/>
            <a:ext cx="1793683" cy="456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1850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706">
          <p15:clr>
            <a:srgbClr val="FBAE40"/>
          </p15:clr>
        </p15:guide>
      </p15:sldGuideLst>
    </p:ext>
  </p:extLs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se Stud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BF5F85-B7E1-4E0C-8406-EC1503388D2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274732" y="182880"/>
            <a:ext cx="2917268" cy="667512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8D8E685-3C9A-401F-BD03-DE791620C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600" y="511193"/>
            <a:ext cx="8751537" cy="3930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885FAD-DF67-4B2A-AEE6-94E1B07EA77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73600" y="1484313"/>
            <a:ext cx="8769184" cy="4608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8B77731-2986-411D-808F-752E190EBB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0719" y="6281513"/>
            <a:ext cx="1793683" cy="45685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D948669A-55C4-4F80-B0D2-333FC46AE612}"/>
              </a:ext>
            </a:extLst>
          </p:cNvPr>
          <p:cNvGrpSpPr/>
          <p:nvPr userDrawn="1"/>
        </p:nvGrpSpPr>
        <p:grpSpPr>
          <a:xfrm>
            <a:off x="1" y="0"/>
            <a:ext cx="12191999" cy="182880"/>
            <a:chOff x="1" y="6680217"/>
            <a:chExt cx="12228831" cy="182880"/>
          </a:xfrm>
        </p:grpSpPr>
        <p:sp>
          <p:nvSpPr>
            <p:cNvPr id="13" name="Rectangle 63">
              <a:extLst>
                <a:ext uri="{FF2B5EF4-FFF2-40B4-BE49-F238E27FC236}">
                  <a16:creationId xmlns:a16="http://schemas.microsoft.com/office/drawing/2014/main" id="{9BCB534E-4529-430F-862D-C5D65D81EA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02752" y="6680217"/>
              <a:ext cx="2926080" cy="182880"/>
            </a:xfrm>
            <a:prstGeom prst="rect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115888" indent="-115888">
                <a:spcBef>
                  <a:spcPct val="50000"/>
                </a:spcBef>
                <a:buFontTx/>
                <a:buChar char="•"/>
              </a:pPr>
              <a:endParaRPr lang="en-US" sz="1300" b="0">
                <a:solidFill>
                  <a:srgbClr val="C8BB7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" name="Rectangle 64">
              <a:extLst>
                <a:ext uri="{FF2B5EF4-FFF2-40B4-BE49-F238E27FC236}">
                  <a16:creationId xmlns:a16="http://schemas.microsoft.com/office/drawing/2014/main" id="{C714EF21-E26C-4926-9478-7E5E19FFF9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" y="6680217"/>
              <a:ext cx="9302751" cy="182880"/>
            </a:xfrm>
            <a:prstGeom prst="rect">
              <a:avLst/>
            </a:prstGeom>
            <a:solidFill>
              <a:srgbClr val="B2BDC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115888" indent="-115888">
                <a:spcBef>
                  <a:spcPct val="50000"/>
                </a:spcBef>
                <a:buFontTx/>
                <a:buChar char="•"/>
              </a:pPr>
              <a:endParaRPr lang="en-US" sz="1300" b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00267D7B-BF73-476D-BB95-196CD942854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73600" y="908050"/>
            <a:ext cx="8769184" cy="360363"/>
          </a:xfrm>
        </p:spPr>
        <p:txBody>
          <a:bodyPr anchor="ctr">
            <a:noAutofit/>
          </a:bodyPr>
          <a:lstStyle>
            <a:lvl1pPr algn="just">
              <a:defRPr sz="1400" b="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58857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706">
          <p15:clr>
            <a:srgbClr val="FBAE40"/>
          </p15:clr>
        </p15:guide>
      </p15:sldGuideLst>
    </p:ext>
  </p:extLs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with one conten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FACB1C2-3230-4623-ADB6-FF2611060C9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73600" y="1484313"/>
            <a:ext cx="11641138" cy="460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34CE4B2-C182-4974-A6BB-AB7C72AE6ED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73600" y="908050"/>
            <a:ext cx="11664950" cy="360363"/>
          </a:xfrm>
        </p:spPr>
        <p:txBody>
          <a:bodyPr anchor="ctr">
            <a:noAutofit/>
          </a:bodyPr>
          <a:lstStyle>
            <a:lvl1pPr algn="just">
              <a:defRPr sz="1400" b="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6E36FB5-4225-4867-A76F-409273367B6F}"/>
              </a:ext>
            </a:extLst>
          </p:cNvPr>
          <p:cNvGrpSpPr/>
          <p:nvPr userDrawn="1"/>
        </p:nvGrpSpPr>
        <p:grpSpPr>
          <a:xfrm>
            <a:off x="1" y="0"/>
            <a:ext cx="12191999" cy="182880"/>
            <a:chOff x="1" y="6680217"/>
            <a:chExt cx="12228831" cy="182880"/>
          </a:xfrm>
        </p:grpSpPr>
        <p:sp>
          <p:nvSpPr>
            <p:cNvPr id="23" name="Rectangle 63">
              <a:extLst>
                <a:ext uri="{FF2B5EF4-FFF2-40B4-BE49-F238E27FC236}">
                  <a16:creationId xmlns:a16="http://schemas.microsoft.com/office/drawing/2014/main" id="{FC89D254-3455-4F8C-8013-2686ABB8EE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02752" y="6680217"/>
              <a:ext cx="2926080" cy="182880"/>
            </a:xfrm>
            <a:prstGeom prst="rect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115888" indent="-115888">
                <a:spcBef>
                  <a:spcPct val="50000"/>
                </a:spcBef>
                <a:buFontTx/>
                <a:buChar char="•"/>
              </a:pPr>
              <a:endParaRPr lang="en-US" sz="1300" b="0">
                <a:solidFill>
                  <a:srgbClr val="C8BB7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" name="Rectangle 64">
              <a:extLst>
                <a:ext uri="{FF2B5EF4-FFF2-40B4-BE49-F238E27FC236}">
                  <a16:creationId xmlns:a16="http://schemas.microsoft.com/office/drawing/2014/main" id="{B31AA77B-7F60-42DA-B761-2848C3F1A9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" y="6680217"/>
              <a:ext cx="9302751" cy="182880"/>
            </a:xfrm>
            <a:prstGeom prst="rect">
              <a:avLst/>
            </a:prstGeom>
            <a:solidFill>
              <a:srgbClr val="B2BDC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115888" indent="-115888">
                <a:spcBef>
                  <a:spcPct val="50000"/>
                </a:spcBef>
                <a:buFontTx/>
                <a:buChar char="•"/>
              </a:pPr>
              <a:endParaRPr lang="en-US" sz="1300" b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0DDBFC1D-F01D-46FC-B351-7FC22783C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19830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168">
          <p15:clr>
            <a:srgbClr val="FBAE40"/>
          </p15:clr>
        </p15:guide>
      </p15:sldGuideLst>
    </p:ext>
  </p:extLs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with two content boxes with wide g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E208CB61-8C49-453F-810B-D13013294E3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73600" y="908050"/>
            <a:ext cx="11664950" cy="360363"/>
          </a:xfrm>
        </p:spPr>
        <p:txBody>
          <a:bodyPr anchor="ctr">
            <a:noAutofit/>
          </a:bodyPr>
          <a:lstStyle>
            <a:lvl1pPr algn="just">
              <a:defRPr sz="1400" b="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D6E4552-0850-4BB6-8969-0EB7882FEA2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273600" y="1484313"/>
            <a:ext cx="5607050" cy="460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Content Placeholder 10">
            <a:extLst>
              <a:ext uri="{FF2B5EF4-FFF2-40B4-BE49-F238E27FC236}">
                <a16:creationId xmlns:a16="http://schemas.microsoft.com/office/drawing/2014/main" id="{413F5A32-8AA4-4D5D-80A7-F82D0B6EBD7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316499" y="1484313"/>
            <a:ext cx="5607050" cy="460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0F3C878-A45F-4ACF-AC7A-E8CF0E005C05}"/>
              </a:ext>
            </a:extLst>
          </p:cNvPr>
          <p:cNvGrpSpPr/>
          <p:nvPr userDrawn="1"/>
        </p:nvGrpSpPr>
        <p:grpSpPr>
          <a:xfrm>
            <a:off x="1" y="0"/>
            <a:ext cx="12191999" cy="182880"/>
            <a:chOff x="1" y="6680217"/>
            <a:chExt cx="12228831" cy="182880"/>
          </a:xfrm>
        </p:grpSpPr>
        <p:sp>
          <p:nvSpPr>
            <p:cNvPr id="12" name="Rectangle 63">
              <a:extLst>
                <a:ext uri="{FF2B5EF4-FFF2-40B4-BE49-F238E27FC236}">
                  <a16:creationId xmlns:a16="http://schemas.microsoft.com/office/drawing/2014/main" id="{19AA1AD3-133B-4CE0-BA89-582772F7CF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02752" y="6680217"/>
              <a:ext cx="2926080" cy="182880"/>
            </a:xfrm>
            <a:prstGeom prst="rect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115888" indent="-115888">
                <a:spcBef>
                  <a:spcPct val="50000"/>
                </a:spcBef>
                <a:buFontTx/>
                <a:buChar char="•"/>
              </a:pPr>
              <a:endParaRPr lang="en-US" sz="1300" b="0">
                <a:solidFill>
                  <a:srgbClr val="C8BB7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" name="Rectangle 64">
              <a:extLst>
                <a:ext uri="{FF2B5EF4-FFF2-40B4-BE49-F238E27FC236}">
                  <a16:creationId xmlns:a16="http://schemas.microsoft.com/office/drawing/2014/main" id="{89CA4D8F-88C2-4201-AC22-D9A41D22E6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" y="6680217"/>
              <a:ext cx="9302751" cy="182880"/>
            </a:xfrm>
            <a:prstGeom prst="rect">
              <a:avLst/>
            </a:prstGeom>
            <a:solidFill>
              <a:srgbClr val="B2BDC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115888" indent="-115888">
                <a:spcBef>
                  <a:spcPct val="50000"/>
                </a:spcBef>
                <a:buFontTx/>
                <a:buChar char="•"/>
              </a:pPr>
              <a:endParaRPr lang="en-US" sz="1300" b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6B9D469E-F084-40FA-B7B0-FE2FC5289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29772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168">
          <p15:clr>
            <a:srgbClr val="FBAE40"/>
          </p15:clr>
        </p15:guide>
      </p15:sldGuideLst>
    </p:ext>
  </p:extLs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Layout with two content boxes with wide g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E208CB61-8C49-453F-810B-D13013294E3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73600" y="908050"/>
            <a:ext cx="11642400" cy="360363"/>
          </a:xfrm>
        </p:spPr>
        <p:txBody>
          <a:bodyPr anchor="ctr">
            <a:noAutofit/>
          </a:bodyPr>
          <a:lstStyle>
            <a:lvl1pPr algn="just">
              <a:defRPr sz="1400" b="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D6E4552-0850-4BB6-8969-0EB7882FEA2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273600" y="1484313"/>
            <a:ext cx="3500664" cy="460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Content Placeholder 10">
            <a:extLst>
              <a:ext uri="{FF2B5EF4-FFF2-40B4-BE49-F238E27FC236}">
                <a16:creationId xmlns:a16="http://schemas.microsoft.com/office/drawing/2014/main" id="{413F5A32-8AA4-4D5D-80A7-F82D0B6EBD7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344319" y="1484313"/>
            <a:ext cx="3500664" cy="460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1B5061BD-244B-44A5-89DE-88E747D2B084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415039" y="1484313"/>
            <a:ext cx="3500664" cy="460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D188A4D-6C37-42CE-BD4F-C9FF30182ED0}"/>
              </a:ext>
            </a:extLst>
          </p:cNvPr>
          <p:cNvGrpSpPr/>
          <p:nvPr userDrawn="1"/>
        </p:nvGrpSpPr>
        <p:grpSpPr>
          <a:xfrm>
            <a:off x="1" y="0"/>
            <a:ext cx="12191999" cy="182880"/>
            <a:chOff x="1" y="6680217"/>
            <a:chExt cx="12228831" cy="182880"/>
          </a:xfrm>
        </p:grpSpPr>
        <p:sp>
          <p:nvSpPr>
            <p:cNvPr id="13" name="Rectangle 63">
              <a:extLst>
                <a:ext uri="{FF2B5EF4-FFF2-40B4-BE49-F238E27FC236}">
                  <a16:creationId xmlns:a16="http://schemas.microsoft.com/office/drawing/2014/main" id="{C3512E48-8DA3-4674-A16C-23A0D969DC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02752" y="6680217"/>
              <a:ext cx="2926080" cy="182880"/>
            </a:xfrm>
            <a:prstGeom prst="rect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115888" indent="-115888">
                <a:spcBef>
                  <a:spcPct val="50000"/>
                </a:spcBef>
                <a:buFontTx/>
                <a:buChar char="•"/>
              </a:pPr>
              <a:endParaRPr lang="en-US" sz="1300" b="0">
                <a:solidFill>
                  <a:srgbClr val="C8BB7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" name="Rectangle 64">
              <a:extLst>
                <a:ext uri="{FF2B5EF4-FFF2-40B4-BE49-F238E27FC236}">
                  <a16:creationId xmlns:a16="http://schemas.microsoft.com/office/drawing/2014/main" id="{433CB142-BF28-40A2-9D08-E470A027B9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" y="6680217"/>
              <a:ext cx="9302751" cy="182880"/>
            </a:xfrm>
            <a:prstGeom prst="rect">
              <a:avLst/>
            </a:prstGeom>
            <a:solidFill>
              <a:srgbClr val="B2BDC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115888" indent="-115888">
                <a:spcBef>
                  <a:spcPct val="50000"/>
                </a:spcBef>
                <a:buFontTx/>
                <a:buChar char="•"/>
              </a:pPr>
              <a:endParaRPr lang="en-US" sz="1300" b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18D78D5F-1CB7-4F9F-8FB9-65715590E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69432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168">
          <p15:clr>
            <a:srgbClr val="FBAE40"/>
          </p15:clr>
        </p15:guide>
      </p15:sldGuideLst>
    </p:ext>
  </p:extLs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Layout with two content boxes with wide g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E208CB61-8C49-453F-810B-D13013294E3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73600" y="908050"/>
            <a:ext cx="11642400" cy="360363"/>
          </a:xfrm>
        </p:spPr>
        <p:txBody>
          <a:bodyPr anchor="ctr">
            <a:noAutofit/>
          </a:bodyPr>
          <a:lstStyle>
            <a:lvl1pPr algn="just">
              <a:defRPr sz="1400" b="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D6E4552-0850-4BB6-8969-0EB7882FEA2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273600" y="1484313"/>
            <a:ext cx="2720975" cy="460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Content Placeholder 10">
            <a:extLst>
              <a:ext uri="{FF2B5EF4-FFF2-40B4-BE49-F238E27FC236}">
                <a16:creationId xmlns:a16="http://schemas.microsoft.com/office/drawing/2014/main" id="{413F5A32-8AA4-4D5D-80A7-F82D0B6EBD7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247408" y="1484313"/>
            <a:ext cx="2720975" cy="460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1B5061BD-244B-44A5-89DE-88E747D2B084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221216" y="1484313"/>
            <a:ext cx="2720975" cy="460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573AB53E-4742-45DD-8F08-106A61DAEE81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9195025" y="1484313"/>
            <a:ext cx="2720975" cy="460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BF99568-8A8F-45DC-A6BB-06248563B8BB}"/>
              </a:ext>
            </a:extLst>
          </p:cNvPr>
          <p:cNvGrpSpPr/>
          <p:nvPr userDrawn="1"/>
        </p:nvGrpSpPr>
        <p:grpSpPr>
          <a:xfrm>
            <a:off x="1" y="0"/>
            <a:ext cx="12191999" cy="182880"/>
            <a:chOff x="1" y="6680217"/>
            <a:chExt cx="12228831" cy="182880"/>
          </a:xfrm>
        </p:grpSpPr>
        <p:sp>
          <p:nvSpPr>
            <p:cNvPr id="14" name="Rectangle 63">
              <a:extLst>
                <a:ext uri="{FF2B5EF4-FFF2-40B4-BE49-F238E27FC236}">
                  <a16:creationId xmlns:a16="http://schemas.microsoft.com/office/drawing/2014/main" id="{F519A44C-D7EE-4B01-BC6E-86225ABB86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02752" y="6680217"/>
              <a:ext cx="2926080" cy="182880"/>
            </a:xfrm>
            <a:prstGeom prst="rect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115888" indent="-115888">
                <a:spcBef>
                  <a:spcPct val="50000"/>
                </a:spcBef>
                <a:buFontTx/>
                <a:buChar char="•"/>
              </a:pPr>
              <a:endParaRPr lang="en-US" sz="1300" b="0">
                <a:solidFill>
                  <a:srgbClr val="C8BB7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E5B96257-6990-42EE-A5A8-068151C87F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" y="6680217"/>
              <a:ext cx="9302751" cy="182880"/>
            </a:xfrm>
            <a:prstGeom prst="rect">
              <a:avLst/>
            </a:prstGeom>
            <a:solidFill>
              <a:srgbClr val="B2BDC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115888" indent="-115888">
                <a:spcBef>
                  <a:spcPct val="50000"/>
                </a:spcBef>
                <a:buFontTx/>
                <a:buChar char="•"/>
              </a:pPr>
              <a:endParaRPr lang="en-US" sz="1300" b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A431F987-6176-4FCD-AABE-0F88DD153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52641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E208CB61-8C49-453F-810B-D13013294E3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73600" y="908050"/>
            <a:ext cx="11642400" cy="360363"/>
          </a:xfrm>
        </p:spPr>
        <p:txBody>
          <a:bodyPr anchor="ctr">
            <a:noAutofit/>
          </a:bodyPr>
          <a:lstStyle>
            <a:lvl1pPr algn="just">
              <a:defRPr sz="1400" b="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63">
            <a:extLst>
              <a:ext uri="{FF2B5EF4-FFF2-40B4-BE49-F238E27FC236}">
                <a16:creationId xmlns:a16="http://schemas.microsoft.com/office/drawing/2014/main" id="{22AB6258-4238-40EC-A68F-B57668B997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74733" y="0"/>
            <a:ext cx="2917267" cy="182880"/>
          </a:xfrm>
          <a:prstGeom prst="rect">
            <a:avLst/>
          </a:pr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C8BB7E"/>
              </a:solidFill>
              <a:latin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D6653D0-F011-4423-981D-38122A37F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138FD73-49B8-4186-A187-BEE2EB639917}"/>
              </a:ext>
            </a:extLst>
          </p:cNvPr>
          <p:cNvGrpSpPr/>
          <p:nvPr userDrawn="1"/>
        </p:nvGrpSpPr>
        <p:grpSpPr>
          <a:xfrm>
            <a:off x="1" y="0"/>
            <a:ext cx="12191999" cy="182880"/>
            <a:chOff x="1" y="6680217"/>
            <a:chExt cx="12228831" cy="182880"/>
          </a:xfrm>
        </p:grpSpPr>
        <p:sp>
          <p:nvSpPr>
            <p:cNvPr id="10" name="Rectangle 63">
              <a:extLst>
                <a:ext uri="{FF2B5EF4-FFF2-40B4-BE49-F238E27FC236}">
                  <a16:creationId xmlns:a16="http://schemas.microsoft.com/office/drawing/2014/main" id="{006A92AB-C1CD-4B91-855F-BC13CF4825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02752" y="6680217"/>
              <a:ext cx="2926080" cy="182880"/>
            </a:xfrm>
            <a:prstGeom prst="rect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115888" indent="-115888">
                <a:spcBef>
                  <a:spcPct val="50000"/>
                </a:spcBef>
                <a:buFontTx/>
                <a:buChar char="•"/>
              </a:pPr>
              <a:endParaRPr lang="en-US" sz="1300" b="0">
                <a:solidFill>
                  <a:srgbClr val="C8BB7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" name="Rectangle 64">
              <a:extLst>
                <a:ext uri="{FF2B5EF4-FFF2-40B4-BE49-F238E27FC236}">
                  <a16:creationId xmlns:a16="http://schemas.microsoft.com/office/drawing/2014/main" id="{49DFC46B-E6BB-4AAD-8E60-B7B474FFD1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" y="6680217"/>
              <a:ext cx="9302751" cy="182880"/>
            </a:xfrm>
            <a:prstGeom prst="rect">
              <a:avLst/>
            </a:prstGeom>
            <a:solidFill>
              <a:srgbClr val="B2BDC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115888" indent="-115888">
                <a:spcBef>
                  <a:spcPct val="50000"/>
                </a:spcBef>
                <a:buFontTx/>
                <a:buChar char="•"/>
              </a:pPr>
              <a:endParaRPr lang="en-US" sz="1300" b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12440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168">
          <p15:clr>
            <a:srgbClr val="FBAE40"/>
          </p15:clr>
        </p15:guide>
      </p15:sldGuideLst>
    </p:ext>
  </p:extLs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TURQUOISE">
    <p:bg>
      <p:bgPr>
        <a:solidFill>
          <a:schemeClr val="accent1"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Title 329"/>
          <p:cNvSpPr>
            <a:spLocks noGrp="1"/>
          </p:cNvSpPr>
          <p:nvPr>
            <p:ph type="title" hasCustomPrompt="1"/>
          </p:nvPr>
        </p:nvSpPr>
        <p:spPr>
          <a:xfrm>
            <a:off x="3500436" y="3656149"/>
            <a:ext cx="7005349" cy="984885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>
              <a:defRPr sz="3200" b="1"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 hasCustomPrompt="1"/>
          </p:nvPr>
        </p:nvSpPr>
        <p:spPr>
          <a:xfrm>
            <a:off x="3500436" y="4873499"/>
            <a:ext cx="7028336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 sz="2000" b="0" i="0" cap="none" baseline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4E16583-C580-4E38-8BD7-2722D32CDA6C}"/>
              </a:ext>
            </a:extLst>
          </p:cNvPr>
          <p:cNvSpPr/>
          <p:nvPr userDrawn="1"/>
        </p:nvSpPr>
        <p:spPr bwMode="auto">
          <a:xfrm>
            <a:off x="0" y="1485000"/>
            <a:ext cx="3240000" cy="38880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Picture Placeholder 68">
            <a:extLst>
              <a:ext uri="{FF2B5EF4-FFF2-40B4-BE49-F238E27FC236}">
                <a16:creationId xmlns:a16="http://schemas.microsoft.com/office/drawing/2014/main" id="{0141CED7-FEEE-4FC8-B92D-DE677569C6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00437" y="1485000"/>
            <a:ext cx="7020000" cy="1944687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1" name="Text Placeholder 70">
            <a:extLst>
              <a:ext uri="{FF2B5EF4-FFF2-40B4-BE49-F238E27FC236}">
                <a16:creationId xmlns:a16="http://schemas.microsoft.com/office/drawing/2014/main" id="{D9B2F553-D75C-421C-8C1A-3ED4022DE87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08689" y="3920390"/>
            <a:ext cx="1989269" cy="1739900"/>
          </a:xfrm>
        </p:spPr>
        <p:txBody>
          <a:bodyPr>
            <a:noAutofit/>
          </a:bodyPr>
          <a:lstStyle>
            <a:lvl1pPr algn="r">
              <a:defRPr sz="11500" b="1" spc="300" baseline="0">
                <a:solidFill>
                  <a:srgbClr val="F2FBFE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0#</a:t>
            </a:r>
          </a:p>
        </p:txBody>
      </p:sp>
    </p:spTree>
    <p:extLst>
      <p:ext uri="{BB962C8B-B14F-4D97-AF65-F5344CB8AC3E}">
        <p14:creationId xmlns:p14="http://schemas.microsoft.com/office/powerpoint/2010/main" val="15581118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 TURQUOISE">
    <p:bg>
      <p:bgPr>
        <a:solidFill>
          <a:schemeClr val="accent1"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Title 329"/>
          <p:cNvSpPr>
            <a:spLocks noGrp="1"/>
          </p:cNvSpPr>
          <p:nvPr>
            <p:ph type="title" hasCustomPrompt="1"/>
          </p:nvPr>
        </p:nvSpPr>
        <p:spPr>
          <a:xfrm>
            <a:off x="3500436" y="3656149"/>
            <a:ext cx="7005349" cy="984885"/>
          </a:xfrm>
        </p:spPr>
        <p:txBody>
          <a:bodyPr lIns="0" tIns="0" rIns="0" bIns="0" anchor="t">
            <a:spAutoFit/>
          </a:bodyPr>
          <a:lstStyle>
            <a:lvl1pPr>
              <a:defRPr sz="3200" b="1"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 hasCustomPrompt="1"/>
          </p:nvPr>
        </p:nvSpPr>
        <p:spPr>
          <a:xfrm>
            <a:off x="3500436" y="4873499"/>
            <a:ext cx="7028336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 sz="2000" b="0" i="0" cap="none" baseline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4E16583-C580-4E38-8BD7-2722D32CDA6C}"/>
              </a:ext>
            </a:extLst>
          </p:cNvPr>
          <p:cNvSpPr/>
          <p:nvPr/>
        </p:nvSpPr>
        <p:spPr bwMode="auto">
          <a:xfrm>
            <a:off x="0" y="1485000"/>
            <a:ext cx="3240000" cy="38880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Picture Placeholder 68">
            <a:extLst>
              <a:ext uri="{FF2B5EF4-FFF2-40B4-BE49-F238E27FC236}">
                <a16:creationId xmlns:a16="http://schemas.microsoft.com/office/drawing/2014/main" id="{0141CED7-FEEE-4FC8-B92D-DE677569C6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00437" y="1485000"/>
            <a:ext cx="7020000" cy="1944687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1" name="Text Placeholder 70">
            <a:extLst>
              <a:ext uri="{FF2B5EF4-FFF2-40B4-BE49-F238E27FC236}">
                <a16:creationId xmlns:a16="http://schemas.microsoft.com/office/drawing/2014/main" id="{D9B2F553-D75C-421C-8C1A-3ED4022DE87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08689" y="3920390"/>
            <a:ext cx="1989269" cy="1739900"/>
          </a:xfrm>
        </p:spPr>
        <p:txBody>
          <a:bodyPr>
            <a:noAutofit/>
          </a:bodyPr>
          <a:lstStyle>
            <a:lvl1pPr algn="r">
              <a:defRPr sz="11500" b="1" spc="300" baseline="0">
                <a:solidFill>
                  <a:srgbClr val="F2FBFE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0#</a:t>
            </a:r>
          </a:p>
        </p:txBody>
      </p:sp>
    </p:spTree>
    <p:extLst>
      <p:ext uri="{BB962C8B-B14F-4D97-AF65-F5344CB8AC3E}">
        <p14:creationId xmlns:p14="http://schemas.microsoft.com/office/powerpoint/2010/main" val="374785872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with one conten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FACB1C2-3230-4623-ADB6-FF2611060C9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73050" y="1484313"/>
            <a:ext cx="11641138" cy="460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34CE4B2-C182-4974-A6BB-AB7C72AE6ED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73600" y="908050"/>
            <a:ext cx="11642400" cy="360363"/>
          </a:xfrm>
        </p:spPr>
        <p:txBody>
          <a:bodyPr anchor="ctr">
            <a:noAutofit/>
          </a:bodyPr>
          <a:lstStyle>
            <a:lvl1pPr algn="just">
              <a:defRPr sz="1400" b="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D6074BD-DCFB-4BB1-ACED-10E89A7B9FD2}"/>
              </a:ext>
            </a:extLst>
          </p:cNvPr>
          <p:cNvGrpSpPr/>
          <p:nvPr userDrawn="1"/>
        </p:nvGrpSpPr>
        <p:grpSpPr>
          <a:xfrm>
            <a:off x="1" y="0"/>
            <a:ext cx="12191999" cy="182880"/>
            <a:chOff x="1" y="6680217"/>
            <a:chExt cx="12228831" cy="182880"/>
          </a:xfrm>
        </p:grpSpPr>
        <p:sp>
          <p:nvSpPr>
            <p:cNvPr id="13" name="Rectangle 63">
              <a:extLst>
                <a:ext uri="{FF2B5EF4-FFF2-40B4-BE49-F238E27FC236}">
                  <a16:creationId xmlns:a16="http://schemas.microsoft.com/office/drawing/2014/main" id="{07D943CC-AA84-4B42-9B86-1A381082AB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02752" y="6680217"/>
              <a:ext cx="2926080" cy="182880"/>
            </a:xfrm>
            <a:prstGeom prst="rect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115888" indent="-115888">
                <a:spcBef>
                  <a:spcPct val="50000"/>
                </a:spcBef>
                <a:buFontTx/>
                <a:buChar char="•"/>
              </a:pPr>
              <a:endParaRPr lang="en-US" sz="1300" b="0">
                <a:solidFill>
                  <a:srgbClr val="C8BB7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" name="Rectangle 64">
              <a:extLst>
                <a:ext uri="{FF2B5EF4-FFF2-40B4-BE49-F238E27FC236}">
                  <a16:creationId xmlns:a16="http://schemas.microsoft.com/office/drawing/2014/main" id="{0A4B71E8-40FD-4138-9558-A10F0C783B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" y="6680217"/>
              <a:ext cx="9302751" cy="182880"/>
            </a:xfrm>
            <a:prstGeom prst="rect">
              <a:avLst/>
            </a:prstGeom>
            <a:solidFill>
              <a:srgbClr val="A9D6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115888" indent="-115888">
                <a:spcBef>
                  <a:spcPct val="50000"/>
                </a:spcBef>
                <a:buFontTx/>
                <a:buChar char="•"/>
              </a:pPr>
              <a:endParaRPr lang="en-US" sz="1300" b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0CE457B9-5264-4F8D-A279-D70147DEB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53292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168">
          <p15:clr>
            <a:srgbClr val="FBAE40"/>
          </p15:clr>
        </p15:guide>
      </p15:sldGuideLst>
    </p:ext>
  </p:extLs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with two content boxes with wide g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E208CB61-8C49-453F-810B-D13013294E3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73600" y="908050"/>
            <a:ext cx="11642400" cy="360363"/>
          </a:xfrm>
        </p:spPr>
        <p:txBody>
          <a:bodyPr anchor="ctr">
            <a:noAutofit/>
          </a:bodyPr>
          <a:lstStyle>
            <a:lvl1pPr algn="just">
              <a:defRPr sz="1400" b="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D6E4552-0850-4BB6-8969-0EB7882FEA2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273050" y="1484313"/>
            <a:ext cx="5607050" cy="460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Content Placeholder 10">
            <a:extLst>
              <a:ext uri="{FF2B5EF4-FFF2-40B4-BE49-F238E27FC236}">
                <a16:creationId xmlns:a16="http://schemas.microsoft.com/office/drawing/2014/main" id="{413F5A32-8AA4-4D5D-80A7-F82D0B6EBD7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316499" y="1484313"/>
            <a:ext cx="5607050" cy="460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4E8A584-4A70-42FC-8D36-E1C9E23C4D67}"/>
              </a:ext>
            </a:extLst>
          </p:cNvPr>
          <p:cNvGrpSpPr/>
          <p:nvPr userDrawn="1"/>
        </p:nvGrpSpPr>
        <p:grpSpPr>
          <a:xfrm>
            <a:off x="1" y="0"/>
            <a:ext cx="12191999" cy="182880"/>
            <a:chOff x="1" y="6680217"/>
            <a:chExt cx="12228831" cy="182880"/>
          </a:xfrm>
        </p:grpSpPr>
        <p:sp>
          <p:nvSpPr>
            <p:cNvPr id="13" name="Rectangle 63">
              <a:extLst>
                <a:ext uri="{FF2B5EF4-FFF2-40B4-BE49-F238E27FC236}">
                  <a16:creationId xmlns:a16="http://schemas.microsoft.com/office/drawing/2014/main" id="{E268FBEB-AB47-471C-9867-02B93E6EDB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02752" y="6680217"/>
              <a:ext cx="2926080" cy="182880"/>
            </a:xfrm>
            <a:prstGeom prst="rect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115888" indent="-115888">
                <a:spcBef>
                  <a:spcPct val="50000"/>
                </a:spcBef>
                <a:buFontTx/>
                <a:buChar char="•"/>
              </a:pPr>
              <a:endParaRPr lang="en-US" sz="1300" b="0">
                <a:solidFill>
                  <a:srgbClr val="C8BB7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" name="Rectangle 64">
              <a:extLst>
                <a:ext uri="{FF2B5EF4-FFF2-40B4-BE49-F238E27FC236}">
                  <a16:creationId xmlns:a16="http://schemas.microsoft.com/office/drawing/2014/main" id="{988B4BC5-CF70-4F96-9F0D-B8432BEA4F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" y="6680217"/>
              <a:ext cx="9302751" cy="182880"/>
            </a:xfrm>
            <a:prstGeom prst="rect">
              <a:avLst/>
            </a:prstGeom>
            <a:solidFill>
              <a:srgbClr val="A9D6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115888" indent="-115888">
                <a:spcBef>
                  <a:spcPct val="50000"/>
                </a:spcBef>
                <a:buFontTx/>
                <a:buChar char="•"/>
              </a:pPr>
              <a:endParaRPr lang="en-US" sz="1300" b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0F96839-1261-4558-9C1F-180D402BD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87110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168">
          <p15:clr>
            <a:srgbClr val="FBAE40"/>
          </p15:clr>
        </p15:guide>
      </p15:sldGuideLst>
    </p:ext>
  </p:extLs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ing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E208CB61-8C49-453F-810B-D13013294E3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73600" y="908050"/>
            <a:ext cx="11642400" cy="360363"/>
          </a:xfrm>
        </p:spPr>
        <p:txBody>
          <a:bodyPr anchor="ctr">
            <a:noAutofit/>
          </a:bodyPr>
          <a:lstStyle>
            <a:lvl1pPr algn="just">
              <a:defRPr sz="1400" b="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C419EB0-C433-44BC-8739-DF3DACD0971A}"/>
              </a:ext>
            </a:extLst>
          </p:cNvPr>
          <p:cNvGrpSpPr/>
          <p:nvPr userDrawn="1"/>
        </p:nvGrpSpPr>
        <p:grpSpPr>
          <a:xfrm>
            <a:off x="1" y="0"/>
            <a:ext cx="12191999" cy="182880"/>
            <a:chOff x="1" y="6680217"/>
            <a:chExt cx="12228831" cy="182880"/>
          </a:xfrm>
        </p:grpSpPr>
        <p:sp>
          <p:nvSpPr>
            <p:cNvPr id="9" name="Rectangle 63">
              <a:extLst>
                <a:ext uri="{FF2B5EF4-FFF2-40B4-BE49-F238E27FC236}">
                  <a16:creationId xmlns:a16="http://schemas.microsoft.com/office/drawing/2014/main" id="{19B659A0-E589-445C-8207-7EA31CBB7E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02752" y="6680217"/>
              <a:ext cx="2926080" cy="182880"/>
            </a:xfrm>
            <a:prstGeom prst="rect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115888" indent="-115888">
                <a:spcBef>
                  <a:spcPct val="50000"/>
                </a:spcBef>
                <a:buFontTx/>
                <a:buChar char="•"/>
              </a:pPr>
              <a:endParaRPr lang="en-US" sz="1300" b="0">
                <a:solidFill>
                  <a:srgbClr val="C8BB7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" name="Rectangle 64">
              <a:extLst>
                <a:ext uri="{FF2B5EF4-FFF2-40B4-BE49-F238E27FC236}">
                  <a16:creationId xmlns:a16="http://schemas.microsoft.com/office/drawing/2014/main" id="{15BA5CF3-7038-4969-A3EB-A0C324FFFC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" y="6680217"/>
              <a:ext cx="9302751" cy="182880"/>
            </a:xfrm>
            <a:prstGeom prst="rect">
              <a:avLst/>
            </a:prstGeom>
            <a:solidFill>
              <a:srgbClr val="A9D6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115888" indent="-115888">
                <a:spcBef>
                  <a:spcPct val="50000"/>
                </a:spcBef>
                <a:buFontTx/>
                <a:buChar char="•"/>
              </a:pPr>
              <a:endParaRPr lang="en-US" sz="1300" b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FAE51A6B-0854-43C9-9245-41879204B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50046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168">
          <p15:clr>
            <a:srgbClr val="FBAE40"/>
          </p15:clr>
        </p15:guide>
      </p15:sldGuideLst>
    </p:ext>
  </p:extLs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GREEN">
    <p:bg>
      <p:bgPr>
        <a:solidFill>
          <a:schemeClr val="accent2"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Title 329"/>
          <p:cNvSpPr>
            <a:spLocks noGrp="1"/>
          </p:cNvSpPr>
          <p:nvPr>
            <p:ph type="title" hasCustomPrompt="1"/>
          </p:nvPr>
        </p:nvSpPr>
        <p:spPr>
          <a:xfrm>
            <a:off x="3500436" y="3656149"/>
            <a:ext cx="7005349" cy="984885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>
              <a:defRPr sz="3200" b="1" cap="all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 hasCustomPrompt="1"/>
          </p:nvPr>
        </p:nvSpPr>
        <p:spPr>
          <a:xfrm>
            <a:off x="3500436" y="4873499"/>
            <a:ext cx="7028336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marR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 sz="2000" b="0" i="0" cap="none" baseline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4E16583-C580-4E38-8BD7-2722D32CDA6C}"/>
              </a:ext>
            </a:extLst>
          </p:cNvPr>
          <p:cNvSpPr/>
          <p:nvPr userDrawn="1"/>
        </p:nvSpPr>
        <p:spPr bwMode="auto">
          <a:xfrm>
            <a:off x="0" y="1485000"/>
            <a:ext cx="3240000" cy="38880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Picture Placeholder 68">
            <a:extLst>
              <a:ext uri="{FF2B5EF4-FFF2-40B4-BE49-F238E27FC236}">
                <a16:creationId xmlns:a16="http://schemas.microsoft.com/office/drawing/2014/main" id="{0141CED7-FEEE-4FC8-B92D-DE677569C6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00437" y="1485000"/>
            <a:ext cx="7020000" cy="1944687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1" name="Text Placeholder 70">
            <a:extLst>
              <a:ext uri="{FF2B5EF4-FFF2-40B4-BE49-F238E27FC236}">
                <a16:creationId xmlns:a16="http://schemas.microsoft.com/office/drawing/2014/main" id="{D9B2F553-D75C-421C-8C1A-3ED4022DE87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08689" y="3920390"/>
            <a:ext cx="1989269" cy="1739900"/>
          </a:xfrm>
        </p:spPr>
        <p:txBody>
          <a:bodyPr>
            <a:noAutofit/>
          </a:bodyPr>
          <a:lstStyle>
            <a:lvl1pPr algn="r">
              <a:defRPr sz="11500" b="1" spc="300" baseline="0">
                <a:solidFill>
                  <a:srgbClr val="F2F7F6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0#</a:t>
            </a:r>
          </a:p>
        </p:txBody>
      </p:sp>
    </p:spTree>
    <p:extLst>
      <p:ext uri="{BB962C8B-B14F-4D97-AF65-F5344CB8AC3E}">
        <p14:creationId xmlns:p14="http://schemas.microsoft.com/office/powerpoint/2010/main" val="3478760680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with one conten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FACB1C2-3230-4623-ADB6-FF2611060C9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73050" y="1484313"/>
            <a:ext cx="11641138" cy="460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34CE4B2-C182-4974-A6BB-AB7C72AE6ED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73600" y="908050"/>
            <a:ext cx="11642400" cy="360363"/>
          </a:xfrm>
        </p:spPr>
        <p:txBody>
          <a:bodyPr anchor="ctr">
            <a:noAutofit/>
          </a:bodyPr>
          <a:lstStyle>
            <a:lvl1pPr algn="just">
              <a:defRPr sz="1400" b="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B5C3222-4D77-4C80-94E9-632428248770}"/>
              </a:ext>
            </a:extLst>
          </p:cNvPr>
          <p:cNvGrpSpPr/>
          <p:nvPr userDrawn="1"/>
        </p:nvGrpSpPr>
        <p:grpSpPr>
          <a:xfrm>
            <a:off x="1" y="0"/>
            <a:ext cx="12191999" cy="182880"/>
            <a:chOff x="1" y="6680217"/>
            <a:chExt cx="12228831" cy="182880"/>
          </a:xfrm>
        </p:grpSpPr>
        <p:sp>
          <p:nvSpPr>
            <p:cNvPr id="8" name="Rectangle 63">
              <a:extLst>
                <a:ext uri="{FF2B5EF4-FFF2-40B4-BE49-F238E27FC236}">
                  <a16:creationId xmlns:a16="http://schemas.microsoft.com/office/drawing/2014/main" id="{0BFE1ECD-39C8-4710-94FC-824A219E53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02752" y="6680217"/>
              <a:ext cx="2926080" cy="182880"/>
            </a:xfrm>
            <a:prstGeom prst="rect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115888" indent="-115888">
                <a:spcBef>
                  <a:spcPct val="50000"/>
                </a:spcBef>
                <a:buFontTx/>
                <a:buChar char="•"/>
              </a:pPr>
              <a:endParaRPr lang="en-US" sz="1300" b="0">
                <a:solidFill>
                  <a:srgbClr val="C8BB7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" name="Rectangle 64">
              <a:extLst>
                <a:ext uri="{FF2B5EF4-FFF2-40B4-BE49-F238E27FC236}">
                  <a16:creationId xmlns:a16="http://schemas.microsoft.com/office/drawing/2014/main" id="{7D94A2C4-44E4-4426-8C9F-5EA731CC87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" y="6680217"/>
              <a:ext cx="9302751" cy="182880"/>
            </a:xfrm>
            <a:prstGeom prst="rect">
              <a:avLst/>
            </a:prstGeom>
            <a:solidFill>
              <a:srgbClr val="A9CAC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115888" indent="-115888">
                <a:spcBef>
                  <a:spcPct val="50000"/>
                </a:spcBef>
                <a:buFontTx/>
                <a:buChar char="•"/>
              </a:pPr>
              <a:endParaRPr lang="en-US" sz="1300" b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6EDE162A-EBEB-482F-BDA4-A5187E67A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8720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168">
          <p15:clr>
            <a:srgbClr val="FBAE40"/>
          </p15:clr>
        </p15:guide>
      </p15:sldGuideLst>
    </p:ext>
  </p:extLs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ayout with two content boxes with wide g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E208CB61-8C49-453F-810B-D13013294E3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73600" y="908050"/>
            <a:ext cx="11642400" cy="360363"/>
          </a:xfrm>
        </p:spPr>
        <p:txBody>
          <a:bodyPr anchor="ctr">
            <a:noAutofit/>
          </a:bodyPr>
          <a:lstStyle>
            <a:lvl1pPr algn="just">
              <a:defRPr sz="1400" b="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D6E4552-0850-4BB6-8969-0EB7882FEA2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273050" y="1484313"/>
            <a:ext cx="5607050" cy="460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Content Placeholder 10">
            <a:extLst>
              <a:ext uri="{FF2B5EF4-FFF2-40B4-BE49-F238E27FC236}">
                <a16:creationId xmlns:a16="http://schemas.microsoft.com/office/drawing/2014/main" id="{413F5A32-8AA4-4D5D-80A7-F82D0B6EBD7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316499" y="1484313"/>
            <a:ext cx="5607050" cy="460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5D7DB6C-7973-4F67-B847-0FBEDCC8D9AF}"/>
              </a:ext>
            </a:extLst>
          </p:cNvPr>
          <p:cNvGrpSpPr/>
          <p:nvPr userDrawn="1"/>
        </p:nvGrpSpPr>
        <p:grpSpPr>
          <a:xfrm>
            <a:off x="1" y="0"/>
            <a:ext cx="12191999" cy="182880"/>
            <a:chOff x="1" y="6680217"/>
            <a:chExt cx="12228831" cy="182880"/>
          </a:xfrm>
        </p:grpSpPr>
        <p:sp>
          <p:nvSpPr>
            <p:cNvPr id="13" name="Rectangle 63">
              <a:extLst>
                <a:ext uri="{FF2B5EF4-FFF2-40B4-BE49-F238E27FC236}">
                  <a16:creationId xmlns:a16="http://schemas.microsoft.com/office/drawing/2014/main" id="{F37DB57F-F357-4411-A7EB-5D34C8C31B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02752" y="6680217"/>
              <a:ext cx="2926080" cy="182880"/>
            </a:xfrm>
            <a:prstGeom prst="rect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115888" indent="-115888">
                <a:spcBef>
                  <a:spcPct val="50000"/>
                </a:spcBef>
                <a:buFontTx/>
                <a:buChar char="•"/>
              </a:pPr>
              <a:endParaRPr lang="en-US" sz="1300" b="0">
                <a:solidFill>
                  <a:srgbClr val="C8BB7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" name="Rectangle 64">
              <a:extLst>
                <a:ext uri="{FF2B5EF4-FFF2-40B4-BE49-F238E27FC236}">
                  <a16:creationId xmlns:a16="http://schemas.microsoft.com/office/drawing/2014/main" id="{9780B00C-8A92-41E0-8C1D-2F92DAC47C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" y="6680217"/>
              <a:ext cx="9302751" cy="182880"/>
            </a:xfrm>
            <a:prstGeom prst="rect">
              <a:avLst/>
            </a:prstGeom>
            <a:solidFill>
              <a:srgbClr val="A9CAC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115888" indent="-115888">
                <a:spcBef>
                  <a:spcPct val="50000"/>
                </a:spcBef>
                <a:buFontTx/>
                <a:buChar char="•"/>
              </a:pPr>
              <a:endParaRPr lang="en-US" sz="1300" b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C3769ED-488B-4967-BE75-076543A13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96683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168">
          <p15:clr>
            <a:srgbClr val="FBAE40"/>
          </p15:clr>
        </p15:guide>
      </p15:sldGuideLst>
    </p:ext>
  </p:extLs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eading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E208CB61-8C49-453F-810B-D13013294E3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73600" y="908050"/>
            <a:ext cx="11642400" cy="360363"/>
          </a:xfrm>
        </p:spPr>
        <p:txBody>
          <a:bodyPr anchor="ctr">
            <a:noAutofit/>
          </a:bodyPr>
          <a:lstStyle>
            <a:lvl1pPr algn="just">
              <a:defRPr sz="1400" b="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6D9AF68-A720-4440-93FE-051BC39EBD3D}"/>
              </a:ext>
            </a:extLst>
          </p:cNvPr>
          <p:cNvGrpSpPr/>
          <p:nvPr userDrawn="1"/>
        </p:nvGrpSpPr>
        <p:grpSpPr>
          <a:xfrm>
            <a:off x="1" y="0"/>
            <a:ext cx="12191999" cy="182880"/>
            <a:chOff x="1" y="6680217"/>
            <a:chExt cx="12228831" cy="182880"/>
          </a:xfrm>
        </p:grpSpPr>
        <p:sp>
          <p:nvSpPr>
            <p:cNvPr id="12" name="Rectangle 63">
              <a:extLst>
                <a:ext uri="{FF2B5EF4-FFF2-40B4-BE49-F238E27FC236}">
                  <a16:creationId xmlns:a16="http://schemas.microsoft.com/office/drawing/2014/main" id="{C7C98340-73AF-409B-8DF1-F742E7A142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02752" y="6680217"/>
              <a:ext cx="2926080" cy="182880"/>
            </a:xfrm>
            <a:prstGeom prst="rect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115888" indent="-115888">
                <a:spcBef>
                  <a:spcPct val="50000"/>
                </a:spcBef>
                <a:buFontTx/>
                <a:buChar char="•"/>
              </a:pPr>
              <a:endParaRPr lang="en-US" sz="1300" b="0">
                <a:solidFill>
                  <a:srgbClr val="C8BB7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" name="Rectangle 64">
              <a:extLst>
                <a:ext uri="{FF2B5EF4-FFF2-40B4-BE49-F238E27FC236}">
                  <a16:creationId xmlns:a16="http://schemas.microsoft.com/office/drawing/2014/main" id="{2D9E46CD-00E7-45BE-BAA2-B241096766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" y="6680217"/>
              <a:ext cx="9302751" cy="182880"/>
            </a:xfrm>
            <a:prstGeom prst="rect">
              <a:avLst/>
            </a:prstGeom>
            <a:solidFill>
              <a:srgbClr val="A9CAC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115888" indent="-115888">
                <a:spcBef>
                  <a:spcPct val="50000"/>
                </a:spcBef>
                <a:buFontTx/>
                <a:buChar char="•"/>
              </a:pPr>
              <a:endParaRPr lang="en-US" sz="1300" b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BFBCEEA-AA15-4C79-A870-ACF869AE2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23918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168">
          <p15:clr>
            <a:srgbClr val="FBAE40"/>
          </p15:clr>
        </p15:guide>
      </p15:sldGuideLst>
    </p:ext>
  </p:extLs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PURPLE">
    <p:bg>
      <p:bgPr>
        <a:solidFill>
          <a:schemeClr val="accent3"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Title 329"/>
          <p:cNvSpPr>
            <a:spLocks noGrp="1"/>
          </p:cNvSpPr>
          <p:nvPr>
            <p:ph type="title" hasCustomPrompt="1"/>
          </p:nvPr>
        </p:nvSpPr>
        <p:spPr>
          <a:xfrm>
            <a:off x="3500436" y="3656149"/>
            <a:ext cx="7005349" cy="984885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>
              <a:defRPr sz="3200" b="1" cap="all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 hasCustomPrompt="1"/>
          </p:nvPr>
        </p:nvSpPr>
        <p:spPr>
          <a:xfrm>
            <a:off x="3500436" y="4873499"/>
            <a:ext cx="7028336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 sz="2000" b="0" i="0" cap="none" baseline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4E16583-C580-4E38-8BD7-2722D32CDA6C}"/>
              </a:ext>
            </a:extLst>
          </p:cNvPr>
          <p:cNvSpPr/>
          <p:nvPr userDrawn="1"/>
        </p:nvSpPr>
        <p:spPr bwMode="auto">
          <a:xfrm>
            <a:off x="0" y="1485000"/>
            <a:ext cx="3240000" cy="38880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Picture Placeholder 68">
            <a:extLst>
              <a:ext uri="{FF2B5EF4-FFF2-40B4-BE49-F238E27FC236}">
                <a16:creationId xmlns:a16="http://schemas.microsoft.com/office/drawing/2014/main" id="{0141CED7-FEEE-4FC8-B92D-DE677569C6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00437" y="1485000"/>
            <a:ext cx="7020000" cy="1944687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1" name="Text Placeholder 70">
            <a:extLst>
              <a:ext uri="{FF2B5EF4-FFF2-40B4-BE49-F238E27FC236}">
                <a16:creationId xmlns:a16="http://schemas.microsoft.com/office/drawing/2014/main" id="{D9B2F553-D75C-421C-8C1A-3ED4022DE87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08689" y="3920390"/>
            <a:ext cx="1989269" cy="1739900"/>
          </a:xfrm>
        </p:spPr>
        <p:txBody>
          <a:bodyPr>
            <a:noAutofit/>
          </a:bodyPr>
          <a:lstStyle>
            <a:lvl1pPr algn="r">
              <a:defRPr sz="11500" b="1" spc="300" baseline="0">
                <a:solidFill>
                  <a:srgbClr val="F9F3FA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0#</a:t>
            </a:r>
          </a:p>
        </p:txBody>
      </p:sp>
    </p:spTree>
    <p:extLst>
      <p:ext uri="{BB962C8B-B14F-4D97-AF65-F5344CB8AC3E}">
        <p14:creationId xmlns:p14="http://schemas.microsoft.com/office/powerpoint/2010/main" val="90430086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ayout with one conten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FACB1C2-3230-4623-ADB6-FF2611060C9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73050" y="1484313"/>
            <a:ext cx="11641138" cy="460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34CE4B2-C182-4974-A6BB-AB7C72AE6ED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73600" y="908050"/>
            <a:ext cx="11642400" cy="360363"/>
          </a:xfrm>
        </p:spPr>
        <p:txBody>
          <a:bodyPr anchor="ctr">
            <a:noAutofit/>
          </a:bodyPr>
          <a:lstStyle>
            <a:lvl1pPr algn="just">
              <a:defRPr sz="1400" b="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4777423-8AEC-45FB-B4A4-488C911EAB0A}"/>
              </a:ext>
            </a:extLst>
          </p:cNvPr>
          <p:cNvGrpSpPr/>
          <p:nvPr userDrawn="1"/>
        </p:nvGrpSpPr>
        <p:grpSpPr>
          <a:xfrm>
            <a:off x="1" y="0"/>
            <a:ext cx="12191999" cy="182880"/>
            <a:chOff x="1" y="6680217"/>
            <a:chExt cx="12228831" cy="182880"/>
          </a:xfrm>
        </p:grpSpPr>
        <p:sp>
          <p:nvSpPr>
            <p:cNvPr id="13" name="Rectangle 63">
              <a:extLst>
                <a:ext uri="{FF2B5EF4-FFF2-40B4-BE49-F238E27FC236}">
                  <a16:creationId xmlns:a16="http://schemas.microsoft.com/office/drawing/2014/main" id="{95E90BB3-3E5B-4EBB-8AC6-5392435387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02752" y="6680217"/>
              <a:ext cx="2926080" cy="182880"/>
            </a:xfrm>
            <a:prstGeom prst="rect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115888" indent="-115888">
                <a:spcBef>
                  <a:spcPct val="50000"/>
                </a:spcBef>
                <a:buFontTx/>
                <a:buChar char="•"/>
              </a:pPr>
              <a:endParaRPr lang="en-US" sz="1300" b="0">
                <a:solidFill>
                  <a:srgbClr val="C8BB7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" name="Rectangle 64">
              <a:extLst>
                <a:ext uri="{FF2B5EF4-FFF2-40B4-BE49-F238E27FC236}">
                  <a16:creationId xmlns:a16="http://schemas.microsoft.com/office/drawing/2014/main" id="{4C3471EE-2E40-414A-BB7D-A7E1EC30DA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" y="6680217"/>
              <a:ext cx="9302751" cy="182880"/>
            </a:xfrm>
            <a:prstGeom prst="rect">
              <a:avLst/>
            </a:prstGeom>
            <a:solidFill>
              <a:srgbClr val="CCAFD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115888" indent="-115888">
                <a:spcBef>
                  <a:spcPct val="50000"/>
                </a:spcBef>
                <a:buFontTx/>
                <a:buChar char="•"/>
              </a:pPr>
              <a:endParaRPr lang="en-US" sz="1300" b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1A9A00C8-E9B8-436C-960E-F14715A34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52444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168">
          <p15:clr>
            <a:srgbClr val="FBAE40"/>
          </p15:clr>
        </p15:guide>
      </p15:sldGuideLst>
    </p:ext>
  </p:extLs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ayout with two content boxes with wide g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E208CB61-8C49-453F-810B-D13013294E3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73600" y="908050"/>
            <a:ext cx="11642400" cy="360363"/>
          </a:xfrm>
        </p:spPr>
        <p:txBody>
          <a:bodyPr anchor="ctr">
            <a:noAutofit/>
          </a:bodyPr>
          <a:lstStyle>
            <a:lvl1pPr algn="just">
              <a:defRPr sz="1400" b="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D6E4552-0850-4BB6-8969-0EB7882FEA2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273050" y="1484313"/>
            <a:ext cx="5607050" cy="460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Content Placeholder 10">
            <a:extLst>
              <a:ext uri="{FF2B5EF4-FFF2-40B4-BE49-F238E27FC236}">
                <a16:creationId xmlns:a16="http://schemas.microsoft.com/office/drawing/2014/main" id="{413F5A32-8AA4-4D5D-80A7-F82D0B6EBD7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316499" y="1484313"/>
            <a:ext cx="5607050" cy="460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D73428E-5AFA-4835-896C-FA3DD4A5F7F2}"/>
              </a:ext>
            </a:extLst>
          </p:cNvPr>
          <p:cNvGrpSpPr/>
          <p:nvPr userDrawn="1"/>
        </p:nvGrpSpPr>
        <p:grpSpPr>
          <a:xfrm>
            <a:off x="1" y="0"/>
            <a:ext cx="12191999" cy="182880"/>
            <a:chOff x="1" y="6680217"/>
            <a:chExt cx="12228831" cy="182880"/>
          </a:xfrm>
        </p:grpSpPr>
        <p:sp>
          <p:nvSpPr>
            <p:cNvPr id="12" name="Rectangle 63">
              <a:extLst>
                <a:ext uri="{FF2B5EF4-FFF2-40B4-BE49-F238E27FC236}">
                  <a16:creationId xmlns:a16="http://schemas.microsoft.com/office/drawing/2014/main" id="{07B2B633-C32D-4A99-B3F6-DC85998B61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02752" y="6680217"/>
              <a:ext cx="2926080" cy="182880"/>
            </a:xfrm>
            <a:prstGeom prst="rect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115888" indent="-115888">
                <a:spcBef>
                  <a:spcPct val="50000"/>
                </a:spcBef>
                <a:buFontTx/>
                <a:buChar char="•"/>
              </a:pPr>
              <a:endParaRPr lang="en-US" sz="1300" b="0">
                <a:solidFill>
                  <a:srgbClr val="C8BB7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" name="Rectangle 64">
              <a:extLst>
                <a:ext uri="{FF2B5EF4-FFF2-40B4-BE49-F238E27FC236}">
                  <a16:creationId xmlns:a16="http://schemas.microsoft.com/office/drawing/2014/main" id="{57A4BA60-4B6F-47EC-88F5-C868C2B5CA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" y="6680217"/>
              <a:ext cx="9302751" cy="182880"/>
            </a:xfrm>
            <a:prstGeom prst="rect">
              <a:avLst/>
            </a:prstGeom>
            <a:solidFill>
              <a:srgbClr val="CCAFD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115888" indent="-115888">
                <a:spcBef>
                  <a:spcPct val="50000"/>
                </a:spcBef>
                <a:buFontTx/>
                <a:buChar char="•"/>
              </a:pPr>
              <a:endParaRPr lang="en-US" sz="1300" b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041D92B-318B-4F78-BE13-4DB86FBF0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35878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168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Layout with one conten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92DAE1A-B6AB-4C57-AA09-1C431DB66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377" y="511193"/>
            <a:ext cx="11642103" cy="3930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FACB1C2-3230-4623-ADB6-FF2611060C9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73050" y="1484313"/>
            <a:ext cx="11641138" cy="460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34CE4B2-C182-4974-A6BB-AB7C72AE6ED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73600" y="908050"/>
            <a:ext cx="11642400" cy="360363"/>
          </a:xfrm>
        </p:spPr>
        <p:txBody>
          <a:bodyPr anchor="ctr">
            <a:noAutofit/>
          </a:bodyPr>
          <a:lstStyle>
            <a:lvl1pPr algn="just">
              <a:defRPr sz="1400" b="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0D17CE02-808C-48B2-B06F-067FF95CAA2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solidFill>
            <a:schemeClr val="bg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D782E16-99D3-D743-B442-BEC2B47D5716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D6074BD-DCFB-4BB1-ACED-10E89A7B9FD2}"/>
              </a:ext>
            </a:extLst>
          </p:cNvPr>
          <p:cNvGrpSpPr/>
          <p:nvPr/>
        </p:nvGrpSpPr>
        <p:grpSpPr>
          <a:xfrm>
            <a:off x="1" y="0"/>
            <a:ext cx="12191999" cy="182880"/>
            <a:chOff x="1" y="6680217"/>
            <a:chExt cx="12228831" cy="182880"/>
          </a:xfrm>
        </p:grpSpPr>
        <p:sp>
          <p:nvSpPr>
            <p:cNvPr id="13" name="Rectangle 63">
              <a:extLst>
                <a:ext uri="{FF2B5EF4-FFF2-40B4-BE49-F238E27FC236}">
                  <a16:creationId xmlns:a16="http://schemas.microsoft.com/office/drawing/2014/main" id="{07D943CC-AA84-4B42-9B86-1A381082AB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02752" y="6680217"/>
              <a:ext cx="2926080" cy="182880"/>
            </a:xfrm>
            <a:prstGeom prst="rect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115888" indent="-115888">
                <a:spcBef>
                  <a:spcPct val="50000"/>
                </a:spcBef>
                <a:buFontTx/>
                <a:buChar char="•"/>
              </a:pPr>
              <a:endParaRPr lang="en-US" sz="1300" b="0">
                <a:solidFill>
                  <a:srgbClr val="C8BB7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" name="Rectangle 64">
              <a:extLst>
                <a:ext uri="{FF2B5EF4-FFF2-40B4-BE49-F238E27FC236}">
                  <a16:creationId xmlns:a16="http://schemas.microsoft.com/office/drawing/2014/main" id="{0A4B71E8-40FD-4138-9558-A10F0C783B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" y="6680217"/>
              <a:ext cx="9302751" cy="182880"/>
            </a:xfrm>
            <a:prstGeom prst="rect">
              <a:avLst/>
            </a:prstGeom>
            <a:solidFill>
              <a:srgbClr val="A9D6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115888" indent="-115888">
                <a:spcBef>
                  <a:spcPct val="50000"/>
                </a:spcBef>
                <a:buFontTx/>
                <a:buChar char="•"/>
              </a:pPr>
              <a:endParaRPr lang="en-US" sz="1300" b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10331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168">
          <p15:clr>
            <a:srgbClr val="FBAE40"/>
          </p15:clr>
        </p15:guide>
      </p15:sldGuideLst>
    </p:ext>
  </p:extLs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heading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E208CB61-8C49-453F-810B-D13013294E3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73600" y="908050"/>
            <a:ext cx="11642400" cy="360363"/>
          </a:xfrm>
        </p:spPr>
        <p:txBody>
          <a:bodyPr anchor="ctr">
            <a:noAutofit/>
          </a:bodyPr>
          <a:lstStyle>
            <a:lvl1pPr algn="just">
              <a:defRPr sz="1400" b="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2795333-1DE2-490F-B2C0-0B5798090623}"/>
              </a:ext>
            </a:extLst>
          </p:cNvPr>
          <p:cNvGrpSpPr/>
          <p:nvPr userDrawn="1"/>
        </p:nvGrpSpPr>
        <p:grpSpPr>
          <a:xfrm>
            <a:off x="1" y="0"/>
            <a:ext cx="12191999" cy="182880"/>
            <a:chOff x="1" y="6680217"/>
            <a:chExt cx="12228831" cy="182880"/>
          </a:xfrm>
        </p:grpSpPr>
        <p:sp>
          <p:nvSpPr>
            <p:cNvPr id="10" name="Rectangle 63">
              <a:extLst>
                <a:ext uri="{FF2B5EF4-FFF2-40B4-BE49-F238E27FC236}">
                  <a16:creationId xmlns:a16="http://schemas.microsoft.com/office/drawing/2014/main" id="{948DD27F-B079-4911-8937-7968661710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02752" y="6680217"/>
              <a:ext cx="2926080" cy="182880"/>
            </a:xfrm>
            <a:prstGeom prst="rect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115888" indent="-115888">
                <a:spcBef>
                  <a:spcPct val="50000"/>
                </a:spcBef>
                <a:buFontTx/>
                <a:buChar char="•"/>
              </a:pPr>
              <a:endParaRPr lang="en-US" sz="1300" b="0">
                <a:solidFill>
                  <a:srgbClr val="C8BB7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" name="Rectangle 64">
              <a:extLst>
                <a:ext uri="{FF2B5EF4-FFF2-40B4-BE49-F238E27FC236}">
                  <a16:creationId xmlns:a16="http://schemas.microsoft.com/office/drawing/2014/main" id="{D8343980-0CCA-4888-BA09-2A4DC12383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" y="6680217"/>
              <a:ext cx="9302751" cy="182880"/>
            </a:xfrm>
            <a:prstGeom prst="rect">
              <a:avLst/>
            </a:prstGeom>
            <a:solidFill>
              <a:srgbClr val="CCAFD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115888" indent="-115888">
                <a:spcBef>
                  <a:spcPct val="50000"/>
                </a:spcBef>
                <a:buFontTx/>
                <a:buChar char="•"/>
              </a:pPr>
              <a:endParaRPr lang="en-US" sz="1300" b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B95AAB0-B5D6-4DC9-8507-302557250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40687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168">
          <p15:clr>
            <a:srgbClr val="FBAE40"/>
          </p15:clr>
        </p15:guide>
      </p15:sldGuideLst>
    </p:ext>
  </p:extLs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RED">
    <p:bg>
      <p:bgPr>
        <a:solidFill>
          <a:schemeClr val="accent4"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Title 329"/>
          <p:cNvSpPr>
            <a:spLocks noGrp="1"/>
          </p:cNvSpPr>
          <p:nvPr>
            <p:ph type="title" hasCustomPrompt="1"/>
          </p:nvPr>
        </p:nvSpPr>
        <p:spPr>
          <a:xfrm>
            <a:off x="3500436" y="3656149"/>
            <a:ext cx="7005349" cy="984885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>
              <a:defRPr sz="3200" b="1" cap="all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 hasCustomPrompt="1"/>
          </p:nvPr>
        </p:nvSpPr>
        <p:spPr>
          <a:xfrm>
            <a:off x="3500436" y="4873499"/>
            <a:ext cx="7028336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 sz="2000" b="0" i="0" cap="none" baseline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4E16583-C580-4E38-8BD7-2722D32CDA6C}"/>
              </a:ext>
            </a:extLst>
          </p:cNvPr>
          <p:cNvSpPr/>
          <p:nvPr userDrawn="1"/>
        </p:nvSpPr>
        <p:spPr bwMode="auto">
          <a:xfrm>
            <a:off x="0" y="1485000"/>
            <a:ext cx="3240000" cy="38880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300" b="0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Picture Placeholder 68">
            <a:extLst>
              <a:ext uri="{FF2B5EF4-FFF2-40B4-BE49-F238E27FC236}">
                <a16:creationId xmlns:a16="http://schemas.microsoft.com/office/drawing/2014/main" id="{0141CED7-FEEE-4FC8-B92D-DE677569C6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00437" y="1485000"/>
            <a:ext cx="7020000" cy="1944687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1" name="Text Placeholder 70">
            <a:extLst>
              <a:ext uri="{FF2B5EF4-FFF2-40B4-BE49-F238E27FC236}">
                <a16:creationId xmlns:a16="http://schemas.microsoft.com/office/drawing/2014/main" id="{D9B2F553-D75C-421C-8C1A-3ED4022DE87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08689" y="3920390"/>
            <a:ext cx="1989269" cy="1739900"/>
          </a:xfrm>
        </p:spPr>
        <p:txBody>
          <a:bodyPr>
            <a:noAutofit/>
          </a:bodyPr>
          <a:lstStyle>
            <a:lvl1pPr algn="r">
              <a:defRPr sz="11500" b="1" spc="300" baseline="0">
                <a:solidFill>
                  <a:srgbClr val="FAF3F5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0#</a:t>
            </a:r>
          </a:p>
        </p:txBody>
      </p:sp>
    </p:spTree>
    <p:extLst>
      <p:ext uri="{BB962C8B-B14F-4D97-AF65-F5344CB8AC3E}">
        <p14:creationId xmlns:p14="http://schemas.microsoft.com/office/powerpoint/2010/main" val="379201255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ayout with one conten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FACB1C2-3230-4623-ADB6-FF2611060C9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73050" y="1484313"/>
            <a:ext cx="11641138" cy="460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34CE4B2-C182-4974-A6BB-AB7C72AE6ED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73600" y="908050"/>
            <a:ext cx="11642400" cy="360363"/>
          </a:xfrm>
        </p:spPr>
        <p:txBody>
          <a:bodyPr anchor="ctr">
            <a:noAutofit/>
          </a:bodyPr>
          <a:lstStyle>
            <a:lvl1pPr algn="just">
              <a:defRPr sz="1400" b="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5DE520D-BA5C-4179-AEA5-36A2424D038D}"/>
              </a:ext>
            </a:extLst>
          </p:cNvPr>
          <p:cNvGrpSpPr/>
          <p:nvPr userDrawn="1"/>
        </p:nvGrpSpPr>
        <p:grpSpPr>
          <a:xfrm>
            <a:off x="1" y="0"/>
            <a:ext cx="12191999" cy="182880"/>
            <a:chOff x="1" y="6680217"/>
            <a:chExt cx="12228831" cy="182880"/>
          </a:xfrm>
        </p:grpSpPr>
        <p:sp>
          <p:nvSpPr>
            <p:cNvPr id="13" name="Rectangle 63">
              <a:extLst>
                <a:ext uri="{FF2B5EF4-FFF2-40B4-BE49-F238E27FC236}">
                  <a16:creationId xmlns:a16="http://schemas.microsoft.com/office/drawing/2014/main" id="{7921E27D-5EA5-4B9C-A39F-C42EBA510E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02752" y="6680217"/>
              <a:ext cx="2926080" cy="182880"/>
            </a:xfrm>
            <a:prstGeom prst="rect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115888" indent="-115888">
                <a:spcBef>
                  <a:spcPct val="50000"/>
                </a:spcBef>
                <a:buFontTx/>
                <a:buChar char="•"/>
              </a:pPr>
              <a:endParaRPr lang="en-US" sz="1300" b="0">
                <a:solidFill>
                  <a:srgbClr val="C8BB7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" name="Rectangle 64">
              <a:extLst>
                <a:ext uri="{FF2B5EF4-FFF2-40B4-BE49-F238E27FC236}">
                  <a16:creationId xmlns:a16="http://schemas.microsoft.com/office/drawing/2014/main" id="{9665BFAA-2420-4230-A5C7-DB712FDF54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" y="6680217"/>
              <a:ext cx="9302751" cy="182880"/>
            </a:xfrm>
            <a:prstGeom prst="rect">
              <a:avLst/>
            </a:prstGeom>
            <a:solidFill>
              <a:srgbClr val="D4AEB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115888" indent="-115888">
                <a:spcBef>
                  <a:spcPct val="50000"/>
                </a:spcBef>
                <a:buFontTx/>
                <a:buChar char="•"/>
              </a:pPr>
              <a:endParaRPr lang="en-US" sz="1300" b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8C43DB2A-030F-4C70-9816-018CDC4D3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83103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168">
          <p15:clr>
            <a:srgbClr val="FBAE40"/>
          </p15:clr>
        </p15:guide>
      </p15:sldGuideLst>
    </p:ext>
  </p:extLs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Layout with two content boxes with wide g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E208CB61-8C49-453F-810B-D13013294E3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73600" y="908050"/>
            <a:ext cx="11642400" cy="360363"/>
          </a:xfrm>
        </p:spPr>
        <p:txBody>
          <a:bodyPr anchor="ctr">
            <a:noAutofit/>
          </a:bodyPr>
          <a:lstStyle>
            <a:lvl1pPr algn="just">
              <a:defRPr sz="1400" b="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D6E4552-0850-4BB6-8969-0EB7882FEA2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273050" y="1484313"/>
            <a:ext cx="5607050" cy="460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Content Placeholder 10">
            <a:extLst>
              <a:ext uri="{FF2B5EF4-FFF2-40B4-BE49-F238E27FC236}">
                <a16:creationId xmlns:a16="http://schemas.microsoft.com/office/drawing/2014/main" id="{413F5A32-8AA4-4D5D-80A7-F82D0B6EBD7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316499" y="1484313"/>
            <a:ext cx="5607050" cy="460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C55DAA9-45AD-4C53-BBC7-E7EC06E151E6}"/>
              </a:ext>
            </a:extLst>
          </p:cNvPr>
          <p:cNvGrpSpPr/>
          <p:nvPr userDrawn="1"/>
        </p:nvGrpSpPr>
        <p:grpSpPr>
          <a:xfrm>
            <a:off x="1" y="0"/>
            <a:ext cx="12191999" cy="182880"/>
            <a:chOff x="1" y="6680217"/>
            <a:chExt cx="12228831" cy="182880"/>
          </a:xfrm>
        </p:grpSpPr>
        <p:sp>
          <p:nvSpPr>
            <p:cNvPr id="15" name="Rectangle 63">
              <a:extLst>
                <a:ext uri="{FF2B5EF4-FFF2-40B4-BE49-F238E27FC236}">
                  <a16:creationId xmlns:a16="http://schemas.microsoft.com/office/drawing/2014/main" id="{F14BE50D-92C4-4DAE-82BB-31FF815035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02752" y="6680217"/>
              <a:ext cx="2926080" cy="182880"/>
            </a:xfrm>
            <a:prstGeom prst="rect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115888" indent="-115888">
                <a:spcBef>
                  <a:spcPct val="50000"/>
                </a:spcBef>
                <a:buFontTx/>
                <a:buChar char="•"/>
              </a:pPr>
              <a:endParaRPr lang="en-US" sz="1300" b="0">
                <a:solidFill>
                  <a:srgbClr val="C8BB7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" name="Rectangle 64">
              <a:extLst>
                <a:ext uri="{FF2B5EF4-FFF2-40B4-BE49-F238E27FC236}">
                  <a16:creationId xmlns:a16="http://schemas.microsoft.com/office/drawing/2014/main" id="{4F87DABA-3757-4051-9116-5ED41EF151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" y="6680217"/>
              <a:ext cx="9302751" cy="182880"/>
            </a:xfrm>
            <a:prstGeom prst="rect">
              <a:avLst/>
            </a:prstGeom>
            <a:solidFill>
              <a:srgbClr val="D4AEB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115888" indent="-115888">
                <a:spcBef>
                  <a:spcPct val="50000"/>
                </a:spcBef>
                <a:buFontTx/>
                <a:buChar char="•"/>
              </a:pPr>
              <a:endParaRPr lang="en-US" sz="1300" b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1281804-1E23-41D4-B102-A4064C3BE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29857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168">
          <p15:clr>
            <a:srgbClr val="FBAE40"/>
          </p15:clr>
        </p15:guide>
      </p15:sldGuideLst>
    </p:ext>
  </p:extLs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ing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E208CB61-8C49-453F-810B-D13013294E3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73600" y="908050"/>
            <a:ext cx="11642400" cy="360363"/>
          </a:xfrm>
        </p:spPr>
        <p:txBody>
          <a:bodyPr anchor="ctr">
            <a:noAutofit/>
          </a:bodyPr>
          <a:lstStyle>
            <a:lvl1pPr algn="just">
              <a:defRPr sz="1400" b="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8B8D207-C019-4BE7-8230-79A65E01110C}"/>
              </a:ext>
            </a:extLst>
          </p:cNvPr>
          <p:cNvGrpSpPr/>
          <p:nvPr userDrawn="1"/>
        </p:nvGrpSpPr>
        <p:grpSpPr>
          <a:xfrm>
            <a:off x="1" y="0"/>
            <a:ext cx="12191999" cy="182880"/>
            <a:chOff x="1" y="6680217"/>
            <a:chExt cx="12228831" cy="182880"/>
          </a:xfrm>
        </p:grpSpPr>
        <p:sp>
          <p:nvSpPr>
            <p:cNvPr id="12" name="Rectangle 63">
              <a:extLst>
                <a:ext uri="{FF2B5EF4-FFF2-40B4-BE49-F238E27FC236}">
                  <a16:creationId xmlns:a16="http://schemas.microsoft.com/office/drawing/2014/main" id="{6BCADA65-1A60-4EBD-B0D7-A6200DBC7B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02752" y="6680217"/>
              <a:ext cx="2926080" cy="182880"/>
            </a:xfrm>
            <a:prstGeom prst="rect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115888" indent="-115888">
                <a:spcBef>
                  <a:spcPct val="50000"/>
                </a:spcBef>
                <a:buFontTx/>
                <a:buChar char="•"/>
              </a:pPr>
              <a:endParaRPr lang="en-US" sz="1300" b="0">
                <a:solidFill>
                  <a:srgbClr val="C8BB7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" name="Rectangle 64">
              <a:extLst>
                <a:ext uri="{FF2B5EF4-FFF2-40B4-BE49-F238E27FC236}">
                  <a16:creationId xmlns:a16="http://schemas.microsoft.com/office/drawing/2014/main" id="{5D70CE54-3CA9-4004-AE93-26F76D6A5C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" y="6680217"/>
              <a:ext cx="9302751" cy="182880"/>
            </a:xfrm>
            <a:prstGeom prst="rect">
              <a:avLst/>
            </a:prstGeom>
            <a:solidFill>
              <a:srgbClr val="D4AEB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115888" indent="-115888">
                <a:spcBef>
                  <a:spcPct val="50000"/>
                </a:spcBef>
                <a:buFontTx/>
                <a:buChar char="•"/>
              </a:pPr>
              <a:endParaRPr lang="en-US" sz="1300" b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057A276-B42A-4DCB-A8C2-62C324A3A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36882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168">
          <p15:clr>
            <a:srgbClr val="FBAE40"/>
          </p15:clr>
        </p15:guide>
      </p15:sldGuideLst>
    </p:ext>
  </p:extLs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YELLOW">
    <p:bg>
      <p:bgPr>
        <a:solidFill>
          <a:schemeClr val="accent5"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Title 329"/>
          <p:cNvSpPr>
            <a:spLocks noGrp="1"/>
          </p:cNvSpPr>
          <p:nvPr>
            <p:ph type="title" hasCustomPrompt="1"/>
          </p:nvPr>
        </p:nvSpPr>
        <p:spPr>
          <a:xfrm>
            <a:off x="3500436" y="3656149"/>
            <a:ext cx="7005349" cy="984885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>
              <a:defRPr sz="3200" b="1" cap="all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 hasCustomPrompt="1"/>
          </p:nvPr>
        </p:nvSpPr>
        <p:spPr>
          <a:xfrm>
            <a:off x="3500436" y="4873499"/>
            <a:ext cx="7028336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 sz="2000" b="0" i="0" cap="none" baseline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4E16583-C580-4E38-8BD7-2722D32CDA6C}"/>
              </a:ext>
            </a:extLst>
          </p:cNvPr>
          <p:cNvSpPr/>
          <p:nvPr userDrawn="1"/>
        </p:nvSpPr>
        <p:spPr bwMode="auto">
          <a:xfrm>
            <a:off x="0" y="1485000"/>
            <a:ext cx="3240000" cy="38880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Picture Placeholder 68">
            <a:extLst>
              <a:ext uri="{FF2B5EF4-FFF2-40B4-BE49-F238E27FC236}">
                <a16:creationId xmlns:a16="http://schemas.microsoft.com/office/drawing/2014/main" id="{0141CED7-FEEE-4FC8-B92D-DE677569C6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00437" y="1485000"/>
            <a:ext cx="7020000" cy="1944687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1" name="Text Placeholder 70">
            <a:extLst>
              <a:ext uri="{FF2B5EF4-FFF2-40B4-BE49-F238E27FC236}">
                <a16:creationId xmlns:a16="http://schemas.microsoft.com/office/drawing/2014/main" id="{D9B2F553-D75C-421C-8C1A-3ED4022DE87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08689" y="3920390"/>
            <a:ext cx="1989269" cy="1739900"/>
          </a:xfrm>
        </p:spPr>
        <p:txBody>
          <a:bodyPr>
            <a:noAutofit/>
          </a:bodyPr>
          <a:lstStyle>
            <a:lvl1pPr algn="r">
              <a:defRPr sz="11500" b="1" spc="300" baseline="0">
                <a:solidFill>
                  <a:srgbClr val="FCF9F3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0#</a:t>
            </a:r>
          </a:p>
        </p:txBody>
      </p:sp>
    </p:spTree>
    <p:extLst>
      <p:ext uri="{BB962C8B-B14F-4D97-AF65-F5344CB8AC3E}">
        <p14:creationId xmlns:p14="http://schemas.microsoft.com/office/powerpoint/2010/main" val="3419445976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Layout with one conten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FACB1C2-3230-4623-ADB6-FF2611060C9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73050" y="1484313"/>
            <a:ext cx="11641138" cy="460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34CE4B2-C182-4974-A6BB-AB7C72AE6ED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73600" y="908050"/>
            <a:ext cx="11642400" cy="360363"/>
          </a:xfrm>
        </p:spPr>
        <p:txBody>
          <a:bodyPr anchor="ctr">
            <a:noAutofit/>
          </a:bodyPr>
          <a:lstStyle>
            <a:lvl1pPr algn="l">
              <a:defRPr sz="1400" b="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B5C3222-4D77-4C80-94E9-632428248770}"/>
              </a:ext>
            </a:extLst>
          </p:cNvPr>
          <p:cNvGrpSpPr/>
          <p:nvPr userDrawn="1"/>
        </p:nvGrpSpPr>
        <p:grpSpPr>
          <a:xfrm>
            <a:off x="1" y="0"/>
            <a:ext cx="12191999" cy="182880"/>
            <a:chOff x="1" y="6680217"/>
            <a:chExt cx="12228831" cy="182880"/>
          </a:xfrm>
        </p:grpSpPr>
        <p:sp>
          <p:nvSpPr>
            <p:cNvPr id="8" name="Rectangle 63">
              <a:extLst>
                <a:ext uri="{FF2B5EF4-FFF2-40B4-BE49-F238E27FC236}">
                  <a16:creationId xmlns:a16="http://schemas.microsoft.com/office/drawing/2014/main" id="{0BFE1ECD-39C8-4710-94FC-824A219E53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02752" y="6680217"/>
              <a:ext cx="2926080" cy="182880"/>
            </a:xfrm>
            <a:prstGeom prst="rect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115888" indent="-115888">
                <a:spcBef>
                  <a:spcPct val="50000"/>
                </a:spcBef>
                <a:buFontTx/>
                <a:buChar char="•"/>
              </a:pPr>
              <a:endParaRPr lang="en-US" sz="1300" b="0">
                <a:solidFill>
                  <a:srgbClr val="C8BB7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" name="Rectangle 64">
              <a:extLst>
                <a:ext uri="{FF2B5EF4-FFF2-40B4-BE49-F238E27FC236}">
                  <a16:creationId xmlns:a16="http://schemas.microsoft.com/office/drawing/2014/main" id="{7D94A2C4-44E4-4426-8C9F-5EA731CC87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" y="6680217"/>
              <a:ext cx="9302751" cy="182880"/>
            </a:xfrm>
            <a:prstGeom prst="rect">
              <a:avLst/>
            </a:prstGeom>
            <a:solidFill>
              <a:srgbClr val="DDCF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115888" indent="-115888">
                <a:spcBef>
                  <a:spcPct val="50000"/>
                </a:spcBef>
                <a:buFontTx/>
                <a:buChar char="•"/>
              </a:pPr>
              <a:endParaRPr lang="en-US" sz="1300" b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00AEC316-9879-47DB-8981-496086DF6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06037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168">
          <p15:clr>
            <a:srgbClr val="FBAE40"/>
          </p15:clr>
        </p15:guide>
      </p15:sldGuideLst>
    </p:ext>
  </p:extLs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Layout with two content boxes with wide g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E208CB61-8C49-453F-810B-D13013294E3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73600" y="908050"/>
            <a:ext cx="11642400" cy="360363"/>
          </a:xfrm>
        </p:spPr>
        <p:txBody>
          <a:bodyPr anchor="ctr">
            <a:noAutofit/>
          </a:bodyPr>
          <a:lstStyle>
            <a:lvl1pPr algn="just">
              <a:defRPr sz="1400" b="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D6E4552-0850-4BB6-8969-0EB7882FEA2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273050" y="1484313"/>
            <a:ext cx="5607050" cy="460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Content Placeholder 10">
            <a:extLst>
              <a:ext uri="{FF2B5EF4-FFF2-40B4-BE49-F238E27FC236}">
                <a16:creationId xmlns:a16="http://schemas.microsoft.com/office/drawing/2014/main" id="{413F5A32-8AA4-4D5D-80A7-F82D0B6EBD7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316499" y="1484313"/>
            <a:ext cx="5607050" cy="460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44D726E-AE99-423A-909D-E1F358403EB3}"/>
              </a:ext>
            </a:extLst>
          </p:cNvPr>
          <p:cNvGrpSpPr/>
          <p:nvPr userDrawn="1"/>
        </p:nvGrpSpPr>
        <p:grpSpPr>
          <a:xfrm>
            <a:off x="1" y="0"/>
            <a:ext cx="12191999" cy="182880"/>
            <a:chOff x="1" y="6680217"/>
            <a:chExt cx="12228831" cy="182880"/>
          </a:xfrm>
        </p:grpSpPr>
        <p:sp>
          <p:nvSpPr>
            <p:cNvPr id="12" name="Rectangle 63">
              <a:extLst>
                <a:ext uri="{FF2B5EF4-FFF2-40B4-BE49-F238E27FC236}">
                  <a16:creationId xmlns:a16="http://schemas.microsoft.com/office/drawing/2014/main" id="{0DD30799-73EA-40FE-AE56-ADDADE413E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02752" y="6680217"/>
              <a:ext cx="2926080" cy="182880"/>
            </a:xfrm>
            <a:prstGeom prst="rect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115888" indent="-115888">
                <a:spcBef>
                  <a:spcPct val="50000"/>
                </a:spcBef>
                <a:buFontTx/>
                <a:buChar char="•"/>
              </a:pPr>
              <a:endParaRPr lang="en-US" sz="1300" b="0">
                <a:solidFill>
                  <a:srgbClr val="C8BB7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" name="Rectangle 64">
              <a:extLst>
                <a:ext uri="{FF2B5EF4-FFF2-40B4-BE49-F238E27FC236}">
                  <a16:creationId xmlns:a16="http://schemas.microsoft.com/office/drawing/2014/main" id="{4C74CF8E-F65A-4AD8-BB4B-7C988724CE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" y="6680217"/>
              <a:ext cx="9302751" cy="182880"/>
            </a:xfrm>
            <a:prstGeom prst="rect">
              <a:avLst/>
            </a:prstGeom>
            <a:solidFill>
              <a:srgbClr val="DDCF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115888" indent="-115888">
                <a:spcBef>
                  <a:spcPct val="50000"/>
                </a:spcBef>
                <a:buFontTx/>
                <a:buChar char="•"/>
              </a:pPr>
              <a:endParaRPr lang="en-US" sz="1300" b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3F44FA0-E553-461C-9250-AB9FE8602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37681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168">
          <p15:clr>
            <a:srgbClr val="FBAE40"/>
          </p15:clr>
        </p15:guide>
      </p15:sldGuideLst>
    </p:ext>
  </p:extLs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eading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E208CB61-8C49-453F-810B-D13013294E3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73600" y="908050"/>
            <a:ext cx="11642400" cy="360363"/>
          </a:xfrm>
        </p:spPr>
        <p:txBody>
          <a:bodyPr anchor="ctr">
            <a:noAutofit/>
          </a:bodyPr>
          <a:lstStyle>
            <a:lvl1pPr algn="just">
              <a:defRPr sz="1400" b="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5BE5442-9F29-4948-86A6-E447F6335741}"/>
              </a:ext>
            </a:extLst>
          </p:cNvPr>
          <p:cNvGrpSpPr/>
          <p:nvPr userDrawn="1"/>
        </p:nvGrpSpPr>
        <p:grpSpPr>
          <a:xfrm>
            <a:off x="1" y="0"/>
            <a:ext cx="12191999" cy="182880"/>
            <a:chOff x="1" y="6680217"/>
            <a:chExt cx="12228831" cy="182880"/>
          </a:xfrm>
        </p:grpSpPr>
        <p:sp>
          <p:nvSpPr>
            <p:cNvPr id="9" name="Rectangle 63">
              <a:extLst>
                <a:ext uri="{FF2B5EF4-FFF2-40B4-BE49-F238E27FC236}">
                  <a16:creationId xmlns:a16="http://schemas.microsoft.com/office/drawing/2014/main" id="{B5CABC64-4923-4C04-B945-8413D66FE8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02752" y="6680217"/>
              <a:ext cx="2926080" cy="182880"/>
            </a:xfrm>
            <a:prstGeom prst="rect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115888" indent="-115888">
                <a:spcBef>
                  <a:spcPct val="50000"/>
                </a:spcBef>
                <a:buFontTx/>
                <a:buChar char="•"/>
              </a:pPr>
              <a:endParaRPr lang="en-US" sz="1300" b="0">
                <a:solidFill>
                  <a:srgbClr val="C8BB7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" name="Rectangle 64">
              <a:extLst>
                <a:ext uri="{FF2B5EF4-FFF2-40B4-BE49-F238E27FC236}">
                  <a16:creationId xmlns:a16="http://schemas.microsoft.com/office/drawing/2014/main" id="{EC30F4D5-5610-4E98-A32C-12A10C45EB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" y="6680217"/>
              <a:ext cx="9302751" cy="182880"/>
            </a:xfrm>
            <a:prstGeom prst="rect">
              <a:avLst/>
            </a:prstGeom>
            <a:solidFill>
              <a:srgbClr val="DDCF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115888" indent="-115888">
                <a:spcBef>
                  <a:spcPct val="50000"/>
                </a:spcBef>
                <a:buFontTx/>
                <a:buChar char="•"/>
              </a:pPr>
              <a:endParaRPr lang="en-US" sz="1300" b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C4194DD-307C-4D1E-A4F9-E8B79D50D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16008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168">
          <p15:clr>
            <a:srgbClr val="FBAE40"/>
          </p15:clr>
        </p15:guide>
      </p15:sldGuideLst>
    </p:ext>
  </p:extLs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ase Stud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BF5F85-B7E1-4E0C-8406-EC1503388D2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274732" y="182880"/>
            <a:ext cx="2917268" cy="667512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8D8E685-3C9A-401F-BD03-DE791620C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600" y="511193"/>
            <a:ext cx="8751537" cy="3930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885FAD-DF67-4B2A-AEE6-94E1B07EA77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73600" y="1484313"/>
            <a:ext cx="8769184" cy="4608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8B77731-2986-411D-808F-752E190EBB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0719" y="6281513"/>
            <a:ext cx="1793683" cy="456855"/>
          </a:xfrm>
          <a:prstGeom prst="rect">
            <a:avLst/>
          </a:prstGeom>
        </p:spPr>
      </p:pic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00267D7B-BF73-476D-BB95-196CD942854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73600" y="908050"/>
            <a:ext cx="8769184" cy="360363"/>
          </a:xfrm>
        </p:spPr>
        <p:txBody>
          <a:bodyPr anchor="ctr">
            <a:noAutofit/>
          </a:bodyPr>
          <a:lstStyle>
            <a:lvl1pPr algn="just">
              <a:defRPr sz="1400" b="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985463E-C5D9-4CBD-8751-AF080C029882}"/>
              </a:ext>
            </a:extLst>
          </p:cNvPr>
          <p:cNvGrpSpPr/>
          <p:nvPr userDrawn="1"/>
        </p:nvGrpSpPr>
        <p:grpSpPr>
          <a:xfrm>
            <a:off x="1" y="-27037"/>
            <a:ext cx="12191999" cy="182880"/>
            <a:chOff x="1" y="6680217"/>
            <a:chExt cx="12228831" cy="182880"/>
          </a:xfrm>
        </p:grpSpPr>
        <p:sp>
          <p:nvSpPr>
            <p:cNvPr id="13" name="Rectangle 63">
              <a:extLst>
                <a:ext uri="{FF2B5EF4-FFF2-40B4-BE49-F238E27FC236}">
                  <a16:creationId xmlns:a16="http://schemas.microsoft.com/office/drawing/2014/main" id="{FBA29E1C-A4EC-4964-B685-66C9F8522B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02752" y="6680217"/>
              <a:ext cx="2926080" cy="182880"/>
            </a:xfrm>
            <a:prstGeom prst="rect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115888" indent="-115888">
                <a:spcBef>
                  <a:spcPct val="50000"/>
                </a:spcBef>
                <a:buFontTx/>
                <a:buChar char="•"/>
              </a:pPr>
              <a:endParaRPr lang="en-US" sz="1300" b="0">
                <a:solidFill>
                  <a:srgbClr val="C8BB7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" name="Rectangle 64">
              <a:extLst>
                <a:ext uri="{FF2B5EF4-FFF2-40B4-BE49-F238E27FC236}">
                  <a16:creationId xmlns:a16="http://schemas.microsoft.com/office/drawing/2014/main" id="{371F20A8-B06D-41CA-A430-6ECF46A47F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" y="6680217"/>
              <a:ext cx="9302751" cy="182880"/>
            </a:xfrm>
            <a:prstGeom prst="rect">
              <a:avLst/>
            </a:prstGeom>
            <a:solidFill>
              <a:srgbClr val="DDCF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115888" indent="-115888">
                <a:spcBef>
                  <a:spcPct val="50000"/>
                </a:spcBef>
                <a:buFontTx/>
                <a:buChar char="•"/>
              </a:pPr>
              <a:endParaRPr lang="en-US" sz="1300" b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94182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706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Layout with two content boxes with wide g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C705FA-3E1E-499B-9B0B-C623B9EEDE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solidFill>
            <a:schemeClr val="bg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D782E16-99D3-D743-B442-BEC2B47D5716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8D8E685-3C9A-401F-BD03-DE791620C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E208CB61-8C49-453F-810B-D13013294E3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73600" y="908050"/>
            <a:ext cx="11642400" cy="360363"/>
          </a:xfrm>
        </p:spPr>
        <p:txBody>
          <a:bodyPr anchor="ctr">
            <a:noAutofit/>
          </a:bodyPr>
          <a:lstStyle>
            <a:lvl1pPr algn="just">
              <a:defRPr sz="1400" b="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D6E4552-0850-4BB6-8969-0EB7882FEA2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273050" y="1484313"/>
            <a:ext cx="5607050" cy="460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Content Placeholder 10">
            <a:extLst>
              <a:ext uri="{FF2B5EF4-FFF2-40B4-BE49-F238E27FC236}">
                <a16:creationId xmlns:a16="http://schemas.microsoft.com/office/drawing/2014/main" id="{413F5A32-8AA4-4D5D-80A7-F82D0B6EBD7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316499" y="1484313"/>
            <a:ext cx="5607050" cy="460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4E8A584-4A70-42FC-8D36-E1C9E23C4D67}"/>
              </a:ext>
            </a:extLst>
          </p:cNvPr>
          <p:cNvGrpSpPr/>
          <p:nvPr/>
        </p:nvGrpSpPr>
        <p:grpSpPr>
          <a:xfrm>
            <a:off x="1" y="0"/>
            <a:ext cx="12191999" cy="182880"/>
            <a:chOff x="1" y="6680217"/>
            <a:chExt cx="12228831" cy="182880"/>
          </a:xfrm>
        </p:grpSpPr>
        <p:sp>
          <p:nvSpPr>
            <p:cNvPr id="13" name="Rectangle 63">
              <a:extLst>
                <a:ext uri="{FF2B5EF4-FFF2-40B4-BE49-F238E27FC236}">
                  <a16:creationId xmlns:a16="http://schemas.microsoft.com/office/drawing/2014/main" id="{E268FBEB-AB47-471C-9867-02B93E6EDB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02752" y="6680217"/>
              <a:ext cx="2926080" cy="182880"/>
            </a:xfrm>
            <a:prstGeom prst="rect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115888" indent="-115888">
                <a:spcBef>
                  <a:spcPct val="50000"/>
                </a:spcBef>
                <a:buFontTx/>
                <a:buChar char="•"/>
              </a:pPr>
              <a:endParaRPr lang="en-US" sz="1300" b="0">
                <a:solidFill>
                  <a:srgbClr val="C8BB7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" name="Rectangle 64">
              <a:extLst>
                <a:ext uri="{FF2B5EF4-FFF2-40B4-BE49-F238E27FC236}">
                  <a16:creationId xmlns:a16="http://schemas.microsoft.com/office/drawing/2014/main" id="{988B4BC5-CF70-4F96-9F0D-B8432BEA4F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" y="6680217"/>
              <a:ext cx="9302751" cy="182880"/>
            </a:xfrm>
            <a:prstGeom prst="rect">
              <a:avLst/>
            </a:prstGeom>
            <a:solidFill>
              <a:srgbClr val="A9D6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115888" indent="-115888">
                <a:spcBef>
                  <a:spcPct val="50000"/>
                </a:spcBef>
                <a:buFontTx/>
                <a:buChar char="•"/>
              </a:pPr>
              <a:endParaRPr lang="en-US" sz="1300" b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5486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168">
          <p15:clr>
            <a:srgbClr val="FBAE40"/>
          </p15:clr>
        </p15:guide>
      </p15:sldGuideLst>
    </p:ext>
  </p:extLs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LILAC">
    <p:bg>
      <p:bgPr>
        <a:solidFill>
          <a:schemeClr val="accent6"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Title 329"/>
          <p:cNvSpPr>
            <a:spLocks noGrp="1"/>
          </p:cNvSpPr>
          <p:nvPr>
            <p:ph type="title" hasCustomPrompt="1"/>
          </p:nvPr>
        </p:nvSpPr>
        <p:spPr>
          <a:xfrm>
            <a:off x="3500436" y="3656149"/>
            <a:ext cx="7005349" cy="984885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>
              <a:defRPr sz="3200" b="1" cap="all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 hasCustomPrompt="1"/>
          </p:nvPr>
        </p:nvSpPr>
        <p:spPr>
          <a:xfrm>
            <a:off x="3500436" y="4873499"/>
            <a:ext cx="7028336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 sz="2000" b="0" i="0" cap="none" baseline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4E16583-C580-4E38-8BD7-2722D32CDA6C}"/>
              </a:ext>
            </a:extLst>
          </p:cNvPr>
          <p:cNvSpPr/>
          <p:nvPr userDrawn="1"/>
        </p:nvSpPr>
        <p:spPr bwMode="auto">
          <a:xfrm>
            <a:off x="0" y="1485000"/>
            <a:ext cx="3240000" cy="38880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Picture Placeholder 68">
            <a:extLst>
              <a:ext uri="{FF2B5EF4-FFF2-40B4-BE49-F238E27FC236}">
                <a16:creationId xmlns:a16="http://schemas.microsoft.com/office/drawing/2014/main" id="{0141CED7-FEEE-4FC8-B92D-DE677569C6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00437" y="1485000"/>
            <a:ext cx="7020000" cy="1944687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1" name="Text Placeholder 70">
            <a:extLst>
              <a:ext uri="{FF2B5EF4-FFF2-40B4-BE49-F238E27FC236}">
                <a16:creationId xmlns:a16="http://schemas.microsoft.com/office/drawing/2014/main" id="{D9B2F553-D75C-421C-8C1A-3ED4022DE87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08689" y="3920390"/>
            <a:ext cx="1989269" cy="1739900"/>
          </a:xfrm>
        </p:spPr>
        <p:txBody>
          <a:bodyPr>
            <a:noAutofit/>
          </a:bodyPr>
          <a:lstStyle>
            <a:lvl1pPr algn="r">
              <a:defRPr sz="11500" b="1" spc="300" baseline="0">
                <a:solidFill>
                  <a:srgbClr val="F6F7FC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0#</a:t>
            </a:r>
          </a:p>
        </p:txBody>
      </p:sp>
    </p:spTree>
    <p:extLst>
      <p:ext uri="{BB962C8B-B14F-4D97-AF65-F5344CB8AC3E}">
        <p14:creationId xmlns:p14="http://schemas.microsoft.com/office/powerpoint/2010/main" val="3105288744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Layout with one conten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FACB1C2-3230-4623-ADB6-FF2611060C9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73050" y="1484313"/>
            <a:ext cx="11641138" cy="460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34CE4B2-C182-4974-A6BB-AB7C72AE6ED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73600" y="908050"/>
            <a:ext cx="11642400" cy="360363"/>
          </a:xfrm>
        </p:spPr>
        <p:txBody>
          <a:bodyPr anchor="ctr">
            <a:noAutofit/>
          </a:bodyPr>
          <a:lstStyle>
            <a:lvl1pPr algn="just">
              <a:defRPr sz="1400" b="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B5C3222-4D77-4C80-94E9-632428248770}"/>
              </a:ext>
            </a:extLst>
          </p:cNvPr>
          <p:cNvGrpSpPr/>
          <p:nvPr userDrawn="1"/>
        </p:nvGrpSpPr>
        <p:grpSpPr>
          <a:xfrm>
            <a:off x="1" y="0"/>
            <a:ext cx="12191999" cy="182880"/>
            <a:chOff x="1" y="6680217"/>
            <a:chExt cx="12228831" cy="182880"/>
          </a:xfrm>
        </p:grpSpPr>
        <p:sp>
          <p:nvSpPr>
            <p:cNvPr id="8" name="Rectangle 63">
              <a:extLst>
                <a:ext uri="{FF2B5EF4-FFF2-40B4-BE49-F238E27FC236}">
                  <a16:creationId xmlns:a16="http://schemas.microsoft.com/office/drawing/2014/main" id="{0BFE1ECD-39C8-4710-94FC-824A219E53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02752" y="6680217"/>
              <a:ext cx="2926080" cy="182880"/>
            </a:xfrm>
            <a:prstGeom prst="rect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115888" indent="-115888">
                <a:spcBef>
                  <a:spcPct val="50000"/>
                </a:spcBef>
                <a:buFontTx/>
                <a:buChar char="•"/>
              </a:pPr>
              <a:endParaRPr lang="en-US" sz="1300" b="0">
                <a:solidFill>
                  <a:srgbClr val="C8BB7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" name="Rectangle 64">
              <a:extLst>
                <a:ext uri="{FF2B5EF4-FFF2-40B4-BE49-F238E27FC236}">
                  <a16:creationId xmlns:a16="http://schemas.microsoft.com/office/drawing/2014/main" id="{7D94A2C4-44E4-4426-8C9F-5EA731CC87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" y="6680217"/>
              <a:ext cx="9302751" cy="182880"/>
            </a:xfrm>
            <a:prstGeom prst="rect">
              <a:avLst/>
            </a:prstGeom>
            <a:solidFill>
              <a:srgbClr val="BAC0D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115888" indent="-115888">
                <a:spcBef>
                  <a:spcPct val="50000"/>
                </a:spcBef>
                <a:buFontTx/>
                <a:buChar char="•"/>
              </a:pPr>
              <a:endParaRPr lang="en-US" sz="1300" b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681CD473-B0FF-4248-A632-599607DFD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78038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168">
          <p15:clr>
            <a:srgbClr val="FBAE40"/>
          </p15:clr>
        </p15:guide>
      </p15:sldGuideLst>
    </p:ext>
  </p:extLst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Layout with two content boxes with wide g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E208CB61-8C49-453F-810B-D13013294E3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73600" y="908050"/>
            <a:ext cx="11642400" cy="360363"/>
          </a:xfrm>
        </p:spPr>
        <p:txBody>
          <a:bodyPr anchor="ctr">
            <a:noAutofit/>
          </a:bodyPr>
          <a:lstStyle>
            <a:lvl1pPr algn="just">
              <a:defRPr sz="1400" b="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D6E4552-0850-4BB6-8969-0EB7882FEA2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273050" y="1484313"/>
            <a:ext cx="5607050" cy="460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Content Placeholder 10">
            <a:extLst>
              <a:ext uri="{FF2B5EF4-FFF2-40B4-BE49-F238E27FC236}">
                <a16:creationId xmlns:a16="http://schemas.microsoft.com/office/drawing/2014/main" id="{413F5A32-8AA4-4D5D-80A7-F82D0B6EBD7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316499" y="1484313"/>
            <a:ext cx="5607050" cy="460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BC2D8EA-0CC8-4810-8327-E2E732C98F7A}"/>
              </a:ext>
            </a:extLst>
          </p:cNvPr>
          <p:cNvGrpSpPr/>
          <p:nvPr userDrawn="1"/>
        </p:nvGrpSpPr>
        <p:grpSpPr>
          <a:xfrm>
            <a:off x="1" y="0"/>
            <a:ext cx="12191999" cy="182880"/>
            <a:chOff x="1" y="6680217"/>
            <a:chExt cx="12228831" cy="182880"/>
          </a:xfrm>
        </p:grpSpPr>
        <p:sp>
          <p:nvSpPr>
            <p:cNvPr id="15" name="Rectangle 63">
              <a:extLst>
                <a:ext uri="{FF2B5EF4-FFF2-40B4-BE49-F238E27FC236}">
                  <a16:creationId xmlns:a16="http://schemas.microsoft.com/office/drawing/2014/main" id="{E902FAC5-F094-42BA-8624-994E1C8ED3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02752" y="6680217"/>
              <a:ext cx="2926080" cy="182880"/>
            </a:xfrm>
            <a:prstGeom prst="rect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115888" indent="-115888">
                <a:spcBef>
                  <a:spcPct val="50000"/>
                </a:spcBef>
                <a:buFontTx/>
                <a:buChar char="•"/>
              </a:pPr>
              <a:endParaRPr lang="en-US" sz="1300" b="0">
                <a:solidFill>
                  <a:srgbClr val="C8BB7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" name="Rectangle 64">
              <a:extLst>
                <a:ext uri="{FF2B5EF4-FFF2-40B4-BE49-F238E27FC236}">
                  <a16:creationId xmlns:a16="http://schemas.microsoft.com/office/drawing/2014/main" id="{2A7D055D-2BA3-4CBC-AA23-BBDF844DB1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" y="6680217"/>
              <a:ext cx="9302751" cy="182880"/>
            </a:xfrm>
            <a:prstGeom prst="rect">
              <a:avLst/>
            </a:prstGeom>
            <a:solidFill>
              <a:srgbClr val="BAC0D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115888" indent="-115888">
                <a:spcBef>
                  <a:spcPct val="50000"/>
                </a:spcBef>
                <a:buFontTx/>
                <a:buChar char="•"/>
              </a:pPr>
              <a:endParaRPr lang="en-US" sz="1300" b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75FC64C-36C8-4C2A-98ED-478C31256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33369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168">
          <p15:clr>
            <a:srgbClr val="FBAE40"/>
          </p15:clr>
        </p15:guide>
      </p15:sldGuideLst>
    </p:ext>
  </p:extLst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heading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E208CB61-8C49-453F-810B-D13013294E3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73600" y="908050"/>
            <a:ext cx="11642400" cy="360363"/>
          </a:xfrm>
        </p:spPr>
        <p:txBody>
          <a:bodyPr anchor="ctr">
            <a:noAutofit/>
          </a:bodyPr>
          <a:lstStyle>
            <a:lvl1pPr algn="just">
              <a:defRPr sz="1400" b="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5ABDEE9-5954-486C-9F1C-F207C1C340C2}"/>
              </a:ext>
            </a:extLst>
          </p:cNvPr>
          <p:cNvGrpSpPr/>
          <p:nvPr userDrawn="1"/>
        </p:nvGrpSpPr>
        <p:grpSpPr>
          <a:xfrm>
            <a:off x="1" y="0"/>
            <a:ext cx="12191999" cy="182880"/>
            <a:chOff x="1" y="6680217"/>
            <a:chExt cx="12228831" cy="182880"/>
          </a:xfrm>
        </p:grpSpPr>
        <p:sp>
          <p:nvSpPr>
            <p:cNvPr id="12" name="Rectangle 63">
              <a:extLst>
                <a:ext uri="{FF2B5EF4-FFF2-40B4-BE49-F238E27FC236}">
                  <a16:creationId xmlns:a16="http://schemas.microsoft.com/office/drawing/2014/main" id="{F40D263D-013A-41D4-8D10-C711B21271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02752" y="6680217"/>
              <a:ext cx="2926080" cy="182880"/>
            </a:xfrm>
            <a:prstGeom prst="rect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115888" indent="-115888">
                <a:spcBef>
                  <a:spcPct val="50000"/>
                </a:spcBef>
                <a:buFontTx/>
                <a:buChar char="•"/>
              </a:pPr>
              <a:endParaRPr lang="en-US" sz="1300" b="0">
                <a:solidFill>
                  <a:srgbClr val="C8BB7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" name="Rectangle 64">
              <a:extLst>
                <a:ext uri="{FF2B5EF4-FFF2-40B4-BE49-F238E27FC236}">
                  <a16:creationId xmlns:a16="http://schemas.microsoft.com/office/drawing/2014/main" id="{FD4730A6-662F-4913-9465-A07610D5FB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" y="6680217"/>
              <a:ext cx="9302751" cy="182880"/>
            </a:xfrm>
            <a:prstGeom prst="rect">
              <a:avLst/>
            </a:prstGeom>
            <a:solidFill>
              <a:srgbClr val="BAC0D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115888" indent="-115888">
                <a:spcBef>
                  <a:spcPct val="50000"/>
                </a:spcBef>
                <a:buFontTx/>
                <a:buChar char="•"/>
              </a:pPr>
              <a:endParaRPr lang="en-US" sz="1300" b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E474B82-679C-45E8-9CC3-7187660CD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03811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168">
          <p15:clr>
            <a:srgbClr val="FBAE40"/>
          </p15:clr>
        </p15:guide>
      </p15:sldGuideLst>
    </p:ext>
  </p:extLst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ase Stud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BF5F85-B7E1-4E0C-8406-EC1503388D2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274732" y="182880"/>
            <a:ext cx="2917268" cy="667512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8D8E685-3C9A-401F-BD03-DE791620C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600" y="511193"/>
            <a:ext cx="8751537" cy="3930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885FAD-DF67-4B2A-AEE6-94E1B07EA77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73600" y="1484313"/>
            <a:ext cx="8769184" cy="4608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8B77731-2986-411D-808F-752E190EBB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0719" y="6281513"/>
            <a:ext cx="1793683" cy="456855"/>
          </a:xfrm>
          <a:prstGeom prst="rect">
            <a:avLst/>
          </a:prstGeom>
        </p:spPr>
      </p:pic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00267D7B-BF73-476D-BB95-196CD942854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73600" y="908050"/>
            <a:ext cx="8769184" cy="360363"/>
          </a:xfrm>
        </p:spPr>
        <p:txBody>
          <a:bodyPr anchor="ctr">
            <a:noAutofit/>
          </a:bodyPr>
          <a:lstStyle>
            <a:lvl1pPr algn="just">
              <a:defRPr sz="1400" b="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96C7B72-C274-4106-AC7F-BC1F832FEFA7}"/>
              </a:ext>
            </a:extLst>
          </p:cNvPr>
          <p:cNvGrpSpPr/>
          <p:nvPr userDrawn="1"/>
        </p:nvGrpSpPr>
        <p:grpSpPr>
          <a:xfrm>
            <a:off x="1" y="0"/>
            <a:ext cx="12191999" cy="182880"/>
            <a:chOff x="1" y="6680217"/>
            <a:chExt cx="12228831" cy="182880"/>
          </a:xfrm>
        </p:grpSpPr>
        <p:sp>
          <p:nvSpPr>
            <p:cNvPr id="16" name="Rectangle 63">
              <a:extLst>
                <a:ext uri="{FF2B5EF4-FFF2-40B4-BE49-F238E27FC236}">
                  <a16:creationId xmlns:a16="http://schemas.microsoft.com/office/drawing/2014/main" id="{DD0CBAD7-474B-4789-A304-BB7A40AF6B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02752" y="6680217"/>
              <a:ext cx="2926080" cy="182880"/>
            </a:xfrm>
            <a:prstGeom prst="rect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115888" indent="-115888">
                <a:spcBef>
                  <a:spcPct val="50000"/>
                </a:spcBef>
                <a:buFontTx/>
                <a:buChar char="•"/>
              </a:pPr>
              <a:endParaRPr lang="en-US" sz="1300" b="0">
                <a:solidFill>
                  <a:srgbClr val="C8BB7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DD6C4401-62A7-4906-B7B9-78BA89EA19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" y="6680217"/>
              <a:ext cx="9302751" cy="182880"/>
            </a:xfrm>
            <a:prstGeom prst="rect">
              <a:avLst/>
            </a:prstGeom>
            <a:solidFill>
              <a:srgbClr val="BAC0D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115888" indent="-115888">
                <a:spcBef>
                  <a:spcPct val="50000"/>
                </a:spcBef>
                <a:buFontTx/>
                <a:buChar char="•"/>
              </a:pPr>
              <a:endParaRPr lang="en-US" sz="1300" b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12781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706">
          <p15:clr>
            <a:srgbClr val="FBAE40"/>
          </p15:clr>
        </p15:guide>
      </p15:sldGuideLst>
    </p:ext>
  </p:extLst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E208CB61-8C49-453F-810B-D13013294E3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73600" y="908050"/>
            <a:ext cx="11642400" cy="360363"/>
          </a:xfrm>
        </p:spPr>
        <p:txBody>
          <a:bodyPr anchor="ctr">
            <a:noAutofit/>
          </a:bodyPr>
          <a:lstStyle>
            <a:lvl1pPr algn="just">
              <a:defRPr sz="1400" b="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DB791DA-7890-4ED8-ACC6-6D2A8FA73815}"/>
              </a:ext>
            </a:extLst>
          </p:cNvPr>
          <p:cNvGrpSpPr/>
          <p:nvPr userDrawn="1"/>
        </p:nvGrpSpPr>
        <p:grpSpPr>
          <a:xfrm>
            <a:off x="1" y="0"/>
            <a:ext cx="12191999" cy="182880"/>
            <a:chOff x="1" y="6680217"/>
            <a:chExt cx="12228831" cy="182880"/>
          </a:xfrm>
        </p:grpSpPr>
        <p:sp>
          <p:nvSpPr>
            <p:cNvPr id="9" name="Rectangle 63">
              <a:extLst>
                <a:ext uri="{FF2B5EF4-FFF2-40B4-BE49-F238E27FC236}">
                  <a16:creationId xmlns:a16="http://schemas.microsoft.com/office/drawing/2014/main" id="{22AB6258-4238-40EC-A68F-B57668B997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02752" y="6680217"/>
              <a:ext cx="2926080" cy="182880"/>
            </a:xfrm>
            <a:prstGeom prst="rect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115888" indent="-115888">
                <a:spcBef>
                  <a:spcPct val="50000"/>
                </a:spcBef>
                <a:buFontTx/>
                <a:buChar char="•"/>
              </a:pPr>
              <a:endParaRPr lang="en-US" sz="1300" b="0">
                <a:solidFill>
                  <a:srgbClr val="C8BB7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" name="Rectangle 64">
              <a:extLst>
                <a:ext uri="{FF2B5EF4-FFF2-40B4-BE49-F238E27FC236}">
                  <a16:creationId xmlns:a16="http://schemas.microsoft.com/office/drawing/2014/main" id="{6441B1CC-E910-4EDA-8D3A-F6361C485D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" y="6680217"/>
              <a:ext cx="9302751" cy="182880"/>
            </a:xfrm>
            <a:prstGeom prst="rect">
              <a:avLst/>
            </a:prstGeom>
            <a:solidFill>
              <a:srgbClr val="B2BDC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115888" indent="-115888">
                <a:spcBef>
                  <a:spcPct val="50000"/>
                </a:spcBef>
                <a:buFontTx/>
                <a:buChar char="•"/>
              </a:pPr>
              <a:endParaRPr lang="en-US" sz="1300" b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3C3CF3-8734-4D3E-B8DA-4AA413CC50C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73050" y="1484313"/>
            <a:ext cx="946150" cy="1042987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70AFDDEB-D530-4607-B0BC-EA75C42C5F6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73050" y="2686580"/>
            <a:ext cx="946150" cy="1042987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EE2034D2-2604-4FF6-996D-32B63615678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273050" y="3888847"/>
            <a:ext cx="946150" cy="1042987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76286C5E-D3E9-440F-A0D9-AF4FE584210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73050" y="5091113"/>
            <a:ext cx="946150" cy="1042987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9AAE56A9-FE6D-4CCD-8814-E7441AA673F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318250" y="1484313"/>
            <a:ext cx="946150" cy="1042987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E8630B9E-D172-4D51-98EA-49EEF014967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318250" y="2686580"/>
            <a:ext cx="946150" cy="1042987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3717658D-A985-4FEC-8CEE-55B45353C28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318250" y="3888847"/>
            <a:ext cx="946150" cy="1042987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68180F84-0BA2-476F-B3EF-3B01937C2D6E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318250" y="5091113"/>
            <a:ext cx="946150" cy="1042987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3C0C75-9FE8-4E59-9BCE-ACF469C38A9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409700" y="1484313"/>
            <a:ext cx="3429000" cy="1042987"/>
          </a:xfrm>
        </p:spPr>
        <p:txBody>
          <a:bodyPr>
            <a:normAutofit/>
          </a:bodyPr>
          <a:lstStyle>
            <a:lvl1pPr>
              <a:defRPr sz="1100" b="1">
                <a:solidFill>
                  <a:schemeClr val="bg2"/>
                </a:solidFill>
              </a:defRPr>
            </a:lvl1pPr>
            <a:lvl2pPr marL="0" indent="0">
              <a:buNone/>
              <a:defRPr sz="11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DF0E46B8-F19C-45CB-B12D-AD75592C22A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409700" y="2686580"/>
            <a:ext cx="3429000" cy="1042987"/>
          </a:xfrm>
        </p:spPr>
        <p:txBody>
          <a:bodyPr>
            <a:normAutofit/>
          </a:bodyPr>
          <a:lstStyle>
            <a:lvl1pPr>
              <a:defRPr sz="1100" b="1">
                <a:solidFill>
                  <a:schemeClr val="bg2"/>
                </a:solidFill>
              </a:defRPr>
            </a:lvl1pPr>
            <a:lvl2pPr marL="0" indent="0">
              <a:buNone/>
              <a:defRPr sz="11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21B1723D-AF97-47C4-87C1-61A48477035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409700" y="3888847"/>
            <a:ext cx="3429000" cy="1042987"/>
          </a:xfrm>
        </p:spPr>
        <p:txBody>
          <a:bodyPr>
            <a:normAutofit/>
          </a:bodyPr>
          <a:lstStyle>
            <a:lvl1pPr>
              <a:defRPr sz="1100" b="1">
                <a:solidFill>
                  <a:schemeClr val="bg2"/>
                </a:solidFill>
              </a:defRPr>
            </a:lvl1pPr>
            <a:lvl2pPr marL="0" indent="0">
              <a:buNone/>
              <a:defRPr sz="11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0AF0E528-DE61-47E0-8D4B-4AA3676C1179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409700" y="5091113"/>
            <a:ext cx="3429000" cy="1042987"/>
          </a:xfrm>
        </p:spPr>
        <p:txBody>
          <a:bodyPr>
            <a:normAutofit/>
          </a:bodyPr>
          <a:lstStyle>
            <a:lvl1pPr>
              <a:defRPr sz="1100" b="1">
                <a:solidFill>
                  <a:schemeClr val="bg2"/>
                </a:solidFill>
              </a:defRPr>
            </a:lvl1pPr>
            <a:lvl2pPr marL="0" indent="0">
              <a:buNone/>
              <a:defRPr sz="11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5B46EFE3-D8CC-4CC3-BB39-700EA0EC6A0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467600" y="1484313"/>
            <a:ext cx="3429000" cy="1042987"/>
          </a:xfrm>
        </p:spPr>
        <p:txBody>
          <a:bodyPr>
            <a:normAutofit/>
          </a:bodyPr>
          <a:lstStyle>
            <a:lvl1pPr>
              <a:defRPr sz="1100" b="1">
                <a:solidFill>
                  <a:schemeClr val="bg2"/>
                </a:solidFill>
              </a:defRPr>
            </a:lvl1pPr>
            <a:lvl2pPr marL="0" indent="0">
              <a:buNone/>
              <a:defRPr sz="11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BBD0616F-93B2-41C4-8BD2-423BF27E90B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467600" y="2686580"/>
            <a:ext cx="3429000" cy="1042987"/>
          </a:xfrm>
        </p:spPr>
        <p:txBody>
          <a:bodyPr>
            <a:normAutofit/>
          </a:bodyPr>
          <a:lstStyle>
            <a:lvl1pPr>
              <a:defRPr sz="1100" b="1">
                <a:solidFill>
                  <a:schemeClr val="bg2"/>
                </a:solidFill>
              </a:defRPr>
            </a:lvl1pPr>
            <a:lvl2pPr marL="0" indent="0">
              <a:buNone/>
              <a:defRPr sz="11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E7989B5A-A5C5-4A18-952A-B1899470618D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467600" y="3888847"/>
            <a:ext cx="3429000" cy="1042987"/>
          </a:xfrm>
        </p:spPr>
        <p:txBody>
          <a:bodyPr>
            <a:normAutofit/>
          </a:bodyPr>
          <a:lstStyle>
            <a:lvl1pPr>
              <a:defRPr sz="1100" b="1">
                <a:solidFill>
                  <a:schemeClr val="bg2"/>
                </a:solidFill>
              </a:defRPr>
            </a:lvl1pPr>
            <a:lvl2pPr marL="0" indent="0">
              <a:buNone/>
              <a:defRPr sz="11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F79C5DCF-CEE4-43E9-90BE-E49D7BA33537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7467600" y="5091113"/>
            <a:ext cx="3429000" cy="1042987"/>
          </a:xfrm>
        </p:spPr>
        <p:txBody>
          <a:bodyPr>
            <a:normAutofit/>
          </a:bodyPr>
          <a:lstStyle>
            <a:lvl1pPr>
              <a:defRPr sz="1100" b="1">
                <a:solidFill>
                  <a:schemeClr val="bg2"/>
                </a:solidFill>
              </a:defRPr>
            </a:lvl1pPr>
            <a:lvl2pPr marL="0" indent="0">
              <a:buNone/>
              <a:defRPr sz="11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8F246D-E49B-4782-BECD-CDF65CEF8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65692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168">
          <p15:clr>
            <a:srgbClr val="FBAE40"/>
          </p15:clr>
        </p15:guide>
      </p15:sldGuideLst>
    </p:ext>
  </p:extLst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2F4C819-922E-635B-AF12-D939AAFCD787}"/>
              </a:ext>
            </a:extLst>
          </p:cNvPr>
          <p:cNvSpPr/>
          <p:nvPr userDrawn="1"/>
        </p:nvSpPr>
        <p:spPr bwMode="auto">
          <a:xfrm>
            <a:off x="0" y="6117675"/>
            <a:ext cx="12203860" cy="76569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cs typeface="Times New Roman" pitchFamily="18" charset="0"/>
            </a:endParaRPr>
          </a:p>
        </p:txBody>
      </p:sp>
      <p:sp>
        <p:nvSpPr>
          <p:cNvPr id="79" name="Freeform 47">
            <a:extLst>
              <a:ext uri="{FF2B5EF4-FFF2-40B4-BE49-F238E27FC236}">
                <a16:creationId xmlns:a16="http://schemas.microsoft.com/office/drawing/2014/main" id="{F22054DE-27F2-47A6-B4F6-D614377D51B6}"/>
              </a:ext>
            </a:extLst>
          </p:cNvPr>
          <p:cNvSpPr>
            <a:spLocks/>
          </p:cNvSpPr>
          <p:nvPr/>
        </p:nvSpPr>
        <p:spPr bwMode="auto">
          <a:xfrm>
            <a:off x="5368165" y="1588"/>
            <a:ext cx="4074548" cy="4266531"/>
          </a:xfrm>
          <a:custGeom>
            <a:avLst/>
            <a:gdLst>
              <a:gd name="T0" fmla="*/ 665 w 1285"/>
              <a:gd name="T1" fmla="*/ 0 h 1344"/>
              <a:gd name="T2" fmla="*/ 0 w 1285"/>
              <a:gd name="T3" fmla="*/ 0 h 1344"/>
              <a:gd name="T4" fmla="*/ 665 w 1285"/>
              <a:gd name="T5" fmla="*/ 1344 h 1344"/>
              <a:gd name="T6" fmla="*/ 665 w 1285"/>
              <a:gd name="T7" fmla="*/ 1344 h 1344"/>
              <a:gd name="T8" fmla="*/ 1285 w 1285"/>
              <a:gd name="T9" fmla="*/ 0 h 1344"/>
              <a:gd name="T10" fmla="*/ 665 w 1285"/>
              <a:gd name="T11" fmla="*/ 0 h 1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85" h="1344">
                <a:moveTo>
                  <a:pt x="665" y="0"/>
                </a:moveTo>
                <a:cubicBezTo>
                  <a:pt x="0" y="0"/>
                  <a:pt x="0" y="0"/>
                  <a:pt x="0" y="0"/>
                </a:cubicBezTo>
                <a:cubicBezTo>
                  <a:pt x="89" y="514"/>
                  <a:pt x="326" y="977"/>
                  <a:pt x="665" y="1344"/>
                </a:cubicBezTo>
                <a:cubicBezTo>
                  <a:pt x="665" y="1344"/>
                  <a:pt x="665" y="1344"/>
                  <a:pt x="665" y="1344"/>
                </a:cubicBezTo>
                <a:cubicBezTo>
                  <a:pt x="675" y="809"/>
                  <a:pt x="912" y="330"/>
                  <a:pt x="1285" y="0"/>
                </a:cubicBezTo>
                <a:lnTo>
                  <a:pt x="665" y="0"/>
                </a:lnTo>
                <a:close/>
              </a:path>
            </a:pathLst>
          </a:custGeom>
          <a:solidFill>
            <a:schemeClr val="accent1">
              <a:lumMod val="75000"/>
              <a:alpha val="2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Arial" panose="020B0604020202020204" pitchFamily="34" charset="0"/>
            </a:endParaRPr>
          </a:p>
        </p:txBody>
      </p:sp>
      <p:sp>
        <p:nvSpPr>
          <p:cNvPr id="78" name="Freeform 46">
            <a:extLst>
              <a:ext uri="{FF2B5EF4-FFF2-40B4-BE49-F238E27FC236}">
                <a16:creationId xmlns:a16="http://schemas.microsoft.com/office/drawing/2014/main" id="{89E3E897-C479-4F88-9844-84F8E619BF54}"/>
              </a:ext>
            </a:extLst>
          </p:cNvPr>
          <p:cNvSpPr>
            <a:spLocks/>
          </p:cNvSpPr>
          <p:nvPr/>
        </p:nvSpPr>
        <p:spPr bwMode="auto">
          <a:xfrm>
            <a:off x="2765424" y="1588"/>
            <a:ext cx="4816823" cy="5488954"/>
          </a:xfrm>
          <a:custGeom>
            <a:avLst/>
            <a:gdLst>
              <a:gd name="T0" fmla="*/ 1486 w 1519"/>
              <a:gd name="T1" fmla="*/ 1378 h 1729"/>
              <a:gd name="T2" fmla="*/ 1486 w 1519"/>
              <a:gd name="T3" fmla="*/ 1378 h 1729"/>
              <a:gd name="T4" fmla="*/ 1486 w 1519"/>
              <a:gd name="T5" fmla="*/ 1344 h 1729"/>
              <a:gd name="T6" fmla="*/ 1486 w 1519"/>
              <a:gd name="T7" fmla="*/ 1344 h 1729"/>
              <a:gd name="T8" fmla="*/ 821 w 1519"/>
              <a:gd name="T9" fmla="*/ 0 h 1729"/>
              <a:gd name="T10" fmla="*/ 0 w 1519"/>
              <a:gd name="T11" fmla="*/ 0 h 1729"/>
              <a:gd name="T12" fmla="*/ 1486 w 1519"/>
              <a:gd name="T13" fmla="*/ 1710 h 1729"/>
              <a:gd name="T14" fmla="*/ 1519 w 1519"/>
              <a:gd name="T15" fmla="*/ 1729 h 1729"/>
              <a:gd name="T16" fmla="*/ 1486 w 1519"/>
              <a:gd name="T17" fmla="*/ 1378 h 17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19" h="1729">
                <a:moveTo>
                  <a:pt x="1486" y="1378"/>
                </a:moveTo>
                <a:cubicBezTo>
                  <a:pt x="1486" y="1378"/>
                  <a:pt x="1486" y="1378"/>
                  <a:pt x="1486" y="1378"/>
                </a:cubicBezTo>
                <a:cubicBezTo>
                  <a:pt x="1486" y="1366"/>
                  <a:pt x="1486" y="1355"/>
                  <a:pt x="1486" y="1344"/>
                </a:cubicBezTo>
                <a:cubicBezTo>
                  <a:pt x="1486" y="1344"/>
                  <a:pt x="1486" y="1344"/>
                  <a:pt x="1486" y="1344"/>
                </a:cubicBezTo>
                <a:cubicBezTo>
                  <a:pt x="1147" y="977"/>
                  <a:pt x="910" y="514"/>
                  <a:pt x="821" y="0"/>
                </a:cubicBezTo>
                <a:cubicBezTo>
                  <a:pt x="0" y="0"/>
                  <a:pt x="0" y="0"/>
                  <a:pt x="0" y="0"/>
                </a:cubicBezTo>
                <a:cubicBezTo>
                  <a:pt x="291" y="723"/>
                  <a:pt x="818" y="1324"/>
                  <a:pt x="1486" y="1710"/>
                </a:cubicBezTo>
                <a:cubicBezTo>
                  <a:pt x="1497" y="1716"/>
                  <a:pt x="1508" y="1723"/>
                  <a:pt x="1519" y="1729"/>
                </a:cubicBezTo>
                <a:cubicBezTo>
                  <a:pt x="1497" y="1615"/>
                  <a:pt x="1486" y="1498"/>
                  <a:pt x="1486" y="1378"/>
                </a:cubicBezTo>
                <a:close/>
              </a:path>
            </a:pathLst>
          </a:custGeom>
          <a:solidFill>
            <a:schemeClr val="accent1">
              <a:lumMod val="75000"/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Arial" panose="020B0604020202020204" pitchFamily="34" charset="0"/>
            </a:endParaRPr>
          </a:p>
        </p:txBody>
      </p:sp>
      <p:sp>
        <p:nvSpPr>
          <p:cNvPr id="80" name="Freeform 48">
            <a:extLst>
              <a:ext uri="{FF2B5EF4-FFF2-40B4-BE49-F238E27FC236}">
                <a16:creationId xmlns:a16="http://schemas.microsoft.com/office/drawing/2014/main" id="{67F1C9E5-15FC-4911-9A08-FC0EDFE4788E}"/>
              </a:ext>
            </a:extLst>
          </p:cNvPr>
          <p:cNvSpPr>
            <a:spLocks/>
          </p:cNvSpPr>
          <p:nvPr/>
        </p:nvSpPr>
        <p:spPr bwMode="auto">
          <a:xfrm>
            <a:off x="7582248" y="5490542"/>
            <a:ext cx="4477544" cy="1367457"/>
          </a:xfrm>
          <a:custGeom>
            <a:avLst/>
            <a:gdLst>
              <a:gd name="T0" fmla="*/ 0 w 1412"/>
              <a:gd name="T1" fmla="*/ 0 h 431"/>
              <a:gd name="T2" fmla="*/ 141 w 1412"/>
              <a:gd name="T3" fmla="*/ 431 h 431"/>
              <a:gd name="T4" fmla="*/ 1412 w 1412"/>
              <a:gd name="T5" fmla="*/ 431 h 431"/>
              <a:gd name="T6" fmla="*/ 0 w 1412"/>
              <a:gd name="T7" fmla="*/ 0 h 4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12" h="431">
                <a:moveTo>
                  <a:pt x="0" y="0"/>
                </a:moveTo>
                <a:cubicBezTo>
                  <a:pt x="29" y="151"/>
                  <a:pt x="77" y="296"/>
                  <a:pt x="141" y="431"/>
                </a:cubicBezTo>
                <a:cubicBezTo>
                  <a:pt x="1412" y="431"/>
                  <a:pt x="1412" y="431"/>
                  <a:pt x="1412" y="431"/>
                </a:cubicBezTo>
                <a:cubicBezTo>
                  <a:pt x="902" y="390"/>
                  <a:pt x="424" y="238"/>
                  <a:pt x="0" y="0"/>
                </a:cubicBezTo>
                <a:close/>
              </a:path>
            </a:pathLst>
          </a:custGeom>
          <a:solidFill>
            <a:schemeClr val="accent1">
              <a:lumMod val="75000"/>
              <a:alpha val="3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Arial" panose="020B0604020202020204" pitchFamily="34" charset="0"/>
            </a:endParaRPr>
          </a:p>
        </p:txBody>
      </p:sp>
      <p:sp>
        <p:nvSpPr>
          <p:cNvPr id="81" name="Freeform 49">
            <a:extLst>
              <a:ext uri="{FF2B5EF4-FFF2-40B4-BE49-F238E27FC236}">
                <a16:creationId xmlns:a16="http://schemas.microsoft.com/office/drawing/2014/main" id="{7821DF6E-C7B3-46DB-A33F-4383CBEE0EFA}"/>
              </a:ext>
            </a:extLst>
          </p:cNvPr>
          <p:cNvSpPr>
            <a:spLocks/>
          </p:cNvSpPr>
          <p:nvPr userDrawn="1"/>
        </p:nvSpPr>
        <p:spPr bwMode="auto">
          <a:xfrm>
            <a:off x="7477119" y="4268119"/>
            <a:ext cx="4714880" cy="2589881"/>
          </a:xfrm>
          <a:custGeom>
            <a:avLst/>
            <a:gdLst>
              <a:gd name="T0" fmla="*/ 1487 w 1487"/>
              <a:gd name="T1" fmla="*/ 816 h 816"/>
              <a:gd name="T2" fmla="*/ 1487 w 1487"/>
              <a:gd name="T3" fmla="*/ 814 h 816"/>
              <a:gd name="T4" fmla="*/ 0 w 1487"/>
              <a:gd name="T5" fmla="*/ 0 h 816"/>
              <a:gd name="T6" fmla="*/ 0 w 1487"/>
              <a:gd name="T7" fmla="*/ 34 h 816"/>
              <a:gd name="T8" fmla="*/ 0 w 1487"/>
              <a:gd name="T9" fmla="*/ 34 h 816"/>
              <a:gd name="T10" fmla="*/ 33 w 1487"/>
              <a:gd name="T11" fmla="*/ 385 h 816"/>
              <a:gd name="T12" fmla="*/ 1445 w 1487"/>
              <a:gd name="T13" fmla="*/ 816 h 816"/>
              <a:gd name="T14" fmla="*/ 1487 w 1487"/>
              <a:gd name="T15" fmla="*/ 816 h 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87" h="816">
                <a:moveTo>
                  <a:pt x="1487" y="816"/>
                </a:moveTo>
                <a:cubicBezTo>
                  <a:pt x="1487" y="814"/>
                  <a:pt x="1487" y="814"/>
                  <a:pt x="1487" y="814"/>
                </a:cubicBezTo>
                <a:cubicBezTo>
                  <a:pt x="904" y="711"/>
                  <a:pt x="386" y="418"/>
                  <a:pt x="0" y="0"/>
                </a:cubicBezTo>
                <a:cubicBezTo>
                  <a:pt x="0" y="11"/>
                  <a:pt x="0" y="22"/>
                  <a:pt x="0" y="34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154"/>
                  <a:pt x="11" y="271"/>
                  <a:pt x="33" y="385"/>
                </a:cubicBezTo>
                <a:cubicBezTo>
                  <a:pt x="457" y="623"/>
                  <a:pt x="935" y="775"/>
                  <a:pt x="1445" y="816"/>
                </a:cubicBezTo>
                <a:lnTo>
                  <a:pt x="1487" y="816"/>
                </a:lnTo>
                <a:close/>
              </a:path>
            </a:pathLst>
          </a:custGeom>
          <a:solidFill>
            <a:schemeClr val="accent1">
              <a:lumMod val="75000"/>
              <a:alpha val="3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Arial" panose="020B0604020202020204" pitchFamily="34" charset="0"/>
            </a:endParaRPr>
          </a:p>
        </p:txBody>
      </p:sp>
      <p:sp>
        <p:nvSpPr>
          <p:cNvPr id="82" name="Freeform 50">
            <a:extLst>
              <a:ext uri="{FF2B5EF4-FFF2-40B4-BE49-F238E27FC236}">
                <a16:creationId xmlns:a16="http://schemas.microsoft.com/office/drawing/2014/main" id="{3DEFC86F-BED7-47C6-97D3-B668AFC4B437}"/>
              </a:ext>
            </a:extLst>
          </p:cNvPr>
          <p:cNvSpPr>
            <a:spLocks/>
          </p:cNvSpPr>
          <p:nvPr/>
        </p:nvSpPr>
        <p:spPr bwMode="auto">
          <a:xfrm>
            <a:off x="7488979" y="1588"/>
            <a:ext cx="4714881" cy="6850036"/>
          </a:xfrm>
          <a:custGeom>
            <a:avLst/>
            <a:gdLst>
              <a:gd name="T0" fmla="*/ 0 w 1487"/>
              <a:gd name="T1" fmla="*/ 1344 h 2158"/>
              <a:gd name="T2" fmla="*/ 1487 w 1487"/>
              <a:gd name="T3" fmla="*/ 2158 h 2158"/>
              <a:gd name="T4" fmla="*/ 1487 w 1487"/>
              <a:gd name="T5" fmla="*/ 0 h 2158"/>
              <a:gd name="T6" fmla="*/ 620 w 1487"/>
              <a:gd name="T7" fmla="*/ 0 h 2158"/>
              <a:gd name="T8" fmla="*/ 0 w 1487"/>
              <a:gd name="T9" fmla="*/ 1344 h 2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87" h="2158">
                <a:moveTo>
                  <a:pt x="0" y="1344"/>
                </a:moveTo>
                <a:cubicBezTo>
                  <a:pt x="386" y="1762"/>
                  <a:pt x="904" y="2055"/>
                  <a:pt x="1487" y="2158"/>
                </a:cubicBezTo>
                <a:cubicBezTo>
                  <a:pt x="1487" y="0"/>
                  <a:pt x="1487" y="0"/>
                  <a:pt x="1487" y="0"/>
                </a:cubicBezTo>
                <a:cubicBezTo>
                  <a:pt x="620" y="0"/>
                  <a:pt x="620" y="0"/>
                  <a:pt x="620" y="0"/>
                </a:cubicBezTo>
                <a:cubicBezTo>
                  <a:pt x="247" y="330"/>
                  <a:pt x="10" y="809"/>
                  <a:pt x="0" y="1344"/>
                </a:cubicBezTo>
                <a:close/>
              </a:path>
            </a:pathLst>
          </a:custGeom>
          <a:blipFill dpi="0" rotWithShape="1">
            <a:blip r:embed="rId2" cstate="email">
              <a:alphaModFix amt="87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Arial" panose="020B0604020202020204" pitchFamily="34" charset="0"/>
            </a:endParaRP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FCC0D218-5C62-41F9-BE5C-6E0696D0E199}"/>
              </a:ext>
            </a:extLst>
          </p:cNvPr>
          <p:cNvGrpSpPr/>
          <p:nvPr userDrawn="1"/>
        </p:nvGrpSpPr>
        <p:grpSpPr>
          <a:xfrm>
            <a:off x="2765424" y="1587"/>
            <a:ext cx="9483725" cy="6854825"/>
            <a:chOff x="2746375" y="1588"/>
            <a:chExt cx="9420226" cy="6854825"/>
          </a:xfrm>
        </p:grpSpPr>
        <p:sp>
          <p:nvSpPr>
            <p:cNvPr id="84" name="Freeform 51">
              <a:extLst>
                <a:ext uri="{FF2B5EF4-FFF2-40B4-BE49-F238E27FC236}">
                  <a16:creationId xmlns:a16="http://schemas.microsoft.com/office/drawing/2014/main" id="{664B4941-CE6B-4EDA-A21D-1A69757C64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62575" y="33338"/>
              <a:ext cx="6804026" cy="6810375"/>
            </a:xfrm>
            <a:custGeom>
              <a:avLst/>
              <a:gdLst>
                <a:gd name="T0" fmla="*/ 2117 w 2153"/>
                <a:gd name="T1" fmla="*/ 2145 h 2154"/>
                <a:gd name="T2" fmla="*/ 2061 w 2153"/>
                <a:gd name="T3" fmla="*/ 2132 h 2154"/>
                <a:gd name="T4" fmla="*/ 2004 w 2153"/>
                <a:gd name="T5" fmla="*/ 2119 h 2154"/>
                <a:gd name="T6" fmla="*/ 1948 w 2153"/>
                <a:gd name="T7" fmla="*/ 2107 h 2154"/>
                <a:gd name="T8" fmla="*/ 1896 w 2153"/>
                <a:gd name="T9" fmla="*/ 2096 h 2154"/>
                <a:gd name="T10" fmla="*/ 1846 w 2153"/>
                <a:gd name="T11" fmla="*/ 2081 h 2154"/>
                <a:gd name="T12" fmla="*/ 1794 w 2153"/>
                <a:gd name="T13" fmla="*/ 2065 h 2154"/>
                <a:gd name="T14" fmla="*/ 1759 w 2153"/>
                <a:gd name="T15" fmla="*/ 2053 h 2154"/>
                <a:gd name="T16" fmla="*/ 1709 w 2153"/>
                <a:gd name="T17" fmla="*/ 2033 h 2154"/>
                <a:gd name="T18" fmla="*/ 1656 w 2153"/>
                <a:gd name="T19" fmla="*/ 2010 h 2154"/>
                <a:gd name="T20" fmla="*/ 1602 w 2153"/>
                <a:gd name="T21" fmla="*/ 1989 h 2154"/>
                <a:gd name="T22" fmla="*/ 1548 w 2153"/>
                <a:gd name="T23" fmla="*/ 1968 h 2154"/>
                <a:gd name="T24" fmla="*/ 1499 w 2153"/>
                <a:gd name="T25" fmla="*/ 1949 h 2154"/>
                <a:gd name="T26" fmla="*/ 1452 w 2153"/>
                <a:gd name="T27" fmla="*/ 1926 h 2154"/>
                <a:gd name="T28" fmla="*/ 1403 w 2153"/>
                <a:gd name="T29" fmla="*/ 1902 h 2154"/>
                <a:gd name="T30" fmla="*/ 1371 w 2153"/>
                <a:gd name="T31" fmla="*/ 1884 h 2154"/>
                <a:gd name="T32" fmla="*/ 1324 w 2153"/>
                <a:gd name="T33" fmla="*/ 1857 h 2154"/>
                <a:gd name="T34" fmla="*/ 1276 w 2153"/>
                <a:gd name="T35" fmla="*/ 1826 h 2154"/>
                <a:gd name="T36" fmla="*/ 1226 w 2153"/>
                <a:gd name="T37" fmla="*/ 1796 h 2154"/>
                <a:gd name="T38" fmla="*/ 1176 w 2153"/>
                <a:gd name="T39" fmla="*/ 1767 h 2154"/>
                <a:gd name="T40" fmla="*/ 1131 w 2153"/>
                <a:gd name="T41" fmla="*/ 1740 h 2154"/>
                <a:gd name="T42" fmla="*/ 1088 w 2153"/>
                <a:gd name="T43" fmla="*/ 1711 h 2154"/>
                <a:gd name="T44" fmla="*/ 1044 w 2153"/>
                <a:gd name="T45" fmla="*/ 1679 h 2154"/>
                <a:gd name="T46" fmla="*/ 1015 w 2153"/>
                <a:gd name="T47" fmla="*/ 1657 h 2154"/>
                <a:gd name="T48" fmla="*/ 973 w 2153"/>
                <a:gd name="T49" fmla="*/ 1622 h 2154"/>
                <a:gd name="T50" fmla="*/ 930 w 2153"/>
                <a:gd name="T51" fmla="*/ 1584 h 2154"/>
                <a:gd name="T52" fmla="*/ 886 w 2153"/>
                <a:gd name="T53" fmla="*/ 1547 h 2154"/>
                <a:gd name="T54" fmla="*/ 841 w 2153"/>
                <a:gd name="T55" fmla="*/ 1510 h 2154"/>
                <a:gd name="T56" fmla="*/ 801 w 2153"/>
                <a:gd name="T57" fmla="*/ 1477 h 2154"/>
                <a:gd name="T58" fmla="*/ 763 w 2153"/>
                <a:gd name="T59" fmla="*/ 1441 h 2154"/>
                <a:gd name="T60" fmla="*/ 725 w 2153"/>
                <a:gd name="T61" fmla="*/ 1402 h 2154"/>
                <a:gd name="T62" fmla="*/ 700 w 2153"/>
                <a:gd name="T63" fmla="*/ 1376 h 2154"/>
                <a:gd name="T64" fmla="*/ 664 w 2153"/>
                <a:gd name="T65" fmla="*/ 1335 h 2154"/>
                <a:gd name="T66" fmla="*/ 627 w 2153"/>
                <a:gd name="T67" fmla="*/ 1291 h 2154"/>
                <a:gd name="T68" fmla="*/ 589 w 2153"/>
                <a:gd name="T69" fmla="*/ 1247 h 2154"/>
                <a:gd name="T70" fmla="*/ 551 w 2153"/>
                <a:gd name="T71" fmla="*/ 1204 h 2154"/>
                <a:gd name="T72" fmla="*/ 516 w 2153"/>
                <a:gd name="T73" fmla="*/ 1165 h 2154"/>
                <a:gd name="T74" fmla="*/ 485 w 2153"/>
                <a:gd name="T75" fmla="*/ 1123 h 2154"/>
                <a:gd name="T76" fmla="*/ 454 w 2153"/>
                <a:gd name="T77" fmla="*/ 1080 h 2154"/>
                <a:gd name="T78" fmla="*/ 433 w 2153"/>
                <a:gd name="T79" fmla="*/ 1050 h 2154"/>
                <a:gd name="T80" fmla="*/ 404 w 2153"/>
                <a:gd name="T81" fmla="*/ 1004 h 2154"/>
                <a:gd name="T82" fmla="*/ 374 w 2153"/>
                <a:gd name="T83" fmla="*/ 954 h 2154"/>
                <a:gd name="T84" fmla="*/ 344 w 2153"/>
                <a:gd name="T85" fmla="*/ 905 h 2154"/>
                <a:gd name="T86" fmla="*/ 313 w 2153"/>
                <a:gd name="T87" fmla="*/ 857 h 2154"/>
                <a:gd name="T88" fmla="*/ 285 w 2153"/>
                <a:gd name="T89" fmla="*/ 812 h 2154"/>
                <a:gd name="T90" fmla="*/ 261 w 2153"/>
                <a:gd name="T91" fmla="*/ 766 h 2154"/>
                <a:gd name="T92" fmla="*/ 238 w 2153"/>
                <a:gd name="T93" fmla="*/ 719 h 2154"/>
                <a:gd name="T94" fmla="*/ 222 w 2153"/>
                <a:gd name="T95" fmla="*/ 686 h 2154"/>
                <a:gd name="T96" fmla="*/ 199 w 2153"/>
                <a:gd name="T97" fmla="*/ 636 h 2154"/>
                <a:gd name="T98" fmla="*/ 178 w 2153"/>
                <a:gd name="T99" fmla="*/ 582 h 2154"/>
                <a:gd name="T100" fmla="*/ 156 w 2153"/>
                <a:gd name="T101" fmla="*/ 529 h 2154"/>
                <a:gd name="T102" fmla="*/ 133 w 2153"/>
                <a:gd name="T103" fmla="*/ 476 h 2154"/>
                <a:gd name="T104" fmla="*/ 113 w 2153"/>
                <a:gd name="T105" fmla="*/ 428 h 2154"/>
                <a:gd name="T106" fmla="*/ 96 w 2153"/>
                <a:gd name="T107" fmla="*/ 379 h 2154"/>
                <a:gd name="T108" fmla="*/ 81 w 2153"/>
                <a:gd name="T109" fmla="*/ 328 h 2154"/>
                <a:gd name="T110" fmla="*/ 71 w 2153"/>
                <a:gd name="T111" fmla="*/ 293 h 2154"/>
                <a:gd name="T112" fmla="*/ 56 w 2153"/>
                <a:gd name="T113" fmla="*/ 240 h 2154"/>
                <a:gd name="T114" fmla="*/ 44 w 2153"/>
                <a:gd name="T115" fmla="*/ 184 h 2154"/>
                <a:gd name="T116" fmla="*/ 30 w 2153"/>
                <a:gd name="T117" fmla="*/ 128 h 2154"/>
                <a:gd name="T118" fmla="*/ 16 w 2153"/>
                <a:gd name="T119" fmla="*/ 72 h 2154"/>
                <a:gd name="T120" fmla="*/ 3 w 2153"/>
                <a:gd name="T121" fmla="*/ 21 h 2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153" h="2154">
                  <a:moveTo>
                    <a:pt x="2151" y="2154"/>
                  </a:moveTo>
                  <a:cubicBezTo>
                    <a:pt x="2151" y="2154"/>
                    <a:pt x="2150" y="2154"/>
                    <a:pt x="2150" y="2154"/>
                  </a:cubicBezTo>
                  <a:cubicBezTo>
                    <a:pt x="2147" y="2153"/>
                    <a:pt x="2147" y="2153"/>
                    <a:pt x="2147" y="2153"/>
                  </a:cubicBezTo>
                  <a:cubicBezTo>
                    <a:pt x="2146" y="2153"/>
                    <a:pt x="2145" y="2152"/>
                    <a:pt x="2145" y="2151"/>
                  </a:cubicBezTo>
                  <a:cubicBezTo>
                    <a:pt x="2146" y="2149"/>
                    <a:pt x="2147" y="2149"/>
                    <a:pt x="2148" y="2149"/>
                  </a:cubicBezTo>
                  <a:cubicBezTo>
                    <a:pt x="2151" y="2149"/>
                    <a:pt x="2151" y="2149"/>
                    <a:pt x="2151" y="2149"/>
                  </a:cubicBezTo>
                  <a:cubicBezTo>
                    <a:pt x="2152" y="2149"/>
                    <a:pt x="2153" y="2151"/>
                    <a:pt x="2153" y="2152"/>
                  </a:cubicBezTo>
                  <a:cubicBezTo>
                    <a:pt x="2153" y="2153"/>
                    <a:pt x="2152" y="2154"/>
                    <a:pt x="2151" y="2154"/>
                  </a:cubicBezTo>
                  <a:close/>
                  <a:moveTo>
                    <a:pt x="2133" y="2151"/>
                  </a:moveTo>
                  <a:cubicBezTo>
                    <a:pt x="2133" y="2151"/>
                    <a:pt x="2132" y="2151"/>
                    <a:pt x="2132" y="2151"/>
                  </a:cubicBezTo>
                  <a:cubicBezTo>
                    <a:pt x="2129" y="2150"/>
                    <a:pt x="2129" y="2150"/>
                    <a:pt x="2129" y="2150"/>
                  </a:cubicBezTo>
                  <a:cubicBezTo>
                    <a:pt x="2128" y="2150"/>
                    <a:pt x="2127" y="2149"/>
                    <a:pt x="2127" y="2147"/>
                  </a:cubicBezTo>
                  <a:cubicBezTo>
                    <a:pt x="2128" y="2146"/>
                    <a:pt x="2129" y="2145"/>
                    <a:pt x="2130" y="2145"/>
                  </a:cubicBezTo>
                  <a:cubicBezTo>
                    <a:pt x="2133" y="2146"/>
                    <a:pt x="2133" y="2146"/>
                    <a:pt x="2133" y="2146"/>
                  </a:cubicBezTo>
                  <a:cubicBezTo>
                    <a:pt x="2134" y="2146"/>
                    <a:pt x="2135" y="2147"/>
                    <a:pt x="2135" y="2149"/>
                  </a:cubicBezTo>
                  <a:cubicBezTo>
                    <a:pt x="2135" y="2150"/>
                    <a:pt x="2134" y="2151"/>
                    <a:pt x="2133" y="2151"/>
                  </a:cubicBezTo>
                  <a:close/>
                  <a:moveTo>
                    <a:pt x="2115" y="2147"/>
                  </a:moveTo>
                  <a:cubicBezTo>
                    <a:pt x="2114" y="2147"/>
                    <a:pt x="2114" y="2147"/>
                    <a:pt x="2114" y="2147"/>
                  </a:cubicBezTo>
                  <a:cubicBezTo>
                    <a:pt x="2111" y="2147"/>
                    <a:pt x="2111" y="2147"/>
                    <a:pt x="2111" y="2147"/>
                  </a:cubicBezTo>
                  <a:cubicBezTo>
                    <a:pt x="2110" y="2146"/>
                    <a:pt x="2109" y="2145"/>
                    <a:pt x="2109" y="2144"/>
                  </a:cubicBezTo>
                  <a:cubicBezTo>
                    <a:pt x="2110" y="2143"/>
                    <a:pt x="2111" y="2142"/>
                    <a:pt x="2112" y="2142"/>
                  </a:cubicBezTo>
                  <a:cubicBezTo>
                    <a:pt x="2115" y="2143"/>
                    <a:pt x="2115" y="2143"/>
                    <a:pt x="2115" y="2143"/>
                  </a:cubicBezTo>
                  <a:cubicBezTo>
                    <a:pt x="2116" y="2143"/>
                    <a:pt x="2117" y="2144"/>
                    <a:pt x="2117" y="2145"/>
                  </a:cubicBezTo>
                  <a:cubicBezTo>
                    <a:pt x="2117" y="2147"/>
                    <a:pt x="2116" y="2147"/>
                    <a:pt x="2115" y="2147"/>
                  </a:cubicBezTo>
                  <a:close/>
                  <a:moveTo>
                    <a:pt x="2097" y="2144"/>
                  </a:moveTo>
                  <a:cubicBezTo>
                    <a:pt x="2096" y="2144"/>
                    <a:pt x="2096" y="2144"/>
                    <a:pt x="2096" y="2144"/>
                  </a:cubicBezTo>
                  <a:cubicBezTo>
                    <a:pt x="2093" y="2143"/>
                    <a:pt x="2093" y="2143"/>
                    <a:pt x="2093" y="2143"/>
                  </a:cubicBezTo>
                  <a:cubicBezTo>
                    <a:pt x="2092" y="2143"/>
                    <a:pt x="2091" y="2142"/>
                    <a:pt x="2091" y="2140"/>
                  </a:cubicBezTo>
                  <a:cubicBezTo>
                    <a:pt x="2092" y="2139"/>
                    <a:pt x="2093" y="2138"/>
                    <a:pt x="2094" y="2138"/>
                  </a:cubicBezTo>
                  <a:cubicBezTo>
                    <a:pt x="2097" y="2139"/>
                    <a:pt x="2097" y="2139"/>
                    <a:pt x="2097" y="2139"/>
                  </a:cubicBezTo>
                  <a:cubicBezTo>
                    <a:pt x="2098" y="2139"/>
                    <a:pt x="2099" y="2141"/>
                    <a:pt x="2099" y="2142"/>
                  </a:cubicBezTo>
                  <a:cubicBezTo>
                    <a:pt x="2099" y="2143"/>
                    <a:pt x="2098" y="2144"/>
                    <a:pt x="2097" y="2144"/>
                  </a:cubicBezTo>
                  <a:close/>
                  <a:moveTo>
                    <a:pt x="2079" y="2140"/>
                  </a:moveTo>
                  <a:cubicBezTo>
                    <a:pt x="2078" y="2140"/>
                    <a:pt x="2078" y="2140"/>
                    <a:pt x="2078" y="2140"/>
                  </a:cubicBezTo>
                  <a:cubicBezTo>
                    <a:pt x="2075" y="2139"/>
                    <a:pt x="2075" y="2139"/>
                    <a:pt x="2075" y="2139"/>
                  </a:cubicBezTo>
                  <a:cubicBezTo>
                    <a:pt x="2074" y="2139"/>
                    <a:pt x="2073" y="2138"/>
                    <a:pt x="2073" y="2137"/>
                  </a:cubicBezTo>
                  <a:cubicBezTo>
                    <a:pt x="2074" y="2135"/>
                    <a:pt x="2075" y="2135"/>
                    <a:pt x="2076" y="2135"/>
                  </a:cubicBezTo>
                  <a:cubicBezTo>
                    <a:pt x="2079" y="2135"/>
                    <a:pt x="2079" y="2135"/>
                    <a:pt x="2079" y="2135"/>
                  </a:cubicBezTo>
                  <a:cubicBezTo>
                    <a:pt x="2080" y="2136"/>
                    <a:pt x="2081" y="2137"/>
                    <a:pt x="2081" y="2138"/>
                  </a:cubicBezTo>
                  <a:cubicBezTo>
                    <a:pt x="2081" y="2139"/>
                    <a:pt x="2080" y="2140"/>
                    <a:pt x="2079" y="2140"/>
                  </a:cubicBezTo>
                  <a:close/>
                  <a:moveTo>
                    <a:pt x="2061" y="2136"/>
                  </a:moveTo>
                  <a:cubicBezTo>
                    <a:pt x="2060" y="2136"/>
                    <a:pt x="2060" y="2136"/>
                    <a:pt x="2060" y="2136"/>
                  </a:cubicBezTo>
                  <a:cubicBezTo>
                    <a:pt x="2057" y="2136"/>
                    <a:pt x="2057" y="2136"/>
                    <a:pt x="2057" y="2136"/>
                  </a:cubicBezTo>
                  <a:cubicBezTo>
                    <a:pt x="2056" y="2135"/>
                    <a:pt x="2055" y="2134"/>
                    <a:pt x="2055" y="2133"/>
                  </a:cubicBezTo>
                  <a:cubicBezTo>
                    <a:pt x="2056" y="2132"/>
                    <a:pt x="2057" y="2131"/>
                    <a:pt x="2058" y="2131"/>
                  </a:cubicBezTo>
                  <a:cubicBezTo>
                    <a:pt x="2061" y="2132"/>
                    <a:pt x="2061" y="2132"/>
                    <a:pt x="2061" y="2132"/>
                  </a:cubicBezTo>
                  <a:cubicBezTo>
                    <a:pt x="2062" y="2132"/>
                    <a:pt x="2063" y="2133"/>
                    <a:pt x="2063" y="2134"/>
                  </a:cubicBezTo>
                  <a:cubicBezTo>
                    <a:pt x="2063" y="2136"/>
                    <a:pt x="2062" y="2136"/>
                    <a:pt x="2061" y="2136"/>
                  </a:cubicBezTo>
                  <a:close/>
                  <a:moveTo>
                    <a:pt x="2043" y="2132"/>
                  </a:moveTo>
                  <a:cubicBezTo>
                    <a:pt x="2043" y="2132"/>
                    <a:pt x="2042" y="2132"/>
                    <a:pt x="2042" y="2132"/>
                  </a:cubicBezTo>
                  <a:cubicBezTo>
                    <a:pt x="2039" y="2132"/>
                    <a:pt x="2039" y="2132"/>
                    <a:pt x="2039" y="2132"/>
                  </a:cubicBezTo>
                  <a:cubicBezTo>
                    <a:pt x="2038" y="2131"/>
                    <a:pt x="2037" y="2130"/>
                    <a:pt x="2037" y="2129"/>
                  </a:cubicBezTo>
                  <a:cubicBezTo>
                    <a:pt x="2038" y="2128"/>
                    <a:pt x="2039" y="2127"/>
                    <a:pt x="2040" y="2127"/>
                  </a:cubicBezTo>
                  <a:cubicBezTo>
                    <a:pt x="2043" y="2128"/>
                    <a:pt x="2043" y="2128"/>
                    <a:pt x="2043" y="2128"/>
                  </a:cubicBezTo>
                  <a:cubicBezTo>
                    <a:pt x="2044" y="2128"/>
                    <a:pt x="2045" y="2129"/>
                    <a:pt x="2045" y="2131"/>
                  </a:cubicBezTo>
                  <a:cubicBezTo>
                    <a:pt x="2045" y="2132"/>
                    <a:pt x="2044" y="2132"/>
                    <a:pt x="2043" y="2132"/>
                  </a:cubicBezTo>
                  <a:close/>
                  <a:moveTo>
                    <a:pt x="2025" y="2128"/>
                  </a:moveTo>
                  <a:cubicBezTo>
                    <a:pt x="2025" y="2128"/>
                    <a:pt x="2024" y="2128"/>
                    <a:pt x="2024" y="2128"/>
                  </a:cubicBezTo>
                  <a:cubicBezTo>
                    <a:pt x="2021" y="2128"/>
                    <a:pt x="2021" y="2128"/>
                    <a:pt x="2021" y="2128"/>
                  </a:cubicBezTo>
                  <a:cubicBezTo>
                    <a:pt x="2020" y="2127"/>
                    <a:pt x="2019" y="2126"/>
                    <a:pt x="2019" y="2125"/>
                  </a:cubicBezTo>
                  <a:cubicBezTo>
                    <a:pt x="2020" y="2124"/>
                    <a:pt x="2021" y="2123"/>
                    <a:pt x="2022" y="2123"/>
                  </a:cubicBezTo>
                  <a:cubicBezTo>
                    <a:pt x="2025" y="2124"/>
                    <a:pt x="2025" y="2124"/>
                    <a:pt x="2025" y="2124"/>
                  </a:cubicBezTo>
                  <a:cubicBezTo>
                    <a:pt x="2027" y="2124"/>
                    <a:pt x="2027" y="2125"/>
                    <a:pt x="2027" y="2127"/>
                  </a:cubicBezTo>
                  <a:cubicBezTo>
                    <a:pt x="2027" y="2128"/>
                    <a:pt x="2026" y="2128"/>
                    <a:pt x="2025" y="2128"/>
                  </a:cubicBezTo>
                  <a:close/>
                  <a:moveTo>
                    <a:pt x="2007" y="2124"/>
                  </a:moveTo>
                  <a:cubicBezTo>
                    <a:pt x="2007" y="2124"/>
                    <a:pt x="2006" y="2124"/>
                    <a:pt x="2006" y="2124"/>
                  </a:cubicBezTo>
                  <a:cubicBezTo>
                    <a:pt x="2003" y="2123"/>
                    <a:pt x="2003" y="2123"/>
                    <a:pt x="2003" y="2123"/>
                  </a:cubicBezTo>
                  <a:cubicBezTo>
                    <a:pt x="2002" y="2123"/>
                    <a:pt x="2001" y="2122"/>
                    <a:pt x="2001" y="2121"/>
                  </a:cubicBezTo>
                  <a:cubicBezTo>
                    <a:pt x="2002" y="2119"/>
                    <a:pt x="2003" y="2119"/>
                    <a:pt x="2004" y="2119"/>
                  </a:cubicBezTo>
                  <a:cubicBezTo>
                    <a:pt x="2007" y="2120"/>
                    <a:pt x="2007" y="2120"/>
                    <a:pt x="2007" y="2120"/>
                  </a:cubicBezTo>
                  <a:cubicBezTo>
                    <a:pt x="2009" y="2120"/>
                    <a:pt x="2009" y="2121"/>
                    <a:pt x="2009" y="2122"/>
                  </a:cubicBezTo>
                  <a:cubicBezTo>
                    <a:pt x="2009" y="2124"/>
                    <a:pt x="2008" y="2124"/>
                    <a:pt x="2007" y="2124"/>
                  </a:cubicBezTo>
                  <a:close/>
                  <a:moveTo>
                    <a:pt x="1989" y="2120"/>
                  </a:moveTo>
                  <a:cubicBezTo>
                    <a:pt x="1989" y="2120"/>
                    <a:pt x="1988" y="2120"/>
                    <a:pt x="1988" y="2120"/>
                  </a:cubicBezTo>
                  <a:cubicBezTo>
                    <a:pt x="1985" y="2119"/>
                    <a:pt x="1985" y="2119"/>
                    <a:pt x="1985" y="2119"/>
                  </a:cubicBezTo>
                  <a:cubicBezTo>
                    <a:pt x="1984" y="2119"/>
                    <a:pt x="1983" y="2118"/>
                    <a:pt x="1984" y="2116"/>
                  </a:cubicBezTo>
                  <a:cubicBezTo>
                    <a:pt x="1984" y="2115"/>
                    <a:pt x="1985" y="2114"/>
                    <a:pt x="1986" y="2115"/>
                  </a:cubicBezTo>
                  <a:cubicBezTo>
                    <a:pt x="1989" y="2115"/>
                    <a:pt x="1989" y="2115"/>
                    <a:pt x="1989" y="2115"/>
                  </a:cubicBezTo>
                  <a:cubicBezTo>
                    <a:pt x="1991" y="2116"/>
                    <a:pt x="1991" y="2117"/>
                    <a:pt x="1991" y="2118"/>
                  </a:cubicBezTo>
                  <a:cubicBezTo>
                    <a:pt x="1991" y="2119"/>
                    <a:pt x="1990" y="2120"/>
                    <a:pt x="1989" y="2120"/>
                  </a:cubicBezTo>
                  <a:close/>
                  <a:moveTo>
                    <a:pt x="1971" y="2116"/>
                  </a:moveTo>
                  <a:cubicBezTo>
                    <a:pt x="1971" y="2116"/>
                    <a:pt x="1971" y="2116"/>
                    <a:pt x="1970" y="2115"/>
                  </a:cubicBezTo>
                  <a:cubicBezTo>
                    <a:pt x="1967" y="2115"/>
                    <a:pt x="1967" y="2115"/>
                    <a:pt x="1967" y="2115"/>
                  </a:cubicBezTo>
                  <a:cubicBezTo>
                    <a:pt x="1966" y="2114"/>
                    <a:pt x="1965" y="2113"/>
                    <a:pt x="1966" y="2112"/>
                  </a:cubicBezTo>
                  <a:cubicBezTo>
                    <a:pt x="1966" y="2111"/>
                    <a:pt x="1967" y="2110"/>
                    <a:pt x="1969" y="2110"/>
                  </a:cubicBezTo>
                  <a:cubicBezTo>
                    <a:pt x="1972" y="2111"/>
                    <a:pt x="1972" y="2111"/>
                    <a:pt x="1972" y="2111"/>
                  </a:cubicBezTo>
                  <a:cubicBezTo>
                    <a:pt x="1973" y="2111"/>
                    <a:pt x="1974" y="2112"/>
                    <a:pt x="1973" y="2114"/>
                  </a:cubicBezTo>
                  <a:cubicBezTo>
                    <a:pt x="1973" y="2115"/>
                    <a:pt x="1972" y="2116"/>
                    <a:pt x="1971" y="2116"/>
                  </a:cubicBezTo>
                  <a:close/>
                  <a:moveTo>
                    <a:pt x="1953" y="2111"/>
                  </a:moveTo>
                  <a:cubicBezTo>
                    <a:pt x="1953" y="2111"/>
                    <a:pt x="1953" y="2111"/>
                    <a:pt x="1952" y="2111"/>
                  </a:cubicBezTo>
                  <a:cubicBezTo>
                    <a:pt x="1950" y="2110"/>
                    <a:pt x="1950" y="2110"/>
                    <a:pt x="1950" y="2110"/>
                  </a:cubicBezTo>
                  <a:cubicBezTo>
                    <a:pt x="1948" y="2110"/>
                    <a:pt x="1947" y="2109"/>
                    <a:pt x="1948" y="2107"/>
                  </a:cubicBezTo>
                  <a:cubicBezTo>
                    <a:pt x="1948" y="2106"/>
                    <a:pt x="1949" y="2105"/>
                    <a:pt x="1951" y="2106"/>
                  </a:cubicBezTo>
                  <a:cubicBezTo>
                    <a:pt x="1954" y="2106"/>
                    <a:pt x="1954" y="2106"/>
                    <a:pt x="1954" y="2106"/>
                  </a:cubicBezTo>
                  <a:cubicBezTo>
                    <a:pt x="1955" y="2107"/>
                    <a:pt x="1956" y="2108"/>
                    <a:pt x="1955" y="2109"/>
                  </a:cubicBezTo>
                  <a:cubicBezTo>
                    <a:pt x="1955" y="2110"/>
                    <a:pt x="1954" y="2111"/>
                    <a:pt x="1953" y="2111"/>
                  </a:cubicBezTo>
                  <a:close/>
                  <a:moveTo>
                    <a:pt x="1935" y="2106"/>
                  </a:moveTo>
                  <a:cubicBezTo>
                    <a:pt x="1935" y="2106"/>
                    <a:pt x="1935" y="2106"/>
                    <a:pt x="1935" y="2106"/>
                  </a:cubicBezTo>
                  <a:cubicBezTo>
                    <a:pt x="1932" y="2105"/>
                    <a:pt x="1932" y="2105"/>
                    <a:pt x="1932" y="2105"/>
                  </a:cubicBezTo>
                  <a:cubicBezTo>
                    <a:pt x="1930" y="2105"/>
                    <a:pt x="1930" y="2104"/>
                    <a:pt x="1930" y="2103"/>
                  </a:cubicBezTo>
                  <a:cubicBezTo>
                    <a:pt x="1930" y="2101"/>
                    <a:pt x="1932" y="2101"/>
                    <a:pt x="1933" y="2101"/>
                  </a:cubicBezTo>
                  <a:cubicBezTo>
                    <a:pt x="1936" y="2102"/>
                    <a:pt x="1936" y="2102"/>
                    <a:pt x="1936" y="2102"/>
                  </a:cubicBezTo>
                  <a:cubicBezTo>
                    <a:pt x="1937" y="2102"/>
                    <a:pt x="1938" y="2103"/>
                    <a:pt x="1938" y="2105"/>
                  </a:cubicBezTo>
                  <a:cubicBezTo>
                    <a:pt x="1937" y="2106"/>
                    <a:pt x="1936" y="2106"/>
                    <a:pt x="1935" y="2106"/>
                  </a:cubicBezTo>
                  <a:close/>
                  <a:moveTo>
                    <a:pt x="1917" y="2102"/>
                  </a:moveTo>
                  <a:cubicBezTo>
                    <a:pt x="1917" y="2102"/>
                    <a:pt x="1917" y="2102"/>
                    <a:pt x="1917" y="2101"/>
                  </a:cubicBezTo>
                  <a:cubicBezTo>
                    <a:pt x="1914" y="2101"/>
                    <a:pt x="1914" y="2101"/>
                    <a:pt x="1914" y="2101"/>
                  </a:cubicBezTo>
                  <a:cubicBezTo>
                    <a:pt x="1913" y="2100"/>
                    <a:pt x="1912" y="2099"/>
                    <a:pt x="1912" y="2098"/>
                  </a:cubicBezTo>
                  <a:cubicBezTo>
                    <a:pt x="1913" y="2096"/>
                    <a:pt x="1914" y="2096"/>
                    <a:pt x="1915" y="2096"/>
                  </a:cubicBezTo>
                  <a:cubicBezTo>
                    <a:pt x="1918" y="2097"/>
                    <a:pt x="1918" y="2097"/>
                    <a:pt x="1918" y="2097"/>
                  </a:cubicBezTo>
                  <a:cubicBezTo>
                    <a:pt x="1919" y="2097"/>
                    <a:pt x="1920" y="2099"/>
                    <a:pt x="1920" y="2100"/>
                  </a:cubicBezTo>
                  <a:cubicBezTo>
                    <a:pt x="1919" y="2101"/>
                    <a:pt x="1918" y="2102"/>
                    <a:pt x="1917" y="2102"/>
                  </a:cubicBezTo>
                  <a:close/>
                  <a:moveTo>
                    <a:pt x="1900" y="2097"/>
                  </a:moveTo>
                  <a:cubicBezTo>
                    <a:pt x="1899" y="2097"/>
                    <a:pt x="1899" y="2097"/>
                    <a:pt x="1899" y="2097"/>
                  </a:cubicBezTo>
                  <a:cubicBezTo>
                    <a:pt x="1896" y="2096"/>
                    <a:pt x="1896" y="2096"/>
                    <a:pt x="1896" y="2096"/>
                  </a:cubicBezTo>
                  <a:cubicBezTo>
                    <a:pt x="1895" y="2095"/>
                    <a:pt x="1894" y="2094"/>
                    <a:pt x="1894" y="2093"/>
                  </a:cubicBezTo>
                  <a:cubicBezTo>
                    <a:pt x="1895" y="2092"/>
                    <a:pt x="1896" y="2091"/>
                    <a:pt x="1897" y="2091"/>
                  </a:cubicBezTo>
                  <a:cubicBezTo>
                    <a:pt x="1900" y="2092"/>
                    <a:pt x="1900" y="2092"/>
                    <a:pt x="1900" y="2092"/>
                  </a:cubicBezTo>
                  <a:cubicBezTo>
                    <a:pt x="1902" y="2092"/>
                    <a:pt x="1902" y="2094"/>
                    <a:pt x="1902" y="2095"/>
                  </a:cubicBezTo>
                  <a:cubicBezTo>
                    <a:pt x="1902" y="2096"/>
                    <a:pt x="1901" y="2097"/>
                    <a:pt x="1900" y="2097"/>
                  </a:cubicBezTo>
                  <a:close/>
                  <a:moveTo>
                    <a:pt x="1882" y="2092"/>
                  </a:moveTo>
                  <a:cubicBezTo>
                    <a:pt x="1882" y="2092"/>
                    <a:pt x="1881" y="2092"/>
                    <a:pt x="1881" y="2091"/>
                  </a:cubicBezTo>
                  <a:cubicBezTo>
                    <a:pt x="1878" y="2091"/>
                    <a:pt x="1878" y="2091"/>
                    <a:pt x="1878" y="2091"/>
                  </a:cubicBezTo>
                  <a:cubicBezTo>
                    <a:pt x="1877" y="2090"/>
                    <a:pt x="1876" y="2089"/>
                    <a:pt x="1877" y="2088"/>
                  </a:cubicBezTo>
                  <a:cubicBezTo>
                    <a:pt x="1877" y="2086"/>
                    <a:pt x="1878" y="2086"/>
                    <a:pt x="1880" y="2086"/>
                  </a:cubicBezTo>
                  <a:cubicBezTo>
                    <a:pt x="1883" y="2087"/>
                    <a:pt x="1883" y="2087"/>
                    <a:pt x="1883" y="2087"/>
                  </a:cubicBezTo>
                  <a:cubicBezTo>
                    <a:pt x="1884" y="2087"/>
                    <a:pt x="1885" y="2089"/>
                    <a:pt x="1884" y="2090"/>
                  </a:cubicBezTo>
                  <a:cubicBezTo>
                    <a:pt x="1884" y="2091"/>
                    <a:pt x="1883" y="2092"/>
                    <a:pt x="1882" y="2092"/>
                  </a:cubicBezTo>
                  <a:close/>
                  <a:moveTo>
                    <a:pt x="1864" y="2086"/>
                  </a:moveTo>
                  <a:cubicBezTo>
                    <a:pt x="1864" y="2086"/>
                    <a:pt x="1864" y="2086"/>
                    <a:pt x="1864" y="2086"/>
                  </a:cubicBezTo>
                  <a:cubicBezTo>
                    <a:pt x="1861" y="2085"/>
                    <a:pt x="1861" y="2085"/>
                    <a:pt x="1861" y="2085"/>
                  </a:cubicBezTo>
                  <a:cubicBezTo>
                    <a:pt x="1859" y="2085"/>
                    <a:pt x="1859" y="2084"/>
                    <a:pt x="1859" y="2082"/>
                  </a:cubicBezTo>
                  <a:cubicBezTo>
                    <a:pt x="1859" y="2081"/>
                    <a:pt x="1861" y="2081"/>
                    <a:pt x="1862" y="2081"/>
                  </a:cubicBezTo>
                  <a:cubicBezTo>
                    <a:pt x="1865" y="2082"/>
                    <a:pt x="1865" y="2082"/>
                    <a:pt x="1865" y="2082"/>
                  </a:cubicBezTo>
                  <a:cubicBezTo>
                    <a:pt x="1866" y="2082"/>
                    <a:pt x="1867" y="2083"/>
                    <a:pt x="1866" y="2085"/>
                  </a:cubicBezTo>
                  <a:cubicBezTo>
                    <a:pt x="1866" y="2086"/>
                    <a:pt x="1865" y="2086"/>
                    <a:pt x="1864" y="2086"/>
                  </a:cubicBezTo>
                  <a:close/>
                  <a:moveTo>
                    <a:pt x="1847" y="2081"/>
                  </a:moveTo>
                  <a:cubicBezTo>
                    <a:pt x="1846" y="2081"/>
                    <a:pt x="1846" y="2081"/>
                    <a:pt x="1846" y="2081"/>
                  </a:cubicBezTo>
                  <a:cubicBezTo>
                    <a:pt x="1843" y="2080"/>
                    <a:pt x="1843" y="2080"/>
                    <a:pt x="1843" y="2080"/>
                  </a:cubicBezTo>
                  <a:cubicBezTo>
                    <a:pt x="1842" y="2080"/>
                    <a:pt x="1841" y="2078"/>
                    <a:pt x="1841" y="2077"/>
                  </a:cubicBezTo>
                  <a:cubicBezTo>
                    <a:pt x="1842" y="2076"/>
                    <a:pt x="1843" y="2075"/>
                    <a:pt x="1844" y="2076"/>
                  </a:cubicBezTo>
                  <a:cubicBezTo>
                    <a:pt x="1847" y="2076"/>
                    <a:pt x="1847" y="2076"/>
                    <a:pt x="1847" y="2076"/>
                  </a:cubicBezTo>
                  <a:cubicBezTo>
                    <a:pt x="1848" y="2077"/>
                    <a:pt x="1849" y="2078"/>
                    <a:pt x="1849" y="2079"/>
                  </a:cubicBezTo>
                  <a:cubicBezTo>
                    <a:pt x="1849" y="2080"/>
                    <a:pt x="1848" y="2081"/>
                    <a:pt x="1847" y="2081"/>
                  </a:cubicBezTo>
                  <a:close/>
                  <a:moveTo>
                    <a:pt x="1829" y="2076"/>
                  </a:moveTo>
                  <a:cubicBezTo>
                    <a:pt x="1829" y="2076"/>
                    <a:pt x="1828" y="2076"/>
                    <a:pt x="1828" y="2076"/>
                  </a:cubicBezTo>
                  <a:cubicBezTo>
                    <a:pt x="1825" y="2075"/>
                    <a:pt x="1825" y="2075"/>
                    <a:pt x="1825" y="2075"/>
                  </a:cubicBezTo>
                  <a:cubicBezTo>
                    <a:pt x="1824" y="2074"/>
                    <a:pt x="1823" y="2073"/>
                    <a:pt x="1824" y="2072"/>
                  </a:cubicBezTo>
                  <a:cubicBezTo>
                    <a:pt x="1824" y="2070"/>
                    <a:pt x="1825" y="2070"/>
                    <a:pt x="1827" y="2070"/>
                  </a:cubicBezTo>
                  <a:cubicBezTo>
                    <a:pt x="1830" y="2071"/>
                    <a:pt x="1830" y="2071"/>
                    <a:pt x="1830" y="2071"/>
                  </a:cubicBezTo>
                  <a:cubicBezTo>
                    <a:pt x="1831" y="2071"/>
                    <a:pt x="1832" y="2073"/>
                    <a:pt x="1831" y="2074"/>
                  </a:cubicBezTo>
                  <a:cubicBezTo>
                    <a:pt x="1831" y="2075"/>
                    <a:pt x="1830" y="2076"/>
                    <a:pt x="1829" y="2076"/>
                  </a:cubicBezTo>
                  <a:close/>
                  <a:moveTo>
                    <a:pt x="1811" y="2070"/>
                  </a:moveTo>
                  <a:cubicBezTo>
                    <a:pt x="1811" y="2070"/>
                    <a:pt x="1811" y="2070"/>
                    <a:pt x="1811" y="2070"/>
                  </a:cubicBezTo>
                  <a:cubicBezTo>
                    <a:pt x="1808" y="2069"/>
                    <a:pt x="1808" y="2069"/>
                    <a:pt x="1808" y="2069"/>
                  </a:cubicBezTo>
                  <a:cubicBezTo>
                    <a:pt x="1806" y="2069"/>
                    <a:pt x="1806" y="2067"/>
                    <a:pt x="1806" y="2066"/>
                  </a:cubicBezTo>
                  <a:cubicBezTo>
                    <a:pt x="1807" y="2065"/>
                    <a:pt x="1808" y="2064"/>
                    <a:pt x="1809" y="2065"/>
                  </a:cubicBezTo>
                  <a:cubicBezTo>
                    <a:pt x="1812" y="2066"/>
                    <a:pt x="1812" y="2066"/>
                    <a:pt x="1812" y="2066"/>
                  </a:cubicBezTo>
                  <a:cubicBezTo>
                    <a:pt x="1813" y="2066"/>
                    <a:pt x="1814" y="2067"/>
                    <a:pt x="1814" y="2069"/>
                  </a:cubicBezTo>
                  <a:cubicBezTo>
                    <a:pt x="1813" y="2070"/>
                    <a:pt x="1812" y="2070"/>
                    <a:pt x="1811" y="2070"/>
                  </a:cubicBezTo>
                  <a:close/>
                  <a:moveTo>
                    <a:pt x="1794" y="2065"/>
                  </a:moveTo>
                  <a:cubicBezTo>
                    <a:pt x="1794" y="2065"/>
                    <a:pt x="1793" y="2065"/>
                    <a:pt x="1793" y="2064"/>
                  </a:cubicBezTo>
                  <a:cubicBezTo>
                    <a:pt x="1790" y="2063"/>
                    <a:pt x="1790" y="2063"/>
                    <a:pt x="1790" y="2063"/>
                  </a:cubicBezTo>
                  <a:cubicBezTo>
                    <a:pt x="1789" y="2063"/>
                    <a:pt x="1788" y="2062"/>
                    <a:pt x="1789" y="2060"/>
                  </a:cubicBezTo>
                  <a:cubicBezTo>
                    <a:pt x="1789" y="2059"/>
                    <a:pt x="1790" y="2059"/>
                    <a:pt x="1792" y="2059"/>
                  </a:cubicBezTo>
                  <a:cubicBezTo>
                    <a:pt x="1795" y="2060"/>
                    <a:pt x="1795" y="2060"/>
                    <a:pt x="1795" y="2060"/>
                  </a:cubicBezTo>
                  <a:cubicBezTo>
                    <a:pt x="1796" y="2060"/>
                    <a:pt x="1796" y="2062"/>
                    <a:pt x="1796" y="2063"/>
                  </a:cubicBezTo>
                  <a:cubicBezTo>
                    <a:pt x="1796" y="2064"/>
                    <a:pt x="1795" y="2065"/>
                    <a:pt x="1794" y="2065"/>
                  </a:cubicBezTo>
                  <a:close/>
                  <a:moveTo>
                    <a:pt x="1776" y="2059"/>
                  </a:moveTo>
                  <a:cubicBezTo>
                    <a:pt x="1776" y="2059"/>
                    <a:pt x="1776" y="2059"/>
                    <a:pt x="1776" y="2059"/>
                  </a:cubicBezTo>
                  <a:cubicBezTo>
                    <a:pt x="1773" y="2058"/>
                    <a:pt x="1773" y="2058"/>
                    <a:pt x="1773" y="2058"/>
                  </a:cubicBezTo>
                  <a:cubicBezTo>
                    <a:pt x="1771" y="2057"/>
                    <a:pt x="1771" y="2056"/>
                    <a:pt x="1771" y="2055"/>
                  </a:cubicBezTo>
                  <a:cubicBezTo>
                    <a:pt x="1772" y="2053"/>
                    <a:pt x="1773" y="2053"/>
                    <a:pt x="1774" y="2053"/>
                  </a:cubicBezTo>
                  <a:cubicBezTo>
                    <a:pt x="1777" y="2054"/>
                    <a:pt x="1777" y="2054"/>
                    <a:pt x="1777" y="2054"/>
                  </a:cubicBezTo>
                  <a:cubicBezTo>
                    <a:pt x="1778" y="2055"/>
                    <a:pt x="1779" y="2056"/>
                    <a:pt x="1779" y="2057"/>
                  </a:cubicBezTo>
                  <a:cubicBezTo>
                    <a:pt x="1778" y="2058"/>
                    <a:pt x="1777" y="2059"/>
                    <a:pt x="1776" y="2059"/>
                  </a:cubicBezTo>
                  <a:close/>
                  <a:moveTo>
                    <a:pt x="1759" y="2053"/>
                  </a:moveTo>
                  <a:cubicBezTo>
                    <a:pt x="1759" y="2053"/>
                    <a:pt x="1758" y="2053"/>
                    <a:pt x="1758" y="2053"/>
                  </a:cubicBezTo>
                  <a:cubicBezTo>
                    <a:pt x="1755" y="2052"/>
                    <a:pt x="1755" y="2052"/>
                    <a:pt x="1755" y="2052"/>
                  </a:cubicBezTo>
                  <a:cubicBezTo>
                    <a:pt x="1754" y="2051"/>
                    <a:pt x="1753" y="2050"/>
                    <a:pt x="1754" y="2049"/>
                  </a:cubicBezTo>
                  <a:cubicBezTo>
                    <a:pt x="1754" y="2047"/>
                    <a:pt x="1755" y="2047"/>
                    <a:pt x="1757" y="2047"/>
                  </a:cubicBezTo>
                  <a:cubicBezTo>
                    <a:pt x="1760" y="2048"/>
                    <a:pt x="1760" y="2048"/>
                    <a:pt x="1760" y="2048"/>
                  </a:cubicBezTo>
                  <a:cubicBezTo>
                    <a:pt x="1761" y="2049"/>
                    <a:pt x="1762" y="2050"/>
                    <a:pt x="1761" y="2051"/>
                  </a:cubicBezTo>
                  <a:cubicBezTo>
                    <a:pt x="1761" y="2052"/>
                    <a:pt x="1760" y="2053"/>
                    <a:pt x="1759" y="2053"/>
                  </a:cubicBezTo>
                  <a:close/>
                  <a:moveTo>
                    <a:pt x="1741" y="2047"/>
                  </a:moveTo>
                  <a:cubicBezTo>
                    <a:pt x="1741" y="2047"/>
                    <a:pt x="1741" y="2047"/>
                    <a:pt x="1741" y="2047"/>
                  </a:cubicBezTo>
                  <a:cubicBezTo>
                    <a:pt x="1738" y="2046"/>
                    <a:pt x="1738" y="2046"/>
                    <a:pt x="1738" y="2046"/>
                  </a:cubicBezTo>
                  <a:cubicBezTo>
                    <a:pt x="1737" y="2045"/>
                    <a:pt x="1736" y="2044"/>
                    <a:pt x="1736" y="2043"/>
                  </a:cubicBezTo>
                  <a:cubicBezTo>
                    <a:pt x="1737" y="2041"/>
                    <a:pt x="1738" y="2041"/>
                    <a:pt x="1739" y="2041"/>
                  </a:cubicBezTo>
                  <a:cubicBezTo>
                    <a:pt x="1742" y="2042"/>
                    <a:pt x="1742" y="2042"/>
                    <a:pt x="1742" y="2042"/>
                  </a:cubicBezTo>
                  <a:cubicBezTo>
                    <a:pt x="1743" y="2043"/>
                    <a:pt x="1744" y="2044"/>
                    <a:pt x="1744" y="2045"/>
                  </a:cubicBezTo>
                  <a:cubicBezTo>
                    <a:pt x="1743" y="2046"/>
                    <a:pt x="1742" y="2047"/>
                    <a:pt x="1741" y="2047"/>
                  </a:cubicBezTo>
                  <a:close/>
                  <a:moveTo>
                    <a:pt x="1724" y="2041"/>
                  </a:moveTo>
                  <a:cubicBezTo>
                    <a:pt x="1724" y="2041"/>
                    <a:pt x="1724" y="2041"/>
                    <a:pt x="1723" y="2041"/>
                  </a:cubicBezTo>
                  <a:cubicBezTo>
                    <a:pt x="1720" y="2040"/>
                    <a:pt x="1720" y="2040"/>
                    <a:pt x="1720" y="2040"/>
                  </a:cubicBezTo>
                  <a:cubicBezTo>
                    <a:pt x="1719" y="2039"/>
                    <a:pt x="1718" y="2038"/>
                    <a:pt x="1719" y="2036"/>
                  </a:cubicBezTo>
                  <a:cubicBezTo>
                    <a:pt x="1719" y="2035"/>
                    <a:pt x="1721" y="2035"/>
                    <a:pt x="1722" y="2035"/>
                  </a:cubicBezTo>
                  <a:cubicBezTo>
                    <a:pt x="1725" y="2036"/>
                    <a:pt x="1725" y="2036"/>
                    <a:pt x="1725" y="2036"/>
                  </a:cubicBezTo>
                  <a:cubicBezTo>
                    <a:pt x="1726" y="2037"/>
                    <a:pt x="1727" y="2038"/>
                    <a:pt x="1726" y="2039"/>
                  </a:cubicBezTo>
                  <a:cubicBezTo>
                    <a:pt x="1726" y="2040"/>
                    <a:pt x="1725" y="2041"/>
                    <a:pt x="1724" y="2041"/>
                  </a:cubicBezTo>
                  <a:close/>
                  <a:moveTo>
                    <a:pt x="1707" y="2034"/>
                  </a:moveTo>
                  <a:cubicBezTo>
                    <a:pt x="1706" y="2034"/>
                    <a:pt x="1706" y="2034"/>
                    <a:pt x="1706" y="2034"/>
                  </a:cubicBezTo>
                  <a:cubicBezTo>
                    <a:pt x="1703" y="2033"/>
                    <a:pt x="1703" y="2033"/>
                    <a:pt x="1703" y="2033"/>
                  </a:cubicBezTo>
                  <a:cubicBezTo>
                    <a:pt x="1702" y="2033"/>
                    <a:pt x="1701" y="2031"/>
                    <a:pt x="1702" y="2030"/>
                  </a:cubicBezTo>
                  <a:cubicBezTo>
                    <a:pt x="1702" y="2029"/>
                    <a:pt x="1703" y="2028"/>
                    <a:pt x="1705" y="2029"/>
                  </a:cubicBezTo>
                  <a:cubicBezTo>
                    <a:pt x="1708" y="2030"/>
                    <a:pt x="1708" y="2030"/>
                    <a:pt x="1708" y="2030"/>
                  </a:cubicBezTo>
                  <a:cubicBezTo>
                    <a:pt x="1709" y="2030"/>
                    <a:pt x="1709" y="2032"/>
                    <a:pt x="1709" y="2033"/>
                  </a:cubicBezTo>
                  <a:cubicBezTo>
                    <a:pt x="1709" y="2034"/>
                    <a:pt x="1708" y="2034"/>
                    <a:pt x="1707" y="2034"/>
                  </a:cubicBezTo>
                  <a:close/>
                  <a:moveTo>
                    <a:pt x="1689" y="2028"/>
                  </a:moveTo>
                  <a:cubicBezTo>
                    <a:pt x="1689" y="2028"/>
                    <a:pt x="1689" y="2028"/>
                    <a:pt x="1689" y="2028"/>
                  </a:cubicBezTo>
                  <a:cubicBezTo>
                    <a:pt x="1686" y="2027"/>
                    <a:pt x="1686" y="2027"/>
                    <a:pt x="1686" y="2027"/>
                  </a:cubicBezTo>
                  <a:cubicBezTo>
                    <a:pt x="1685" y="2026"/>
                    <a:pt x="1684" y="2025"/>
                    <a:pt x="1684" y="2024"/>
                  </a:cubicBezTo>
                  <a:cubicBezTo>
                    <a:pt x="1685" y="2023"/>
                    <a:pt x="1686" y="2022"/>
                    <a:pt x="1687" y="2022"/>
                  </a:cubicBezTo>
                  <a:cubicBezTo>
                    <a:pt x="1690" y="2023"/>
                    <a:pt x="1690" y="2023"/>
                    <a:pt x="1690" y="2023"/>
                  </a:cubicBezTo>
                  <a:cubicBezTo>
                    <a:pt x="1692" y="2024"/>
                    <a:pt x="1692" y="2025"/>
                    <a:pt x="1692" y="2027"/>
                  </a:cubicBezTo>
                  <a:cubicBezTo>
                    <a:pt x="1691" y="2027"/>
                    <a:pt x="1690" y="2028"/>
                    <a:pt x="1689" y="2028"/>
                  </a:cubicBezTo>
                  <a:close/>
                  <a:moveTo>
                    <a:pt x="1672" y="2022"/>
                  </a:moveTo>
                  <a:cubicBezTo>
                    <a:pt x="1672" y="2022"/>
                    <a:pt x="1672" y="2022"/>
                    <a:pt x="1671" y="2021"/>
                  </a:cubicBezTo>
                  <a:cubicBezTo>
                    <a:pt x="1669" y="2020"/>
                    <a:pt x="1669" y="2020"/>
                    <a:pt x="1669" y="2020"/>
                  </a:cubicBezTo>
                  <a:cubicBezTo>
                    <a:pt x="1667" y="2020"/>
                    <a:pt x="1667" y="2018"/>
                    <a:pt x="1667" y="2017"/>
                  </a:cubicBezTo>
                  <a:cubicBezTo>
                    <a:pt x="1668" y="2016"/>
                    <a:pt x="1669" y="2015"/>
                    <a:pt x="1670" y="2016"/>
                  </a:cubicBezTo>
                  <a:cubicBezTo>
                    <a:pt x="1673" y="2017"/>
                    <a:pt x="1673" y="2017"/>
                    <a:pt x="1673" y="2017"/>
                  </a:cubicBezTo>
                  <a:cubicBezTo>
                    <a:pt x="1674" y="2017"/>
                    <a:pt x="1675" y="2019"/>
                    <a:pt x="1674" y="2020"/>
                  </a:cubicBezTo>
                  <a:cubicBezTo>
                    <a:pt x="1674" y="2021"/>
                    <a:pt x="1673" y="2022"/>
                    <a:pt x="1672" y="2022"/>
                  </a:cubicBezTo>
                  <a:close/>
                  <a:moveTo>
                    <a:pt x="1655" y="2015"/>
                  </a:moveTo>
                  <a:cubicBezTo>
                    <a:pt x="1655" y="2015"/>
                    <a:pt x="1654" y="2015"/>
                    <a:pt x="1654" y="2015"/>
                  </a:cubicBezTo>
                  <a:cubicBezTo>
                    <a:pt x="1651" y="2014"/>
                    <a:pt x="1651" y="2014"/>
                    <a:pt x="1651" y="2014"/>
                  </a:cubicBezTo>
                  <a:cubicBezTo>
                    <a:pt x="1650" y="2013"/>
                    <a:pt x="1649" y="2012"/>
                    <a:pt x="1650" y="2011"/>
                  </a:cubicBezTo>
                  <a:cubicBezTo>
                    <a:pt x="1650" y="2009"/>
                    <a:pt x="1652" y="2009"/>
                    <a:pt x="1653" y="2009"/>
                  </a:cubicBezTo>
                  <a:cubicBezTo>
                    <a:pt x="1656" y="2010"/>
                    <a:pt x="1656" y="2010"/>
                    <a:pt x="1656" y="2010"/>
                  </a:cubicBezTo>
                  <a:cubicBezTo>
                    <a:pt x="1657" y="2011"/>
                    <a:pt x="1658" y="2012"/>
                    <a:pt x="1657" y="2013"/>
                  </a:cubicBezTo>
                  <a:cubicBezTo>
                    <a:pt x="1657" y="2014"/>
                    <a:pt x="1656" y="2015"/>
                    <a:pt x="1655" y="2015"/>
                  </a:cubicBezTo>
                  <a:close/>
                  <a:moveTo>
                    <a:pt x="1638" y="2008"/>
                  </a:moveTo>
                  <a:cubicBezTo>
                    <a:pt x="1638" y="2008"/>
                    <a:pt x="1637" y="2008"/>
                    <a:pt x="1637" y="2008"/>
                  </a:cubicBezTo>
                  <a:cubicBezTo>
                    <a:pt x="1634" y="2007"/>
                    <a:pt x="1634" y="2007"/>
                    <a:pt x="1634" y="2007"/>
                  </a:cubicBezTo>
                  <a:cubicBezTo>
                    <a:pt x="1633" y="2006"/>
                    <a:pt x="1632" y="2005"/>
                    <a:pt x="1633" y="2004"/>
                  </a:cubicBezTo>
                  <a:cubicBezTo>
                    <a:pt x="1633" y="2003"/>
                    <a:pt x="1635" y="2002"/>
                    <a:pt x="1636" y="2002"/>
                  </a:cubicBezTo>
                  <a:cubicBezTo>
                    <a:pt x="1639" y="2004"/>
                    <a:pt x="1639" y="2004"/>
                    <a:pt x="1639" y="2004"/>
                  </a:cubicBezTo>
                  <a:cubicBezTo>
                    <a:pt x="1640" y="2004"/>
                    <a:pt x="1641" y="2005"/>
                    <a:pt x="1640" y="2007"/>
                  </a:cubicBezTo>
                  <a:cubicBezTo>
                    <a:pt x="1640" y="2008"/>
                    <a:pt x="1639" y="2008"/>
                    <a:pt x="1638" y="2008"/>
                  </a:cubicBezTo>
                  <a:close/>
                  <a:moveTo>
                    <a:pt x="1621" y="2001"/>
                  </a:moveTo>
                  <a:cubicBezTo>
                    <a:pt x="1621" y="2001"/>
                    <a:pt x="1620" y="2001"/>
                    <a:pt x="1620" y="2001"/>
                  </a:cubicBezTo>
                  <a:cubicBezTo>
                    <a:pt x="1617" y="2000"/>
                    <a:pt x="1617" y="2000"/>
                    <a:pt x="1617" y="2000"/>
                  </a:cubicBezTo>
                  <a:cubicBezTo>
                    <a:pt x="1616" y="2000"/>
                    <a:pt x="1615" y="1998"/>
                    <a:pt x="1616" y="1997"/>
                  </a:cubicBezTo>
                  <a:cubicBezTo>
                    <a:pt x="1616" y="1996"/>
                    <a:pt x="1618" y="1995"/>
                    <a:pt x="1619" y="1996"/>
                  </a:cubicBezTo>
                  <a:cubicBezTo>
                    <a:pt x="1622" y="1997"/>
                    <a:pt x="1622" y="1997"/>
                    <a:pt x="1622" y="1997"/>
                  </a:cubicBezTo>
                  <a:cubicBezTo>
                    <a:pt x="1623" y="1997"/>
                    <a:pt x="1624" y="1999"/>
                    <a:pt x="1623" y="2000"/>
                  </a:cubicBezTo>
                  <a:cubicBezTo>
                    <a:pt x="1623" y="2001"/>
                    <a:pt x="1622" y="2001"/>
                    <a:pt x="1621" y="2001"/>
                  </a:cubicBezTo>
                  <a:close/>
                  <a:moveTo>
                    <a:pt x="1604" y="1994"/>
                  </a:moveTo>
                  <a:cubicBezTo>
                    <a:pt x="1603" y="1994"/>
                    <a:pt x="1603" y="1994"/>
                    <a:pt x="1603" y="1994"/>
                  </a:cubicBezTo>
                  <a:cubicBezTo>
                    <a:pt x="1600" y="1993"/>
                    <a:pt x="1600" y="1993"/>
                    <a:pt x="1600" y="1993"/>
                  </a:cubicBezTo>
                  <a:cubicBezTo>
                    <a:pt x="1599" y="1993"/>
                    <a:pt x="1598" y="1991"/>
                    <a:pt x="1599" y="1990"/>
                  </a:cubicBezTo>
                  <a:cubicBezTo>
                    <a:pt x="1599" y="1989"/>
                    <a:pt x="1601" y="1988"/>
                    <a:pt x="1602" y="1989"/>
                  </a:cubicBezTo>
                  <a:cubicBezTo>
                    <a:pt x="1605" y="1990"/>
                    <a:pt x="1605" y="1990"/>
                    <a:pt x="1605" y="1990"/>
                  </a:cubicBezTo>
                  <a:cubicBezTo>
                    <a:pt x="1606" y="1990"/>
                    <a:pt x="1606" y="1992"/>
                    <a:pt x="1606" y="1993"/>
                  </a:cubicBezTo>
                  <a:cubicBezTo>
                    <a:pt x="1606" y="1994"/>
                    <a:pt x="1605" y="1994"/>
                    <a:pt x="1604" y="1994"/>
                  </a:cubicBezTo>
                  <a:close/>
                  <a:moveTo>
                    <a:pt x="1587" y="1987"/>
                  </a:moveTo>
                  <a:cubicBezTo>
                    <a:pt x="1586" y="1987"/>
                    <a:pt x="1586" y="1987"/>
                    <a:pt x="1586" y="1987"/>
                  </a:cubicBezTo>
                  <a:cubicBezTo>
                    <a:pt x="1583" y="1986"/>
                    <a:pt x="1583" y="1986"/>
                    <a:pt x="1583" y="1986"/>
                  </a:cubicBezTo>
                  <a:cubicBezTo>
                    <a:pt x="1582" y="1985"/>
                    <a:pt x="1581" y="1984"/>
                    <a:pt x="1582" y="1983"/>
                  </a:cubicBezTo>
                  <a:cubicBezTo>
                    <a:pt x="1582" y="1982"/>
                    <a:pt x="1584" y="1981"/>
                    <a:pt x="1585" y="1982"/>
                  </a:cubicBezTo>
                  <a:cubicBezTo>
                    <a:pt x="1588" y="1983"/>
                    <a:pt x="1588" y="1983"/>
                    <a:pt x="1588" y="1983"/>
                  </a:cubicBezTo>
                  <a:cubicBezTo>
                    <a:pt x="1589" y="1983"/>
                    <a:pt x="1589" y="1985"/>
                    <a:pt x="1589" y="1986"/>
                  </a:cubicBezTo>
                  <a:cubicBezTo>
                    <a:pt x="1589" y="1987"/>
                    <a:pt x="1588" y="1987"/>
                    <a:pt x="1587" y="1987"/>
                  </a:cubicBezTo>
                  <a:close/>
                  <a:moveTo>
                    <a:pt x="1570" y="1980"/>
                  </a:moveTo>
                  <a:cubicBezTo>
                    <a:pt x="1570" y="1980"/>
                    <a:pt x="1569" y="1980"/>
                    <a:pt x="1569" y="1980"/>
                  </a:cubicBezTo>
                  <a:cubicBezTo>
                    <a:pt x="1566" y="1979"/>
                    <a:pt x="1566" y="1979"/>
                    <a:pt x="1566" y="1979"/>
                  </a:cubicBezTo>
                  <a:cubicBezTo>
                    <a:pt x="1565" y="1978"/>
                    <a:pt x="1564" y="1977"/>
                    <a:pt x="1565" y="1976"/>
                  </a:cubicBezTo>
                  <a:cubicBezTo>
                    <a:pt x="1565" y="1974"/>
                    <a:pt x="1567" y="1974"/>
                    <a:pt x="1568" y="1974"/>
                  </a:cubicBezTo>
                  <a:cubicBezTo>
                    <a:pt x="1571" y="1975"/>
                    <a:pt x="1571" y="1975"/>
                    <a:pt x="1571" y="1975"/>
                  </a:cubicBezTo>
                  <a:cubicBezTo>
                    <a:pt x="1572" y="1976"/>
                    <a:pt x="1573" y="1977"/>
                    <a:pt x="1572" y="1979"/>
                  </a:cubicBezTo>
                  <a:cubicBezTo>
                    <a:pt x="1572" y="1980"/>
                    <a:pt x="1571" y="1980"/>
                    <a:pt x="1570" y="1980"/>
                  </a:cubicBezTo>
                  <a:close/>
                  <a:moveTo>
                    <a:pt x="1553" y="1973"/>
                  </a:moveTo>
                  <a:cubicBezTo>
                    <a:pt x="1553" y="1973"/>
                    <a:pt x="1552" y="1973"/>
                    <a:pt x="1552" y="1973"/>
                  </a:cubicBezTo>
                  <a:cubicBezTo>
                    <a:pt x="1549" y="1971"/>
                    <a:pt x="1549" y="1971"/>
                    <a:pt x="1549" y="1971"/>
                  </a:cubicBezTo>
                  <a:cubicBezTo>
                    <a:pt x="1548" y="1971"/>
                    <a:pt x="1547" y="1969"/>
                    <a:pt x="1548" y="1968"/>
                  </a:cubicBezTo>
                  <a:cubicBezTo>
                    <a:pt x="1548" y="1967"/>
                    <a:pt x="1550" y="1966"/>
                    <a:pt x="1551" y="1967"/>
                  </a:cubicBezTo>
                  <a:cubicBezTo>
                    <a:pt x="1554" y="1968"/>
                    <a:pt x="1554" y="1968"/>
                    <a:pt x="1554" y="1968"/>
                  </a:cubicBezTo>
                  <a:cubicBezTo>
                    <a:pt x="1555" y="1969"/>
                    <a:pt x="1556" y="1970"/>
                    <a:pt x="1555" y="1971"/>
                  </a:cubicBezTo>
                  <a:cubicBezTo>
                    <a:pt x="1555" y="1972"/>
                    <a:pt x="1554" y="1973"/>
                    <a:pt x="1553" y="1973"/>
                  </a:cubicBezTo>
                  <a:close/>
                  <a:moveTo>
                    <a:pt x="1536" y="1965"/>
                  </a:moveTo>
                  <a:cubicBezTo>
                    <a:pt x="1536" y="1965"/>
                    <a:pt x="1535" y="1965"/>
                    <a:pt x="1535" y="1965"/>
                  </a:cubicBezTo>
                  <a:cubicBezTo>
                    <a:pt x="1532" y="1964"/>
                    <a:pt x="1532" y="1964"/>
                    <a:pt x="1532" y="1964"/>
                  </a:cubicBezTo>
                  <a:cubicBezTo>
                    <a:pt x="1531" y="1963"/>
                    <a:pt x="1531" y="1962"/>
                    <a:pt x="1531" y="1961"/>
                  </a:cubicBezTo>
                  <a:cubicBezTo>
                    <a:pt x="1532" y="1959"/>
                    <a:pt x="1533" y="1959"/>
                    <a:pt x="1534" y="1959"/>
                  </a:cubicBezTo>
                  <a:cubicBezTo>
                    <a:pt x="1537" y="1961"/>
                    <a:pt x="1537" y="1961"/>
                    <a:pt x="1537" y="1961"/>
                  </a:cubicBezTo>
                  <a:cubicBezTo>
                    <a:pt x="1538" y="1961"/>
                    <a:pt x="1539" y="1963"/>
                    <a:pt x="1538" y="1964"/>
                  </a:cubicBezTo>
                  <a:cubicBezTo>
                    <a:pt x="1538" y="1965"/>
                    <a:pt x="1537" y="1965"/>
                    <a:pt x="1536" y="1965"/>
                  </a:cubicBezTo>
                  <a:close/>
                  <a:moveTo>
                    <a:pt x="1519" y="1958"/>
                  </a:moveTo>
                  <a:cubicBezTo>
                    <a:pt x="1519" y="1958"/>
                    <a:pt x="1519" y="1958"/>
                    <a:pt x="1518" y="1957"/>
                  </a:cubicBezTo>
                  <a:cubicBezTo>
                    <a:pt x="1516" y="1956"/>
                    <a:pt x="1516" y="1956"/>
                    <a:pt x="1516" y="1956"/>
                  </a:cubicBezTo>
                  <a:cubicBezTo>
                    <a:pt x="1514" y="1956"/>
                    <a:pt x="1514" y="1954"/>
                    <a:pt x="1514" y="1953"/>
                  </a:cubicBezTo>
                  <a:cubicBezTo>
                    <a:pt x="1515" y="1952"/>
                    <a:pt x="1516" y="1951"/>
                    <a:pt x="1518" y="1952"/>
                  </a:cubicBezTo>
                  <a:cubicBezTo>
                    <a:pt x="1520" y="1953"/>
                    <a:pt x="1520" y="1953"/>
                    <a:pt x="1520" y="1953"/>
                  </a:cubicBezTo>
                  <a:cubicBezTo>
                    <a:pt x="1522" y="1954"/>
                    <a:pt x="1522" y="1955"/>
                    <a:pt x="1522" y="1956"/>
                  </a:cubicBezTo>
                  <a:cubicBezTo>
                    <a:pt x="1521" y="1957"/>
                    <a:pt x="1520" y="1958"/>
                    <a:pt x="1519" y="1958"/>
                  </a:cubicBezTo>
                  <a:close/>
                  <a:moveTo>
                    <a:pt x="1503" y="1950"/>
                  </a:moveTo>
                  <a:cubicBezTo>
                    <a:pt x="1502" y="1950"/>
                    <a:pt x="1502" y="1950"/>
                    <a:pt x="1502" y="1950"/>
                  </a:cubicBezTo>
                  <a:cubicBezTo>
                    <a:pt x="1499" y="1949"/>
                    <a:pt x="1499" y="1949"/>
                    <a:pt x="1499" y="1949"/>
                  </a:cubicBezTo>
                  <a:cubicBezTo>
                    <a:pt x="1498" y="1948"/>
                    <a:pt x="1497" y="1947"/>
                    <a:pt x="1498" y="1945"/>
                  </a:cubicBezTo>
                  <a:cubicBezTo>
                    <a:pt x="1498" y="1944"/>
                    <a:pt x="1500" y="1944"/>
                    <a:pt x="1501" y="1944"/>
                  </a:cubicBezTo>
                  <a:cubicBezTo>
                    <a:pt x="1504" y="1945"/>
                    <a:pt x="1504" y="1945"/>
                    <a:pt x="1504" y="1945"/>
                  </a:cubicBezTo>
                  <a:cubicBezTo>
                    <a:pt x="1505" y="1946"/>
                    <a:pt x="1505" y="1947"/>
                    <a:pt x="1505" y="1949"/>
                  </a:cubicBezTo>
                  <a:cubicBezTo>
                    <a:pt x="1504" y="1950"/>
                    <a:pt x="1504" y="1950"/>
                    <a:pt x="1503" y="1950"/>
                  </a:cubicBezTo>
                  <a:close/>
                  <a:moveTo>
                    <a:pt x="1486" y="1942"/>
                  </a:moveTo>
                  <a:cubicBezTo>
                    <a:pt x="1486" y="1942"/>
                    <a:pt x="1485" y="1942"/>
                    <a:pt x="1485" y="1942"/>
                  </a:cubicBezTo>
                  <a:cubicBezTo>
                    <a:pt x="1482" y="1941"/>
                    <a:pt x="1482" y="1941"/>
                    <a:pt x="1482" y="1941"/>
                  </a:cubicBezTo>
                  <a:cubicBezTo>
                    <a:pt x="1481" y="1940"/>
                    <a:pt x="1480" y="1939"/>
                    <a:pt x="1481" y="1938"/>
                  </a:cubicBezTo>
                  <a:cubicBezTo>
                    <a:pt x="1482" y="1936"/>
                    <a:pt x="1483" y="1936"/>
                    <a:pt x="1484" y="1936"/>
                  </a:cubicBezTo>
                  <a:cubicBezTo>
                    <a:pt x="1487" y="1938"/>
                    <a:pt x="1487" y="1938"/>
                    <a:pt x="1487" y="1938"/>
                  </a:cubicBezTo>
                  <a:cubicBezTo>
                    <a:pt x="1488" y="1938"/>
                    <a:pt x="1489" y="1940"/>
                    <a:pt x="1488" y="1941"/>
                  </a:cubicBezTo>
                  <a:cubicBezTo>
                    <a:pt x="1488" y="1942"/>
                    <a:pt x="1487" y="1942"/>
                    <a:pt x="1486" y="1942"/>
                  </a:cubicBezTo>
                  <a:close/>
                  <a:moveTo>
                    <a:pt x="1469" y="1934"/>
                  </a:moveTo>
                  <a:cubicBezTo>
                    <a:pt x="1469" y="1934"/>
                    <a:pt x="1469" y="1934"/>
                    <a:pt x="1468" y="1934"/>
                  </a:cubicBezTo>
                  <a:cubicBezTo>
                    <a:pt x="1466" y="1933"/>
                    <a:pt x="1466" y="1933"/>
                    <a:pt x="1466" y="1933"/>
                  </a:cubicBezTo>
                  <a:cubicBezTo>
                    <a:pt x="1464" y="1932"/>
                    <a:pt x="1464" y="1931"/>
                    <a:pt x="1464" y="1930"/>
                  </a:cubicBezTo>
                  <a:cubicBezTo>
                    <a:pt x="1465" y="1928"/>
                    <a:pt x="1466" y="1928"/>
                    <a:pt x="1468" y="1928"/>
                  </a:cubicBezTo>
                  <a:cubicBezTo>
                    <a:pt x="1470" y="1930"/>
                    <a:pt x="1470" y="1930"/>
                    <a:pt x="1470" y="1930"/>
                  </a:cubicBezTo>
                  <a:cubicBezTo>
                    <a:pt x="1472" y="1930"/>
                    <a:pt x="1472" y="1932"/>
                    <a:pt x="1471" y="1933"/>
                  </a:cubicBezTo>
                  <a:cubicBezTo>
                    <a:pt x="1471" y="1934"/>
                    <a:pt x="1470" y="1934"/>
                    <a:pt x="1469" y="1934"/>
                  </a:cubicBezTo>
                  <a:close/>
                  <a:moveTo>
                    <a:pt x="1453" y="1926"/>
                  </a:moveTo>
                  <a:cubicBezTo>
                    <a:pt x="1452" y="1926"/>
                    <a:pt x="1452" y="1926"/>
                    <a:pt x="1452" y="1926"/>
                  </a:cubicBezTo>
                  <a:cubicBezTo>
                    <a:pt x="1449" y="1925"/>
                    <a:pt x="1449" y="1925"/>
                    <a:pt x="1449" y="1925"/>
                  </a:cubicBezTo>
                  <a:cubicBezTo>
                    <a:pt x="1448" y="1924"/>
                    <a:pt x="1447" y="1923"/>
                    <a:pt x="1448" y="1922"/>
                  </a:cubicBezTo>
                  <a:cubicBezTo>
                    <a:pt x="1448" y="1920"/>
                    <a:pt x="1450" y="1920"/>
                    <a:pt x="1451" y="1920"/>
                  </a:cubicBezTo>
                  <a:cubicBezTo>
                    <a:pt x="1454" y="1922"/>
                    <a:pt x="1454" y="1922"/>
                    <a:pt x="1454" y="1922"/>
                  </a:cubicBezTo>
                  <a:cubicBezTo>
                    <a:pt x="1455" y="1922"/>
                    <a:pt x="1455" y="1924"/>
                    <a:pt x="1455" y="1925"/>
                  </a:cubicBezTo>
                  <a:cubicBezTo>
                    <a:pt x="1454" y="1926"/>
                    <a:pt x="1454" y="1926"/>
                    <a:pt x="1453" y="1926"/>
                  </a:cubicBezTo>
                  <a:close/>
                  <a:moveTo>
                    <a:pt x="1436" y="1918"/>
                  </a:moveTo>
                  <a:cubicBezTo>
                    <a:pt x="1436" y="1918"/>
                    <a:pt x="1436" y="1918"/>
                    <a:pt x="1435" y="1918"/>
                  </a:cubicBezTo>
                  <a:cubicBezTo>
                    <a:pt x="1432" y="1917"/>
                    <a:pt x="1432" y="1917"/>
                    <a:pt x="1432" y="1917"/>
                  </a:cubicBezTo>
                  <a:cubicBezTo>
                    <a:pt x="1431" y="1916"/>
                    <a:pt x="1431" y="1915"/>
                    <a:pt x="1431" y="1913"/>
                  </a:cubicBezTo>
                  <a:cubicBezTo>
                    <a:pt x="1432" y="1912"/>
                    <a:pt x="1433" y="1912"/>
                    <a:pt x="1435" y="1912"/>
                  </a:cubicBezTo>
                  <a:cubicBezTo>
                    <a:pt x="1437" y="1914"/>
                    <a:pt x="1437" y="1914"/>
                    <a:pt x="1437" y="1914"/>
                  </a:cubicBezTo>
                  <a:cubicBezTo>
                    <a:pt x="1438" y="1914"/>
                    <a:pt x="1439" y="1916"/>
                    <a:pt x="1438" y="1917"/>
                  </a:cubicBezTo>
                  <a:cubicBezTo>
                    <a:pt x="1438" y="1918"/>
                    <a:pt x="1437" y="1918"/>
                    <a:pt x="1436" y="1918"/>
                  </a:cubicBezTo>
                  <a:close/>
                  <a:moveTo>
                    <a:pt x="1420" y="1910"/>
                  </a:moveTo>
                  <a:cubicBezTo>
                    <a:pt x="1419" y="1910"/>
                    <a:pt x="1419" y="1910"/>
                    <a:pt x="1419" y="1910"/>
                  </a:cubicBezTo>
                  <a:cubicBezTo>
                    <a:pt x="1416" y="1908"/>
                    <a:pt x="1416" y="1908"/>
                    <a:pt x="1416" y="1908"/>
                  </a:cubicBezTo>
                  <a:cubicBezTo>
                    <a:pt x="1415" y="1908"/>
                    <a:pt x="1414" y="1906"/>
                    <a:pt x="1415" y="1905"/>
                  </a:cubicBezTo>
                  <a:cubicBezTo>
                    <a:pt x="1416" y="1904"/>
                    <a:pt x="1417" y="1903"/>
                    <a:pt x="1418" y="1904"/>
                  </a:cubicBezTo>
                  <a:cubicBezTo>
                    <a:pt x="1421" y="1905"/>
                    <a:pt x="1421" y="1905"/>
                    <a:pt x="1421" y="1905"/>
                  </a:cubicBezTo>
                  <a:cubicBezTo>
                    <a:pt x="1422" y="1906"/>
                    <a:pt x="1423" y="1907"/>
                    <a:pt x="1422" y="1909"/>
                  </a:cubicBezTo>
                  <a:cubicBezTo>
                    <a:pt x="1422" y="1909"/>
                    <a:pt x="1421" y="1910"/>
                    <a:pt x="1420" y="1910"/>
                  </a:cubicBezTo>
                  <a:close/>
                  <a:moveTo>
                    <a:pt x="1403" y="1902"/>
                  </a:moveTo>
                  <a:cubicBezTo>
                    <a:pt x="1403" y="1902"/>
                    <a:pt x="1403" y="1901"/>
                    <a:pt x="1402" y="1901"/>
                  </a:cubicBezTo>
                  <a:cubicBezTo>
                    <a:pt x="1400" y="1900"/>
                    <a:pt x="1400" y="1900"/>
                    <a:pt x="1400" y="1900"/>
                  </a:cubicBezTo>
                  <a:cubicBezTo>
                    <a:pt x="1398" y="1899"/>
                    <a:pt x="1398" y="1898"/>
                    <a:pt x="1399" y="1897"/>
                  </a:cubicBezTo>
                  <a:cubicBezTo>
                    <a:pt x="1399" y="1895"/>
                    <a:pt x="1401" y="1895"/>
                    <a:pt x="1402" y="1896"/>
                  </a:cubicBezTo>
                  <a:cubicBezTo>
                    <a:pt x="1405" y="1897"/>
                    <a:pt x="1405" y="1897"/>
                    <a:pt x="1405" y="1897"/>
                  </a:cubicBezTo>
                  <a:cubicBezTo>
                    <a:pt x="1406" y="1898"/>
                    <a:pt x="1406" y="1899"/>
                    <a:pt x="1406" y="1900"/>
                  </a:cubicBezTo>
                  <a:cubicBezTo>
                    <a:pt x="1405" y="1901"/>
                    <a:pt x="1404" y="1902"/>
                    <a:pt x="1403" y="1902"/>
                  </a:cubicBezTo>
                  <a:close/>
                  <a:moveTo>
                    <a:pt x="1387" y="1893"/>
                  </a:moveTo>
                  <a:cubicBezTo>
                    <a:pt x="1387" y="1893"/>
                    <a:pt x="1386" y="1893"/>
                    <a:pt x="1386" y="1893"/>
                  </a:cubicBezTo>
                  <a:cubicBezTo>
                    <a:pt x="1383" y="1891"/>
                    <a:pt x="1383" y="1891"/>
                    <a:pt x="1383" y="1891"/>
                  </a:cubicBezTo>
                  <a:cubicBezTo>
                    <a:pt x="1382" y="1891"/>
                    <a:pt x="1382" y="1889"/>
                    <a:pt x="1382" y="1888"/>
                  </a:cubicBezTo>
                  <a:cubicBezTo>
                    <a:pt x="1383" y="1887"/>
                    <a:pt x="1384" y="1887"/>
                    <a:pt x="1385" y="1887"/>
                  </a:cubicBezTo>
                  <a:cubicBezTo>
                    <a:pt x="1388" y="1889"/>
                    <a:pt x="1388" y="1889"/>
                    <a:pt x="1388" y="1889"/>
                  </a:cubicBezTo>
                  <a:cubicBezTo>
                    <a:pt x="1389" y="1889"/>
                    <a:pt x="1390" y="1891"/>
                    <a:pt x="1389" y="1892"/>
                  </a:cubicBezTo>
                  <a:cubicBezTo>
                    <a:pt x="1389" y="1893"/>
                    <a:pt x="1388" y="1893"/>
                    <a:pt x="1387" y="1893"/>
                  </a:cubicBezTo>
                  <a:close/>
                  <a:moveTo>
                    <a:pt x="1371" y="1884"/>
                  </a:moveTo>
                  <a:cubicBezTo>
                    <a:pt x="1370" y="1884"/>
                    <a:pt x="1370" y="1884"/>
                    <a:pt x="1370" y="1884"/>
                  </a:cubicBezTo>
                  <a:cubicBezTo>
                    <a:pt x="1367" y="1883"/>
                    <a:pt x="1367" y="1883"/>
                    <a:pt x="1367" y="1883"/>
                  </a:cubicBezTo>
                  <a:cubicBezTo>
                    <a:pt x="1366" y="1882"/>
                    <a:pt x="1365" y="1881"/>
                    <a:pt x="1366" y="1879"/>
                  </a:cubicBezTo>
                  <a:cubicBezTo>
                    <a:pt x="1367" y="1878"/>
                    <a:pt x="1368" y="1878"/>
                    <a:pt x="1369" y="1879"/>
                  </a:cubicBezTo>
                  <a:cubicBezTo>
                    <a:pt x="1372" y="1880"/>
                    <a:pt x="1372" y="1880"/>
                    <a:pt x="1372" y="1880"/>
                  </a:cubicBezTo>
                  <a:cubicBezTo>
                    <a:pt x="1373" y="1881"/>
                    <a:pt x="1374" y="1882"/>
                    <a:pt x="1373" y="1883"/>
                  </a:cubicBezTo>
                  <a:cubicBezTo>
                    <a:pt x="1373" y="1884"/>
                    <a:pt x="1372" y="1884"/>
                    <a:pt x="1371" y="1884"/>
                  </a:cubicBezTo>
                  <a:close/>
                  <a:moveTo>
                    <a:pt x="1355" y="1876"/>
                  </a:moveTo>
                  <a:cubicBezTo>
                    <a:pt x="1354" y="1876"/>
                    <a:pt x="1354" y="1876"/>
                    <a:pt x="1353" y="1875"/>
                  </a:cubicBezTo>
                  <a:cubicBezTo>
                    <a:pt x="1351" y="1874"/>
                    <a:pt x="1351" y="1874"/>
                    <a:pt x="1351" y="1874"/>
                  </a:cubicBezTo>
                  <a:cubicBezTo>
                    <a:pt x="1350" y="1873"/>
                    <a:pt x="1349" y="1872"/>
                    <a:pt x="1350" y="1871"/>
                  </a:cubicBezTo>
                  <a:cubicBezTo>
                    <a:pt x="1350" y="1870"/>
                    <a:pt x="1352" y="1869"/>
                    <a:pt x="1353" y="1870"/>
                  </a:cubicBezTo>
                  <a:cubicBezTo>
                    <a:pt x="1356" y="1871"/>
                    <a:pt x="1356" y="1871"/>
                    <a:pt x="1356" y="1871"/>
                  </a:cubicBezTo>
                  <a:cubicBezTo>
                    <a:pt x="1357" y="1872"/>
                    <a:pt x="1357" y="1873"/>
                    <a:pt x="1357" y="1874"/>
                  </a:cubicBezTo>
                  <a:cubicBezTo>
                    <a:pt x="1356" y="1875"/>
                    <a:pt x="1355" y="1876"/>
                    <a:pt x="1355" y="1876"/>
                  </a:cubicBezTo>
                  <a:close/>
                  <a:moveTo>
                    <a:pt x="1338" y="1867"/>
                  </a:moveTo>
                  <a:cubicBezTo>
                    <a:pt x="1338" y="1867"/>
                    <a:pt x="1338" y="1867"/>
                    <a:pt x="1337" y="1867"/>
                  </a:cubicBezTo>
                  <a:cubicBezTo>
                    <a:pt x="1335" y="1865"/>
                    <a:pt x="1335" y="1865"/>
                    <a:pt x="1335" y="1865"/>
                  </a:cubicBezTo>
                  <a:cubicBezTo>
                    <a:pt x="1333" y="1864"/>
                    <a:pt x="1333" y="1863"/>
                    <a:pt x="1334" y="1862"/>
                  </a:cubicBezTo>
                  <a:cubicBezTo>
                    <a:pt x="1334" y="1861"/>
                    <a:pt x="1336" y="1860"/>
                    <a:pt x="1337" y="1861"/>
                  </a:cubicBezTo>
                  <a:cubicBezTo>
                    <a:pt x="1340" y="1862"/>
                    <a:pt x="1340" y="1862"/>
                    <a:pt x="1340" y="1862"/>
                  </a:cubicBezTo>
                  <a:cubicBezTo>
                    <a:pt x="1341" y="1863"/>
                    <a:pt x="1341" y="1865"/>
                    <a:pt x="1341" y="1866"/>
                  </a:cubicBezTo>
                  <a:cubicBezTo>
                    <a:pt x="1340" y="1866"/>
                    <a:pt x="1339" y="1867"/>
                    <a:pt x="1338" y="1867"/>
                  </a:cubicBezTo>
                  <a:close/>
                  <a:moveTo>
                    <a:pt x="1322" y="1858"/>
                  </a:moveTo>
                  <a:cubicBezTo>
                    <a:pt x="1322" y="1858"/>
                    <a:pt x="1322" y="1858"/>
                    <a:pt x="1321" y="1858"/>
                  </a:cubicBezTo>
                  <a:cubicBezTo>
                    <a:pt x="1319" y="1856"/>
                    <a:pt x="1319" y="1856"/>
                    <a:pt x="1319" y="1856"/>
                  </a:cubicBezTo>
                  <a:cubicBezTo>
                    <a:pt x="1317" y="1856"/>
                    <a:pt x="1317" y="1854"/>
                    <a:pt x="1318" y="1853"/>
                  </a:cubicBezTo>
                  <a:cubicBezTo>
                    <a:pt x="1318" y="1852"/>
                    <a:pt x="1320" y="1851"/>
                    <a:pt x="1321" y="1852"/>
                  </a:cubicBezTo>
                  <a:cubicBezTo>
                    <a:pt x="1324" y="1854"/>
                    <a:pt x="1324" y="1854"/>
                    <a:pt x="1324" y="1854"/>
                  </a:cubicBezTo>
                  <a:cubicBezTo>
                    <a:pt x="1325" y="1854"/>
                    <a:pt x="1325" y="1856"/>
                    <a:pt x="1324" y="1857"/>
                  </a:cubicBezTo>
                  <a:cubicBezTo>
                    <a:pt x="1324" y="1858"/>
                    <a:pt x="1323" y="1858"/>
                    <a:pt x="1322" y="1858"/>
                  </a:cubicBezTo>
                  <a:close/>
                  <a:moveTo>
                    <a:pt x="1306" y="1849"/>
                  </a:moveTo>
                  <a:cubicBezTo>
                    <a:pt x="1306" y="1849"/>
                    <a:pt x="1306" y="1849"/>
                    <a:pt x="1305" y="1849"/>
                  </a:cubicBezTo>
                  <a:cubicBezTo>
                    <a:pt x="1303" y="1847"/>
                    <a:pt x="1303" y="1847"/>
                    <a:pt x="1303" y="1847"/>
                  </a:cubicBezTo>
                  <a:cubicBezTo>
                    <a:pt x="1301" y="1846"/>
                    <a:pt x="1301" y="1845"/>
                    <a:pt x="1302" y="1844"/>
                  </a:cubicBezTo>
                  <a:cubicBezTo>
                    <a:pt x="1302" y="1843"/>
                    <a:pt x="1304" y="1842"/>
                    <a:pt x="1305" y="1843"/>
                  </a:cubicBezTo>
                  <a:cubicBezTo>
                    <a:pt x="1308" y="1844"/>
                    <a:pt x="1308" y="1844"/>
                    <a:pt x="1308" y="1844"/>
                  </a:cubicBezTo>
                  <a:cubicBezTo>
                    <a:pt x="1309" y="1845"/>
                    <a:pt x="1309" y="1847"/>
                    <a:pt x="1308" y="1848"/>
                  </a:cubicBezTo>
                  <a:cubicBezTo>
                    <a:pt x="1308" y="1848"/>
                    <a:pt x="1307" y="1849"/>
                    <a:pt x="1306" y="1849"/>
                  </a:cubicBezTo>
                  <a:close/>
                  <a:moveTo>
                    <a:pt x="1290" y="1840"/>
                  </a:moveTo>
                  <a:cubicBezTo>
                    <a:pt x="1290" y="1840"/>
                    <a:pt x="1290" y="1840"/>
                    <a:pt x="1289" y="1839"/>
                  </a:cubicBezTo>
                  <a:cubicBezTo>
                    <a:pt x="1287" y="1838"/>
                    <a:pt x="1287" y="1838"/>
                    <a:pt x="1287" y="1838"/>
                  </a:cubicBezTo>
                  <a:cubicBezTo>
                    <a:pt x="1285" y="1837"/>
                    <a:pt x="1285" y="1836"/>
                    <a:pt x="1286" y="1835"/>
                  </a:cubicBezTo>
                  <a:cubicBezTo>
                    <a:pt x="1286" y="1834"/>
                    <a:pt x="1288" y="1833"/>
                    <a:pt x="1289" y="1834"/>
                  </a:cubicBezTo>
                  <a:cubicBezTo>
                    <a:pt x="1292" y="1835"/>
                    <a:pt x="1292" y="1835"/>
                    <a:pt x="1292" y="1835"/>
                  </a:cubicBezTo>
                  <a:cubicBezTo>
                    <a:pt x="1293" y="1836"/>
                    <a:pt x="1293" y="1837"/>
                    <a:pt x="1292" y="1839"/>
                  </a:cubicBezTo>
                  <a:cubicBezTo>
                    <a:pt x="1292" y="1839"/>
                    <a:pt x="1291" y="1840"/>
                    <a:pt x="1290" y="1840"/>
                  </a:cubicBezTo>
                  <a:close/>
                  <a:moveTo>
                    <a:pt x="1275" y="1831"/>
                  </a:moveTo>
                  <a:cubicBezTo>
                    <a:pt x="1274" y="1831"/>
                    <a:pt x="1274" y="1830"/>
                    <a:pt x="1273" y="1830"/>
                  </a:cubicBezTo>
                  <a:cubicBezTo>
                    <a:pt x="1271" y="1829"/>
                    <a:pt x="1271" y="1829"/>
                    <a:pt x="1271" y="1829"/>
                  </a:cubicBezTo>
                  <a:cubicBezTo>
                    <a:pt x="1270" y="1828"/>
                    <a:pt x="1269" y="1827"/>
                    <a:pt x="1270" y="1825"/>
                  </a:cubicBezTo>
                  <a:cubicBezTo>
                    <a:pt x="1271" y="1824"/>
                    <a:pt x="1272" y="1824"/>
                    <a:pt x="1273" y="1825"/>
                  </a:cubicBezTo>
                  <a:cubicBezTo>
                    <a:pt x="1276" y="1826"/>
                    <a:pt x="1276" y="1826"/>
                    <a:pt x="1276" y="1826"/>
                  </a:cubicBezTo>
                  <a:cubicBezTo>
                    <a:pt x="1277" y="1827"/>
                    <a:pt x="1277" y="1828"/>
                    <a:pt x="1277" y="1829"/>
                  </a:cubicBezTo>
                  <a:cubicBezTo>
                    <a:pt x="1276" y="1830"/>
                    <a:pt x="1275" y="1831"/>
                    <a:pt x="1275" y="1831"/>
                  </a:cubicBezTo>
                  <a:close/>
                  <a:moveTo>
                    <a:pt x="1259" y="1821"/>
                  </a:moveTo>
                  <a:cubicBezTo>
                    <a:pt x="1258" y="1821"/>
                    <a:pt x="1258" y="1821"/>
                    <a:pt x="1257" y="1821"/>
                  </a:cubicBezTo>
                  <a:cubicBezTo>
                    <a:pt x="1255" y="1819"/>
                    <a:pt x="1255" y="1819"/>
                    <a:pt x="1255" y="1819"/>
                  </a:cubicBezTo>
                  <a:cubicBezTo>
                    <a:pt x="1254" y="1819"/>
                    <a:pt x="1253" y="1817"/>
                    <a:pt x="1254" y="1816"/>
                  </a:cubicBezTo>
                  <a:cubicBezTo>
                    <a:pt x="1255" y="1815"/>
                    <a:pt x="1256" y="1814"/>
                    <a:pt x="1257" y="1815"/>
                  </a:cubicBezTo>
                  <a:cubicBezTo>
                    <a:pt x="1260" y="1817"/>
                    <a:pt x="1260" y="1817"/>
                    <a:pt x="1260" y="1817"/>
                  </a:cubicBezTo>
                  <a:cubicBezTo>
                    <a:pt x="1261" y="1817"/>
                    <a:pt x="1261" y="1819"/>
                    <a:pt x="1261" y="1820"/>
                  </a:cubicBezTo>
                  <a:cubicBezTo>
                    <a:pt x="1260" y="1821"/>
                    <a:pt x="1260" y="1821"/>
                    <a:pt x="1259" y="1821"/>
                  </a:cubicBezTo>
                  <a:close/>
                  <a:moveTo>
                    <a:pt x="1243" y="1812"/>
                  </a:moveTo>
                  <a:cubicBezTo>
                    <a:pt x="1243" y="1812"/>
                    <a:pt x="1242" y="1812"/>
                    <a:pt x="1242" y="1811"/>
                  </a:cubicBezTo>
                  <a:cubicBezTo>
                    <a:pt x="1239" y="1810"/>
                    <a:pt x="1239" y="1810"/>
                    <a:pt x="1239" y="1810"/>
                  </a:cubicBezTo>
                  <a:cubicBezTo>
                    <a:pt x="1238" y="1809"/>
                    <a:pt x="1238" y="1808"/>
                    <a:pt x="1238" y="1806"/>
                  </a:cubicBezTo>
                  <a:cubicBezTo>
                    <a:pt x="1239" y="1805"/>
                    <a:pt x="1240" y="1805"/>
                    <a:pt x="1242" y="1806"/>
                  </a:cubicBezTo>
                  <a:cubicBezTo>
                    <a:pt x="1244" y="1807"/>
                    <a:pt x="1244" y="1807"/>
                    <a:pt x="1244" y="1807"/>
                  </a:cubicBezTo>
                  <a:cubicBezTo>
                    <a:pt x="1245" y="1808"/>
                    <a:pt x="1246" y="1809"/>
                    <a:pt x="1245" y="1811"/>
                  </a:cubicBezTo>
                  <a:cubicBezTo>
                    <a:pt x="1245" y="1811"/>
                    <a:pt x="1244" y="1812"/>
                    <a:pt x="1243" y="1812"/>
                  </a:cubicBezTo>
                  <a:close/>
                  <a:moveTo>
                    <a:pt x="1227" y="1802"/>
                  </a:moveTo>
                  <a:cubicBezTo>
                    <a:pt x="1227" y="1802"/>
                    <a:pt x="1226" y="1802"/>
                    <a:pt x="1226" y="1802"/>
                  </a:cubicBezTo>
                  <a:cubicBezTo>
                    <a:pt x="1223" y="1800"/>
                    <a:pt x="1223" y="1800"/>
                    <a:pt x="1223" y="1800"/>
                  </a:cubicBezTo>
                  <a:cubicBezTo>
                    <a:pt x="1222" y="1799"/>
                    <a:pt x="1222" y="1798"/>
                    <a:pt x="1223" y="1797"/>
                  </a:cubicBezTo>
                  <a:cubicBezTo>
                    <a:pt x="1223" y="1796"/>
                    <a:pt x="1225" y="1795"/>
                    <a:pt x="1226" y="1796"/>
                  </a:cubicBezTo>
                  <a:cubicBezTo>
                    <a:pt x="1229" y="1798"/>
                    <a:pt x="1229" y="1798"/>
                    <a:pt x="1229" y="1798"/>
                  </a:cubicBezTo>
                  <a:cubicBezTo>
                    <a:pt x="1230" y="1798"/>
                    <a:pt x="1230" y="1800"/>
                    <a:pt x="1229" y="1801"/>
                  </a:cubicBezTo>
                  <a:cubicBezTo>
                    <a:pt x="1229" y="1802"/>
                    <a:pt x="1228" y="1802"/>
                    <a:pt x="1227" y="1802"/>
                  </a:cubicBezTo>
                  <a:close/>
                  <a:moveTo>
                    <a:pt x="1212" y="1792"/>
                  </a:moveTo>
                  <a:cubicBezTo>
                    <a:pt x="1211" y="1792"/>
                    <a:pt x="1211" y="1792"/>
                    <a:pt x="1210" y="1792"/>
                  </a:cubicBezTo>
                  <a:cubicBezTo>
                    <a:pt x="1208" y="1790"/>
                    <a:pt x="1208" y="1790"/>
                    <a:pt x="1208" y="1790"/>
                  </a:cubicBezTo>
                  <a:cubicBezTo>
                    <a:pt x="1207" y="1790"/>
                    <a:pt x="1206" y="1788"/>
                    <a:pt x="1207" y="1787"/>
                  </a:cubicBezTo>
                  <a:cubicBezTo>
                    <a:pt x="1208" y="1786"/>
                    <a:pt x="1209" y="1786"/>
                    <a:pt x="1210" y="1786"/>
                  </a:cubicBezTo>
                  <a:cubicBezTo>
                    <a:pt x="1213" y="1788"/>
                    <a:pt x="1213" y="1788"/>
                    <a:pt x="1213" y="1788"/>
                  </a:cubicBezTo>
                  <a:cubicBezTo>
                    <a:pt x="1214" y="1789"/>
                    <a:pt x="1214" y="1790"/>
                    <a:pt x="1214" y="1791"/>
                  </a:cubicBezTo>
                  <a:cubicBezTo>
                    <a:pt x="1213" y="1792"/>
                    <a:pt x="1212" y="1792"/>
                    <a:pt x="1212" y="1792"/>
                  </a:cubicBezTo>
                  <a:close/>
                  <a:moveTo>
                    <a:pt x="1196" y="1783"/>
                  </a:moveTo>
                  <a:cubicBezTo>
                    <a:pt x="1196" y="1783"/>
                    <a:pt x="1195" y="1782"/>
                    <a:pt x="1195" y="1782"/>
                  </a:cubicBezTo>
                  <a:cubicBezTo>
                    <a:pt x="1192" y="1781"/>
                    <a:pt x="1192" y="1781"/>
                    <a:pt x="1192" y="1781"/>
                  </a:cubicBezTo>
                  <a:cubicBezTo>
                    <a:pt x="1191" y="1780"/>
                    <a:pt x="1191" y="1778"/>
                    <a:pt x="1191" y="1777"/>
                  </a:cubicBezTo>
                  <a:cubicBezTo>
                    <a:pt x="1192" y="1776"/>
                    <a:pt x="1194" y="1776"/>
                    <a:pt x="1195" y="1777"/>
                  </a:cubicBezTo>
                  <a:cubicBezTo>
                    <a:pt x="1197" y="1778"/>
                    <a:pt x="1197" y="1778"/>
                    <a:pt x="1197" y="1778"/>
                  </a:cubicBezTo>
                  <a:cubicBezTo>
                    <a:pt x="1198" y="1779"/>
                    <a:pt x="1199" y="1780"/>
                    <a:pt x="1198" y="1781"/>
                  </a:cubicBezTo>
                  <a:cubicBezTo>
                    <a:pt x="1198" y="1782"/>
                    <a:pt x="1197" y="1783"/>
                    <a:pt x="1196" y="1783"/>
                  </a:cubicBezTo>
                  <a:close/>
                  <a:moveTo>
                    <a:pt x="1181" y="1773"/>
                  </a:moveTo>
                  <a:cubicBezTo>
                    <a:pt x="1180" y="1773"/>
                    <a:pt x="1180" y="1773"/>
                    <a:pt x="1179" y="1772"/>
                  </a:cubicBezTo>
                  <a:cubicBezTo>
                    <a:pt x="1177" y="1771"/>
                    <a:pt x="1177" y="1771"/>
                    <a:pt x="1177" y="1771"/>
                  </a:cubicBezTo>
                  <a:cubicBezTo>
                    <a:pt x="1176" y="1770"/>
                    <a:pt x="1175" y="1768"/>
                    <a:pt x="1176" y="1767"/>
                  </a:cubicBezTo>
                  <a:cubicBezTo>
                    <a:pt x="1177" y="1766"/>
                    <a:pt x="1178" y="1766"/>
                    <a:pt x="1179" y="1767"/>
                  </a:cubicBezTo>
                  <a:cubicBezTo>
                    <a:pt x="1182" y="1768"/>
                    <a:pt x="1182" y="1768"/>
                    <a:pt x="1182" y="1768"/>
                  </a:cubicBezTo>
                  <a:cubicBezTo>
                    <a:pt x="1183" y="1769"/>
                    <a:pt x="1183" y="1770"/>
                    <a:pt x="1183" y="1772"/>
                  </a:cubicBezTo>
                  <a:cubicBezTo>
                    <a:pt x="1182" y="1772"/>
                    <a:pt x="1181" y="1773"/>
                    <a:pt x="1181" y="1773"/>
                  </a:cubicBezTo>
                  <a:close/>
                  <a:moveTo>
                    <a:pt x="1165" y="1763"/>
                  </a:moveTo>
                  <a:cubicBezTo>
                    <a:pt x="1165" y="1763"/>
                    <a:pt x="1164" y="1763"/>
                    <a:pt x="1164" y="1762"/>
                  </a:cubicBezTo>
                  <a:cubicBezTo>
                    <a:pt x="1161" y="1761"/>
                    <a:pt x="1161" y="1761"/>
                    <a:pt x="1161" y="1761"/>
                  </a:cubicBezTo>
                  <a:cubicBezTo>
                    <a:pt x="1160" y="1760"/>
                    <a:pt x="1160" y="1758"/>
                    <a:pt x="1161" y="1757"/>
                  </a:cubicBezTo>
                  <a:cubicBezTo>
                    <a:pt x="1161" y="1756"/>
                    <a:pt x="1163" y="1756"/>
                    <a:pt x="1164" y="1757"/>
                  </a:cubicBezTo>
                  <a:cubicBezTo>
                    <a:pt x="1166" y="1758"/>
                    <a:pt x="1166" y="1758"/>
                    <a:pt x="1166" y="1758"/>
                  </a:cubicBezTo>
                  <a:cubicBezTo>
                    <a:pt x="1168" y="1759"/>
                    <a:pt x="1168" y="1760"/>
                    <a:pt x="1167" y="1762"/>
                  </a:cubicBezTo>
                  <a:cubicBezTo>
                    <a:pt x="1167" y="1762"/>
                    <a:pt x="1166" y="1763"/>
                    <a:pt x="1165" y="1763"/>
                  </a:cubicBezTo>
                  <a:close/>
                  <a:moveTo>
                    <a:pt x="1150" y="1753"/>
                  </a:moveTo>
                  <a:cubicBezTo>
                    <a:pt x="1149" y="1753"/>
                    <a:pt x="1149" y="1752"/>
                    <a:pt x="1149" y="1752"/>
                  </a:cubicBezTo>
                  <a:cubicBezTo>
                    <a:pt x="1146" y="1750"/>
                    <a:pt x="1146" y="1750"/>
                    <a:pt x="1146" y="1750"/>
                  </a:cubicBezTo>
                  <a:cubicBezTo>
                    <a:pt x="1145" y="1750"/>
                    <a:pt x="1145" y="1748"/>
                    <a:pt x="1145" y="1747"/>
                  </a:cubicBezTo>
                  <a:cubicBezTo>
                    <a:pt x="1146" y="1746"/>
                    <a:pt x="1147" y="1746"/>
                    <a:pt x="1149" y="1746"/>
                  </a:cubicBezTo>
                  <a:cubicBezTo>
                    <a:pt x="1151" y="1748"/>
                    <a:pt x="1151" y="1748"/>
                    <a:pt x="1151" y="1748"/>
                  </a:cubicBezTo>
                  <a:cubicBezTo>
                    <a:pt x="1152" y="1749"/>
                    <a:pt x="1153" y="1750"/>
                    <a:pt x="1152" y="1751"/>
                  </a:cubicBezTo>
                  <a:cubicBezTo>
                    <a:pt x="1151" y="1752"/>
                    <a:pt x="1151" y="1753"/>
                    <a:pt x="1150" y="1753"/>
                  </a:cubicBezTo>
                  <a:close/>
                  <a:moveTo>
                    <a:pt x="1135" y="1742"/>
                  </a:moveTo>
                  <a:cubicBezTo>
                    <a:pt x="1134" y="1742"/>
                    <a:pt x="1134" y="1742"/>
                    <a:pt x="1133" y="1742"/>
                  </a:cubicBezTo>
                  <a:cubicBezTo>
                    <a:pt x="1131" y="1740"/>
                    <a:pt x="1131" y="1740"/>
                    <a:pt x="1131" y="1740"/>
                  </a:cubicBezTo>
                  <a:cubicBezTo>
                    <a:pt x="1130" y="1739"/>
                    <a:pt x="1129" y="1738"/>
                    <a:pt x="1130" y="1737"/>
                  </a:cubicBezTo>
                  <a:cubicBezTo>
                    <a:pt x="1131" y="1736"/>
                    <a:pt x="1132" y="1735"/>
                    <a:pt x="1133" y="1736"/>
                  </a:cubicBezTo>
                  <a:cubicBezTo>
                    <a:pt x="1136" y="1738"/>
                    <a:pt x="1136" y="1738"/>
                    <a:pt x="1136" y="1738"/>
                  </a:cubicBezTo>
                  <a:cubicBezTo>
                    <a:pt x="1137" y="1739"/>
                    <a:pt x="1137" y="1740"/>
                    <a:pt x="1137" y="1741"/>
                  </a:cubicBezTo>
                  <a:cubicBezTo>
                    <a:pt x="1136" y="1742"/>
                    <a:pt x="1135" y="1742"/>
                    <a:pt x="1135" y="1742"/>
                  </a:cubicBezTo>
                  <a:close/>
                  <a:moveTo>
                    <a:pt x="1119" y="1732"/>
                  </a:moveTo>
                  <a:cubicBezTo>
                    <a:pt x="1119" y="1732"/>
                    <a:pt x="1118" y="1732"/>
                    <a:pt x="1118" y="1732"/>
                  </a:cubicBezTo>
                  <a:cubicBezTo>
                    <a:pt x="1115" y="1730"/>
                    <a:pt x="1115" y="1730"/>
                    <a:pt x="1115" y="1730"/>
                  </a:cubicBezTo>
                  <a:cubicBezTo>
                    <a:pt x="1114" y="1729"/>
                    <a:pt x="1114" y="1728"/>
                    <a:pt x="1115" y="1727"/>
                  </a:cubicBezTo>
                  <a:cubicBezTo>
                    <a:pt x="1116" y="1725"/>
                    <a:pt x="1117" y="1725"/>
                    <a:pt x="1118" y="1726"/>
                  </a:cubicBezTo>
                  <a:cubicBezTo>
                    <a:pt x="1121" y="1728"/>
                    <a:pt x="1121" y="1728"/>
                    <a:pt x="1121" y="1728"/>
                  </a:cubicBezTo>
                  <a:cubicBezTo>
                    <a:pt x="1122" y="1728"/>
                    <a:pt x="1122" y="1730"/>
                    <a:pt x="1121" y="1731"/>
                  </a:cubicBezTo>
                  <a:cubicBezTo>
                    <a:pt x="1121" y="1732"/>
                    <a:pt x="1120" y="1732"/>
                    <a:pt x="1119" y="1732"/>
                  </a:cubicBezTo>
                  <a:close/>
                  <a:moveTo>
                    <a:pt x="1104" y="1722"/>
                  </a:moveTo>
                  <a:cubicBezTo>
                    <a:pt x="1104" y="1722"/>
                    <a:pt x="1103" y="1721"/>
                    <a:pt x="1103" y="1721"/>
                  </a:cubicBezTo>
                  <a:cubicBezTo>
                    <a:pt x="1100" y="1719"/>
                    <a:pt x="1100" y="1719"/>
                    <a:pt x="1100" y="1719"/>
                  </a:cubicBezTo>
                  <a:cubicBezTo>
                    <a:pt x="1099" y="1719"/>
                    <a:pt x="1099" y="1717"/>
                    <a:pt x="1100" y="1716"/>
                  </a:cubicBezTo>
                  <a:cubicBezTo>
                    <a:pt x="1101" y="1715"/>
                    <a:pt x="1102" y="1715"/>
                    <a:pt x="1103" y="1715"/>
                  </a:cubicBezTo>
                  <a:cubicBezTo>
                    <a:pt x="1106" y="1717"/>
                    <a:pt x="1106" y="1717"/>
                    <a:pt x="1106" y="1717"/>
                  </a:cubicBezTo>
                  <a:cubicBezTo>
                    <a:pt x="1107" y="1718"/>
                    <a:pt x="1107" y="1719"/>
                    <a:pt x="1106" y="1721"/>
                  </a:cubicBezTo>
                  <a:cubicBezTo>
                    <a:pt x="1106" y="1721"/>
                    <a:pt x="1105" y="1722"/>
                    <a:pt x="1104" y="1722"/>
                  </a:cubicBezTo>
                  <a:close/>
                  <a:moveTo>
                    <a:pt x="1089" y="1711"/>
                  </a:moveTo>
                  <a:cubicBezTo>
                    <a:pt x="1089" y="1711"/>
                    <a:pt x="1088" y="1711"/>
                    <a:pt x="1088" y="1711"/>
                  </a:cubicBezTo>
                  <a:cubicBezTo>
                    <a:pt x="1085" y="1709"/>
                    <a:pt x="1085" y="1709"/>
                    <a:pt x="1085" y="1709"/>
                  </a:cubicBezTo>
                  <a:cubicBezTo>
                    <a:pt x="1084" y="1708"/>
                    <a:pt x="1084" y="1707"/>
                    <a:pt x="1085" y="1705"/>
                  </a:cubicBezTo>
                  <a:cubicBezTo>
                    <a:pt x="1085" y="1704"/>
                    <a:pt x="1087" y="1704"/>
                    <a:pt x="1088" y="1705"/>
                  </a:cubicBezTo>
                  <a:cubicBezTo>
                    <a:pt x="1091" y="1707"/>
                    <a:pt x="1091" y="1707"/>
                    <a:pt x="1091" y="1707"/>
                  </a:cubicBezTo>
                  <a:cubicBezTo>
                    <a:pt x="1092" y="1707"/>
                    <a:pt x="1092" y="1709"/>
                    <a:pt x="1091" y="1710"/>
                  </a:cubicBezTo>
                  <a:cubicBezTo>
                    <a:pt x="1091" y="1711"/>
                    <a:pt x="1090" y="1711"/>
                    <a:pt x="1089" y="1711"/>
                  </a:cubicBezTo>
                  <a:close/>
                  <a:moveTo>
                    <a:pt x="1074" y="1700"/>
                  </a:moveTo>
                  <a:cubicBezTo>
                    <a:pt x="1074" y="1700"/>
                    <a:pt x="1073" y="1700"/>
                    <a:pt x="1073" y="1700"/>
                  </a:cubicBezTo>
                  <a:cubicBezTo>
                    <a:pt x="1070" y="1698"/>
                    <a:pt x="1070" y="1698"/>
                    <a:pt x="1070" y="1698"/>
                  </a:cubicBezTo>
                  <a:cubicBezTo>
                    <a:pt x="1069" y="1697"/>
                    <a:pt x="1069" y="1696"/>
                    <a:pt x="1070" y="1695"/>
                  </a:cubicBezTo>
                  <a:cubicBezTo>
                    <a:pt x="1071" y="1694"/>
                    <a:pt x="1072" y="1693"/>
                    <a:pt x="1073" y="1694"/>
                  </a:cubicBezTo>
                  <a:cubicBezTo>
                    <a:pt x="1076" y="1696"/>
                    <a:pt x="1076" y="1696"/>
                    <a:pt x="1076" y="1696"/>
                  </a:cubicBezTo>
                  <a:cubicBezTo>
                    <a:pt x="1077" y="1697"/>
                    <a:pt x="1077" y="1698"/>
                    <a:pt x="1076" y="1699"/>
                  </a:cubicBezTo>
                  <a:cubicBezTo>
                    <a:pt x="1076" y="1700"/>
                    <a:pt x="1075" y="1700"/>
                    <a:pt x="1074" y="1700"/>
                  </a:cubicBezTo>
                  <a:close/>
                  <a:moveTo>
                    <a:pt x="1059" y="1690"/>
                  </a:moveTo>
                  <a:cubicBezTo>
                    <a:pt x="1059" y="1690"/>
                    <a:pt x="1058" y="1689"/>
                    <a:pt x="1058" y="1689"/>
                  </a:cubicBezTo>
                  <a:cubicBezTo>
                    <a:pt x="1055" y="1687"/>
                    <a:pt x="1055" y="1687"/>
                    <a:pt x="1055" y="1687"/>
                  </a:cubicBezTo>
                  <a:cubicBezTo>
                    <a:pt x="1054" y="1687"/>
                    <a:pt x="1054" y="1685"/>
                    <a:pt x="1055" y="1684"/>
                  </a:cubicBezTo>
                  <a:cubicBezTo>
                    <a:pt x="1056" y="1683"/>
                    <a:pt x="1057" y="1683"/>
                    <a:pt x="1058" y="1683"/>
                  </a:cubicBezTo>
                  <a:cubicBezTo>
                    <a:pt x="1061" y="1685"/>
                    <a:pt x="1061" y="1685"/>
                    <a:pt x="1061" y="1685"/>
                  </a:cubicBezTo>
                  <a:cubicBezTo>
                    <a:pt x="1062" y="1686"/>
                    <a:pt x="1062" y="1688"/>
                    <a:pt x="1061" y="1689"/>
                  </a:cubicBezTo>
                  <a:cubicBezTo>
                    <a:pt x="1061" y="1689"/>
                    <a:pt x="1060" y="1690"/>
                    <a:pt x="1059" y="1690"/>
                  </a:cubicBezTo>
                  <a:close/>
                  <a:moveTo>
                    <a:pt x="1044" y="1679"/>
                  </a:moveTo>
                  <a:cubicBezTo>
                    <a:pt x="1044" y="1679"/>
                    <a:pt x="1043" y="1679"/>
                    <a:pt x="1043" y="1678"/>
                  </a:cubicBezTo>
                  <a:cubicBezTo>
                    <a:pt x="1041" y="1676"/>
                    <a:pt x="1041" y="1676"/>
                    <a:pt x="1041" y="1676"/>
                  </a:cubicBezTo>
                  <a:cubicBezTo>
                    <a:pt x="1040" y="1676"/>
                    <a:pt x="1039" y="1674"/>
                    <a:pt x="1040" y="1673"/>
                  </a:cubicBezTo>
                  <a:cubicBezTo>
                    <a:pt x="1041" y="1672"/>
                    <a:pt x="1042" y="1672"/>
                    <a:pt x="1043" y="1673"/>
                  </a:cubicBezTo>
                  <a:cubicBezTo>
                    <a:pt x="1046" y="1674"/>
                    <a:pt x="1046" y="1674"/>
                    <a:pt x="1046" y="1674"/>
                  </a:cubicBezTo>
                  <a:cubicBezTo>
                    <a:pt x="1047" y="1675"/>
                    <a:pt x="1047" y="1677"/>
                    <a:pt x="1046" y="1678"/>
                  </a:cubicBezTo>
                  <a:cubicBezTo>
                    <a:pt x="1046" y="1678"/>
                    <a:pt x="1045" y="1679"/>
                    <a:pt x="1044" y="1679"/>
                  </a:cubicBezTo>
                  <a:close/>
                  <a:moveTo>
                    <a:pt x="1030" y="1668"/>
                  </a:moveTo>
                  <a:cubicBezTo>
                    <a:pt x="1029" y="1668"/>
                    <a:pt x="1029" y="1668"/>
                    <a:pt x="1028" y="1667"/>
                  </a:cubicBezTo>
                  <a:cubicBezTo>
                    <a:pt x="1026" y="1665"/>
                    <a:pt x="1026" y="1665"/>
                    <a:pt x="1026" y="1665"/>
                  </a:cubicBezTo>
                  <a:cubicBezTo>
                    <a:pt x="1025" y="1665"/>
                    <a:pt x="1025" y="1663"/>
                    <a:pt x="1025" y="1662"/>
                  </a:cubicBezTo>
                  <a:cubicBezTo>
                    <a:pt x="1026" y="1661"/>
                    <a:pt x="1028" y="1661"/>
                    <a:pt x="1029" y="1662"/>
                  </a:cubicBezTo>
                  <a:cubicBezTo>
                    <a:pt x="1031" y="1664"/>
                    <a:pt x="1031" y="1664"/>
                    <a:pt x="1031" y="1664"/>
                  </a:cubicBezTo>
                  <a:cubicBezTo>
                    <a:pt x="1032" y="1664"/>
                    <a:pt x="1032" y="1666"/>
                    <a:pt x="1032" y="1667"/>
                  </a:cubicBezTo>
                  <a:cubicBezTo>
                    <a:pt x="1031" y="1667"/>
                    <a:pt x="1030" y="1668"/>
                    <a:pt x="1030" y="1668"/>
                  </a:cubicBezTo>
                  <a:close/>
                  <a:moveTo>
                    <a:pt x="1015" y="1657"/>
                  </a:moveTo>
                  <a:cubicBezTo>
                    <a:pt x="1014" y="1657"/>
                    <a:pt x="1014" y="1657"/>
                    <a:pt x="1014" y="1656"/>
                  </a:cubicBezTo>
                  <a:cubicBezTo>
                    <a:pt x="1011" y="1654"/>
                    <a:pt x="1011" y="1654"/>
                    <a:pt x="1011" y="1654"/>
                  </a:cubicBezTo>
                  <a:cubicBezTo>
                    <a:pt x="1010" y="1654"/>
                    <a:pt x="1010" y="1652"/>
                    <a:pt x="1011" y="1651"/>
                  </a:cubicBezTo>
                  <a:cubicBezTo>
                    <a:pt x="1011" y="1650"/>
                    <a:pt x="1013" y="1650"/>
                    <a:pt x="1014" y="1651"/>
                  </a:cubicBezTo>
                  <a:cubicBezTo>
                    <a:pt x="1016" y="1652"/>
                    <a:pt x="1016" y="1652"/>
                    <a:pt x="1016" y="1652"/>
                  </a:cubicBezTo>
                  <a:cubicBezTo>
                    <a:pt x="1017" y="1653"/>
                    <a:pt x="1018" y="1655"/>
                    <a:pt x="1017" y="1656"/>
                  </a:cubicBezTo>
                  <a:cubicBezTo>
                    <a:pt x="1016" y="1656"/>
                    <a:pt x="1016" y="1657"/>
                    <a:pt x="1015" y="1657"/>
                  </a:cubicBezTo>
                  <a:close/>
                  <a:moveTo>
                    <a:pt x="1000" y="1646"/>
                  </a:moveTo>
                  <a:cubicBezTo>
                    <a:pt x="1000" y="1646"/>
                    <a:pt x="999" y="1645"/>
                    <a:pt x="999" y="1645"/>
                  </a:cubicBezTo>
                  <a:cubicBezTo>
                    <a:pt x="997" y="1643"/>
                    <a:pt x="997" y="1643"/>
                    <a:pt x="997" y="1643"/>
                  </a:cubicBezTo>
                  <a:cubicBezTo>
                    <a:pt x="995" y="1642"/>
                    <a:pt x="995" y="1641"/>
                    <a:pt x="996" y="1640"/>
                  </a:cubicBezTo>
                  <a:cubicBezTo>
                    <a:pt x="997" y="1639"/>
                    <a:pt x="998" y="1639"/>
                    <a:pt x="999" y="1639"/>
                  </a:cubicBezTo>
                  <a:cubicBezTo>
                    <a:pt x="1002" y="1641"/>
                    <a:pt x="1002" y="1641"/>
                    <a:pt x="1002" y="1641"/>
                  </a:cubicBezTo>
                  <a:cubicBezTo>
                    <a:pt x="1003" y="1642"/>
                    <a:pt x="1003" y="1644"/>
                    <a:pt x="1002" y="1645"/>
                  </a:cubicBezTo>
                  <a:cubicBezTo>
                    <a:pt x="1002" y="1645"/>
                    <a:pt x="1001" y="1646"/>
                    <a:pt x="1000" y="1646"/>
                  </a:cubicBezTo>
                  <a:close/>
                  <a:moveTo>
                    <a:pt x="986" y="1634"/>
                  </a:moveTo>
                  <a:cubicBezTo>
                    <a:pt x="985" y="1634"/>
                    <a:pt x="985" y="1634"/>
                    <a:pt x="984" y="1634"/>
                  </a:cubicBezTo>
                  <a:cubicBezTo>
                    <a:pt x="982" y="1632"/>
                    <a:pt x="982" y="1632"/>
                    <a:pt x="982" y="1632"/>
                  </a:cubicBezTo>
                  <a:cubicBezTo>
                    <a:pt x="981" y="1631"/>
                    <a:pt x="981" y="1630"/>
                    <a:pt x="982" y="1629"/>
                  </a:cubicBezTo>
                  <a:cubicBezTo>
                    <a:pt x="982" y="1628"/>
                    <a:pt x="984" y="1627"/>
                    <a:pt x="985" y="1628"/>
                  </a:cubicBezTo>
                  <a:cubicBezTo>
                    <a:pt x="987" y="1630"/>
                    <a:pt x="987" y="1630"/>
                    <a:pt x="987" y="1630"/>
                  </a:cubicBezTo>
                  <a:cubicBezTo>
                    <a:pt x="988" y="1631"/>
                    <a:pt x="989" y="1632"/>
                    <a:pt x="988" y="1633"/>
                  </a:cubicBezTo>
                  <a:cubicBezTo>
                    <a:pt x="987" y="1634"/>
                    <a:pt x="987" y="1634"/>
                    <a:pt x="986" y="1634"/>
                  </a:cubicBezTo>
                  <a:close/>
                  <a:moveTo>
                    <a:pt x="971" y="1623"/>
                  </a:moveTo>
                  <a:cubicBezTo>
                    <a:pt x="971" y="1623"/>
                    <a:pt x="970" y="1623"/>
                    <a:pt x="970" y="1622"/>
                  </a:cubicBezTo>
                  <a:cubicBezTo>
                    <a:pt x="968" y="1621"/>
                    <a:pt x="968" y="1621"/>
                    <a:pt x="968" y="1621"/>
                  </a:cubicBezTo>
                  <a:cubicBezTo>
                    <a:pt x="967" y="1620"/>
                    <a:pt x="966" y="1618"/>
                    <a:pt x="967" y="1617"/>
                  </a:cubicBezTo>
                  <a:cubicBezTo>
                    <a:pt x="968" y="1616"/>
                    <a:pt x="969" y="1616"/>
                    <a:pt x="970" y="1617"/>
                  </a:cubicBezTo>
                  <a:cubicBezTo>
                    <a:pt x="973" y="1619"/>
                    <a:pt x="973" y="1619"/>
                    <a:pt x="973" y="1619"/>
                  </a:cubicBezTo>
                  <a:cubicBezTo>
                    <a:pt x="974" y="1620"/>
                    <a:pt x="974" y="1621"/>
                    <a:pt x="973" y="1622"/>
                  </a:cubicBezTo>
                  <a:cubicBezTo>
                    <a:pt x="973" y="1623"/>
                    <a:pt x="972" y="1623"/>
                    <a:pt x="971" y="1623"/>
                  </a:cubicBezTo>
                  <a:close/>
                  <a:moveTo>
                    <a:pt x="957" y="1612"/>
                  </a:moveTo>
                  <a:cubicBezTo>
                    <a:pt x="957" y="1612"/>
                    <a:pt x="956" y="1611"/>
                    <a:pt x="956" y="1611"/>
                  </a:cubicBezTo>
                  <a:cubicBezTo>
                    <a:pt x="953" y="1609"/>
                    <a:pt x="953" y="1609"/>
                    <a:pt x="953" y="1609"/>
                  </a:cubicBezTo>
                  <a:cubicBezTo>
                    <a:pt x="952" y="1608"/>
                    <a:pt x="952" y="1607"/>
                    <a:pt x="953" y="1606"/>
                  </a:cubicBezTo>
                  <a:cubicBezTo>
                    <a:pt x="954" y="1605"/>
                    <a:pt x="955" y="1605"/>
                    <a:pt x="956" y="1605"/>
                  </a:cubicBezTo>
                  <a:cubicBezTo>
                    <a:pt x="959" y="1607"/>
                    <a:pt x="959" y="1607"/>
                    <a:pt x="959" y="1607"/>
                  </a:cubicBezTo>
                  <a:cubicBezTo>
                    <a:pt x="960" y="1608"/>
                    <a:pt x="960" y="1610"/>
                    <a:pt x="959" y="1611"/>
                  </a:cubicBezTo>
                  <a:cubicBezTo>
                    <a:pt x="958" y="1611"/>
                    <a:pt x="958" y="1612"/>
                    <a:pt x="957" y="1612"/>
                  </a:cubicBezTo>
                  <a:close/>
                  <a:moveTo>
                    <a:pt x="943" y="1600"/>
                  </a:moveTo>
                  <a:cubicBezTo>
                    <a:pt x="942" y="1600"/>
                    <a:pt x="942" y="1600"/>
                    <a:pt x="941" y="1599"/>
                  </a:cubicBezTo>
                  <a:cubicBezTo>
                    <a:pt x="939" y="1598"/>
                    <a:pt x="939" y="1598"/>
                    <a:pt x="939" y="1598"/>
                  </a:cubicBezTo>
                  <a:cubicBezTo>
                    <a:pt x="938" y="1597"/>
                    <a:pt x="938" y="1595"/>
                    <a:pt x="939" y="1594"/>
                  </a:cubicBezTo>
                  <a:cubicBezTo>
                    <a:pt x="939" y="1593"/>
                    <a:pt x="941" y="1593"/>
                    <a:pt x="942" y="1594"/>
                  </a:cubicBezTo>
                  <a:cubicBezTo>
                    <a:pt x="944" y="1596"/>
                    <a:pt x="944" y="1596"/>
                    <a:pt x="944" y="1596"/>
                  </a:cubicBezTo>
                  <a:cubicBezTo>
                    <a:pt x="945" y="1597"/>
                    <a:pt x="945" y="1598"/>
                    <a:pt x="945" y="1599"/>
                  </a:cubicBezTo>
                  <a:cubicBezTo>
                    <a:pt x="944" y="1600"/>
                    <a:pt x="943" y="1600"/>
                    <a:pt x="943" y="1600"/>
                  </a:cubicBezTo>
                  <a:close/>
                  <a:moveTo>
                    <a:pt x="929" y="1588"/>
                  </a:moveTo>
                  <a:cubicBezTo>
                    <a:pt x="928" y="1588"/>
                    <a:pt x="927" y="1588"/>
                    <a:pt x="927" y="1588"/>
                  </a:cubicBezTo>
                  <a:cubicBezTo>
                    <a:pt x="925" y="1586"/>
                    <a:pt x="925" y="1586"/>
                    <a:pt x="925" y="1586"/>
                  </a:cubicBezTo>
                  <a:cubicBezTo>
                    <a:pt x="924" y="1585"/>
                    <a:pt x="924" y="1584"/>
                    <a:pt x="924" y="1583"/>
                  </a:cubicBezTo>
                  <a:cubicBezTo>
                    <a:pt x="925" y="1582"/>
                    <a:pt x="927" y="1581"/>
                    <a:pt x="928" y="1582"/>
                  </a:cubicBezTo>
                  <a:cubicBezTo>
                    <a:pt x="930" y="1584"/>
                    <a:pt x="930" y="1584"/>
                    <a:pt x="930" y="1584"/>
                  </a:cubicBezTo>
                  <a:cubicBezTo>
                    <a:pt x="931" y="1585"/>
                    <a:pt x="931" y="1586"/>
                    <a:pt x="930" y="1587"/>
                  </a:cubicBezTo>
                  <a:cubicBezTo>
                    <a:pt x="930" y="1588"/>
                    <a:pt x="929" y="1588"/>
                    <a:pt x="929" y="1588"/>
                  </a:cubicBezTo>
                  <a:close/>
                  <a:moveTo>
                    <a:pt x="914" y="1577"/>
                  </a:moveTo>
                  <a:cubicBezTo>
                    <a:pt x="914" y="1577"/>
                    <a:pt x="913" y="1576"/>
                    <a:pt x="913" y="1576"/>
                  </a:cubicBezTo>
                  <a:cubicBezTo>
                    <a:pt x="911" y="1574"/>
                    <a:pt x="911" y="1574"/>
                    <a:pt x="911" y="1574"/>
                  </a:cubicBezTo>
                  <a:cubicBezTo>
                    <a:pt x="910" y="1573"/>
                    <a:pt x="909" y="1572"/>
                    <a:pt x="910" y="1571"/>
                  </a:cubicBezTo>
                  <a:cubicBezTo>
                    <a:pt x="911" y="1570"/>
                    <a:pt x="913" y="1570"/>
                    <a:pt x="914" y="1570"/>
                  </a:cubicBezTo>
                  <a:cubicBezTo>
                    <a:pt x="916" y="1572"/>
                    <a:pt x="916" y="1572"/>
                    <a:pt x="916" y="1572"/>
                  </a:cubicBezTo>
                  <a:cubicBezTo>
                    <a:pt x="917" y="1573"/>
                    <a:pt x="917" y="1575"/>
                    <a:pt x="916" y="1576"/>
                  </a:cubicBezTo>
                  <a:cubicBezTo>
                    <a:pt x="916" y="1576"/>
                    <a:pt x="915" y="1577"/>
                    <a:pt x="914" y="1577"/>
                  </a:cubicBezTo>
                  <a:close/>
                  <a:moveTo>
                    <a:pt x="900" y="1565"/>
                  </a:moveTo>
                  <a:cubicBezTo>
                    <a:pt x="900" y="1565"/>
                    <a:pt x="899" y="1565"/>
                    <a:pt x="899" y="1564"/>
                  </a:cubicBezTo>
                  <a:cubicBezTo>
                    <a:pt x="897" y="1562"/>
                    <a:pt x="897" y="1562"/>
                    <a:pt x="897" y="1562"/>
                  </a:cubicBezTo>
                  <a:cubicBezTo>
                    <a:pt x="896" y="1561"/>
                    <a:pt x="895" y="1560"/>
                    <a:pt x="896" y="1559"/>
                  </a:cubicBezTo>
                  <a:cubicBezTo>
                    <a:pt x="897" y="1558"/>
                    <a:pt x="899" y="1558"/>
                    <a:pt x="900" y="1559"/>
                  </a:cubicBezTo>
                  <a:cubicBezTo>
                    <a:pt x="902" y="1561"/>
                    <a:pt x="902" y="1561"/>
                    <a:pt x="902" y="1561"/>
                  </a:cubicBezTo>
                  <a:cubicBezTo>
                    <a:pt x="903" y="1561"/>
                    <a:pt x="903" y="1563"/>
                    <a:pt x="902" y="1564"/>
                  </a:cubicBezTo>
                  <a:cubicBezTo>
                    <a:pt x="902" y="1564"/>
                    <a:pt x="901" y="1565"/>
                    <a:pt x="900" y="1565"/>
                  </a:cubicBezTo>
                  <a:close/>
                  <a:moveTo>
                    <a:pt x="886" y="1553"/>
                  </a:moveTo>
                  <a:cubicBezTo>
                    <a:pt x="886" y="1553"/>
                    <a:pt x="885" y="1553"/>
                    <a:pt x="885" y="1552"/>
                  </a:cubicBezTo>
                  <a:cubicBezTo>
                    <a:pt x="883" y="1550"/>
                    <a:pt x="883" y="1550"/>
                    <a:pt x="883" y="1550"/>
                  </a:cubicBezTo>
                  <a:cubicBezTo>
                    <a:pt x="882" y="1549"/>
                    <a:pt x="881" y="1548"/>
                    <a:pt x="882" y="1547"/>
                  </a:cubicBezTo>
                  <a:cubicBezTo>
                    <a:pt x="883" y="1546"/>
                    <a:pt x="885" y="1546"/>
                    <a:pt x="886" y="1547"/>
                  </a:cubicBezTo>
                  <a:cubicBezTo>
                    <a:pt x="888" y="1549"/>
                    <a:pt x="888" y="1549"/>
                    <a:pt x="888" y="1549"/>
                  </a:cubicBezTo>
                  <a:cubicBezTo>
                    <a:pt x="889" y="1550"/>
                    <a:pt x="889" y="1551"/>
                    <a:pt x="888" y="1552"/>
                  </a:cubicBezTo>
                  <a:cubicBezTo>
                    <a:pt x="888" y="1553"/>
                    <a:pt x="887" y="1553"/>
                    <a:pt x="886" y="1553"/>
                  </a:cubicBezTo>
                  <a:close/>
                  <a:moveTo>
                    <a:pt x="873" y="1541"/>
                  </a:moveTo>
                  <a:cubicBezTo>
                    <a:pt x="872" y="1541"/>
                    <a:pt x="871" y="1541"/>
                    <a:pt x="871" y="1540"/>
                  </a:cubicBezTo>
                  <a:cubicBezTo>
                    <a:pt x="869" y="1538"/>
                    <a:pt x="869" y="1538"/>
                    <a:pt x="869" y="1538"/>
                  </a:cubicBezTo>
                  <a:cubicBezTo>
                    <a:pt x="868" y="1537"/>
                    <a:pt x="868" y="1536"/>
                    <a:pt x="868" y="1535"/>
                  </a:cubicBezTo>
                  <a:cubicBezTo>
                    <a:pt x="869" y="1534"/>
                    <a:pt x="871" y="1534"/>
                    <a:pt x="872" y="1535"/>
                  </a:cubicBezTo>
                  <a:cubicBezTo>
                    <a:pt x="874" y="1537"/>
                    <a:pt x="874" y="1537"/>
                    <a:pt x="874" y="1537"/>
                  </a:cubicBezTo>
                  <a:cubicBezTo>
                    <a:pt x="875" y="1538"/>
                    <a:pt x="875" y="1539"/>
                    <a:pt x="874" y="1540"/>
                  </a:cubicBezTo>
                  <a:cubicBezTo>
                    <a:pt x="874" y="1541"/>
                    <a:pt x="873" y="1541"/>
                    <a:pt x="873" y="1541"/>
                  </a:cubicBezTo>
                  <a:close/>
                  <a:moveTo>
                    <a:pt x="859" y="1529"/>
                  </a:moveTo>
                  <a:cubicBezTo>
                    <a:pt x="858" y="1529"/>
                    <a:pt x="858" y="1528"/>
                    <a:pt x="857" y="1528"/>
                  </a:cubicBezTo>
                  <a:cubicBezTo>
                    <a:pt x="855" y="1526"/>
                    <a:pt x="855" y="1526"/>
                    <a:pt x="855" y="1526"/>
                  </a:cubicBezTo>
                  <a:cubicBezTo>
                    <a:pt x="854" y="1525"/>
                    <a:pt x="854" y="1524"/>
                    <a:pt x="855" y="1523"/>
                  </a:cubicBezTo>
                  <a:cubicBezTo>
                    <a:pt x="856" y="1522"/>
                    <a:pt x="857" y="1522"/>
                    <a:pt x="858" y="1522"/>
                  </a:cubicBezTo>
                  <a:cubicBezTo>
                    <a:pt x="860" y="1525"/>
                    <a:pt x="860" y="1525"/>
                    <a:pt x="860" y="1525"/>
                  </a:cubicBezTo>
                  <a:cubicBezTo>
                    <a:pt x="861" y="1525"/>
                    <a:pt x="861" y="1527"/>
                    <a:pt x="861" y="1528"/>
                  </a:cubicBezTo>
                  <a:cubicBezTo>
                    <a:pt x="860" y="1528"/>
                    <a:pt x="859" y="1529"/>
                    <a:pt x="859" y="1529"/>
                  </a:cubicBezTo>
                  <a:close/>
                  <a:moveTo>
                    <a:pt x="845" y="1516"/>
                  </a:moveTo>
                  <a:cubicBezTo>
                    <a:pt x="844" y="1516"/>
                    <a:pt x="844" y="1516"/>
                    <a:pt x="843" y="1516"/>
                  </a:cubicBezTo>
                  <a:cubicBezTo>
                    <a:pt x="841" y="1514"/>
                    <a:pt x="841" y="1514"/>
                    <a:pt x="841" y="1514"/>
                  </a:cubicBezTo>
                  <a:cubicBezTo>
                    <a:pt x="840" y="1513"/>
                    <a:pt x="840" y="1511"/>
                    <a:pt x="841" y="1510"/>
                  </a:cubicBezTo>
                  <a:cubicBezTo>
                    <a:pt x="842" y="1509"/>
                    <a:pt x="843" y="1509"/>
                    <a:pt x="844" y="1510"/>
                  </a:cubicBezTo>
                  <a:cubicBezTo>
                    <a:pt x="847" y="1512"/>
                    <a:pt x="847" y="1512"/>
                    <a:pt x="847" y="1512"/>
                  </a:cubicBezTo>
                  <a:cubicBezTo>
                    <a:pt x="848" y="1513"/>
                    <a:pt x="848" y="1515"/>
                    <a:pt x="847" y="1516"/>
                  </a:cubicBezTo>
                  <a:cubicBezTo>
                    <a:pt x="846" y="1516"/>
                    <a:pt x="846" y="1516"/>
                    <a:pt x="845" y="1516"/>
                  </a:cubicBezTo>
                  <a:close/>
                  <a:moveTo>
                    <a:pt x="831" y="1504"/>
                  </a:moveTo>
                  <a:cubicBezTo>
                    <a:pt x="831" y="1504"/>
                    <a:pt x="830" y="1504"/>
                    <a:pt x="830" y="1504"/>
                  </a:cubicBezTo>
                  <a:cubicBezTo>
                    <a:pt x="828" y="1501"/>
                    <a:pt x="828" y="1501"/>
                    <a:pt x="828" y="1501"/>
                  </a:cubicBezTo>
                  <a:cubicBezTo>
                    <a:pt x="827" y="1501"/>
                    <a:pt x="826" y="1499"/>
                    <a:pt x="827" y="1498"/>
                  </a:cubicBezTo>
                  <a:cubicBezTo>
                    <a:pt x="828" y="1497"/>
                    <a:pt x="830" y="1497"/>
                    <a:pt x="831" y="1498"/>
                  </a:cubicBezTo>
                  <a:cubicBezTo>
                    <a:pt x="833" y="1500"/>
                    <a:pt x="833" y="1500"/>
                    <a:pt x="833" y="1500"/>
                  </a:cubicBezTo>
                  <a:cubicBezTo>
                    <a:pt x="834" y="1501"/>
                    <a:pt x="834" y="1502"/>
                    <a:pt x="833" y="1503"/>
                  </a:cubicBezTo>
                  <a:cubicBezTo>
                    <a:pt x="833" y="1504"/>
                    <a:pt x="832" y="1504"/>
                    <a:pt x="831" y="1504"/>
                  </a:cubicBezTo>
                  <a:close/>
                  <a:moveTo>
                    <a:pt x="818" y="1492"/>
                  </a:moveTo>
                  <a:cubicBezTo>
                    <a:pt x="817" y="1492"/>
                    <a:pt x="817" y="1492"/>
                    <a:pt x="816" y="1491"/>
                  </a:cubicBezTo>
                  <a:cubicBezTo>
                    <a:pt x="814" y="1489"/>
                    <a:pt x="814" y="1489"/>
                    <a:pt x="814" y="1489"/>
                  </a:cubicBezTo>
                  <a:cubicBezTo>
                    <a:pt x="813" y="1488"/>
                    <a:pt x="813" y="1487"/>
                    <a:pt x="814" y="1486"/>
                  </a:cubicBezTo>
                  <a:cubicBezTo>
                    <a:pt x="815" y="1485"/>
                    <a:pt x="816" y="1485"/>
                    <a:pt x="817" y="1486"/>
                  </a:cubicBezTo>
                  <a:cubicBezTo>
                    <a:pt x="819" y="1488"/>
                    <a:pt x="819" y="1488"/>
                    <a:pt x="819" y="1488"/>
                  </a:cubicBezTo>
                  <a:cubicBezTo>
                    <a:pt x="820" y="1489"/>
                    <a:pt x="820" y="1490"/>
                    <a:pt x="820" y="1491"/>
                  </a:cubicBezTo>
                  <a:cubicBezTo>
                    <a:pt x="819" y="1491"/>
                    <a:pt x="818" y="1492"/>
                    <a:pt x="818" y="1492"/>
                  </a:cubicBezTo>
                  <a:close/>
                  <a:moveTo>
                    <a:pt x="804" y="1479"/>
                  </a:moveTo>
                  <a:cubicBezTo>
                    <a:pt x="804" y="1479"/>
                    <a:pt x="803" y="1479"/>
                    <a:pt x="803" y="1479"/>
                  </a:cubicBezTo>
                  <a:cubicBezTo>
                    <a:pt x="801" y="1477"/>
                    <a:pt x="801" y="1477"/>
                    <a:pt x="801" y="1477"/>
                  </a:cubicBezTo>
                  <a:cubicBezTo>
                    <a:pt x="800" y="1476"/>
                    <a:pt x="800" y="1474"/>
                    <a:pt x="800" y="1473"/>
                  </a:cubicBezTo>
                  <a:cubicBezTo>
                    <a:pt x="801" y="1472"/>
                    <a:pt x="803" y="1472"/>
                    <a:pt x="804" y="1473"/>
                  </a:cubicBezTo>
                  <a:cubicBezTo>
                    <a:pt x="806" y="1475"/>
                    <a:pt x="806" y="1475"/>
                    <a:pt x="806" y="1475"/>
                  </a:cubicBezTo>
                  <a:cubicBezTo>
                    <a:pt x="807" y="1476"/>
                    <a:pt x="807" y="1478"/>
                    <a:pt x="806" y="1479"/>
                  </a:cubicBezTo>
                  <a:cubicBezTo>
                    <a:pt x="806" y="1479"/>
                    <a:pt x="805" y="1479"/>
                    <a:pt x="804" y="1479"/>
                  </a:cubicBezTo>
                  <a:close/>
                  <a:moveTo>
                    <a:pt x="791" y="1467"/>
                  </a:moveTo>
                  <a:cubicBezTo>
                    <a:pt x="790" y="1467"/>
                    <a:pt x="790" y="1466"/>
                    <a:pt x="789" y="1466"/>
                  </a:cubicBezTo>
                  <a:cubicBezTo>
                    <a:pt x="787" y="1464"/>
                    <a:pt x="787" y="1464"/>
                    <a:pt x="787" y="1464"/>
                  </a:cubicBezTo>
                  <a:cubicBezTo>
                    <a:pt x="786" y="1463"/>
                    <a:pt x="786" y="1462"/>
                    <a:pt x="787" y="1461"/>
                  </a:cubicBezTo>
                  <a:cubicBezTo>
                    <a:pt x="788" y="1460"/>
                    <a:pt x="789" y="1460"/>
                    <a:pt x="790" y="1460"/>
                  </a:cubicBezTo>
                  <a:cubicBezTo>
                    <a:pt x="793" y="1463"/>
                    <a:pt x="793" y="1463"/>
                    <a:pt x="793" y="1463"/>
                  </a:cubicBezTo>
                  <a:cubicBezTo>
                    <a:pt x="794" y="1463"/>
                    <a:pt x="794" y="1465"/>
                    <a:pt x="793" y="1466"/>
                  </a:cubicBezTo>
                  <a:cubicBezTo>
                    <a:pt x="792" y="1466"/>
                    <a:pt x="792" y="1467"/>
                    <a:pt x="791" y="1467"/>
                  </a:cubicBezTo>
                  <a:close/>
                  <a:moveTo>
                    <a:pt x="778" y="1454"/>
                  </a:moveTo>
                  <a:cubicBezTo>
                    <a:pt x="777" y="1454"/>
                    <a:pt x="777" y="1454"/>
                    <a:pt x="776" y="1453"/>
                  </a:cubicBezTo>
                  <a:cubicBezTo>
                    <a:pt x="774" y="1451"/>
                    <a:pt x="774" y="1451"/>
                    <a:pt x="774" y="1451"/>
                  </a:cubicBezTo>
                  <a:cubicBezTo>
                    <a:pt x="773" y="1450"/>
                    <a:pt x="773" y="1449"/>
                    <a:pt x="774" y="1448"/>
                  </a:cubicBezTo>
                  <a:cubicBezTo>
                    <a:pt x="775" y="1447"/>
                    <a:pt x="776" y="1447"/>
                    <a:pt x="777" y="1448"/>
                  </a:cubicBezTo>
                  <a:cubicBezTo>
                    <a:pt x="779" y="1450"/>
                    <a:pt x="779" y="1450"/>
                    <a:pt x="779" y="1450"/>
                  </a:cubicBezTo>
                  <a:cubicBezTo>
                    <a:pt x="780" y="1451"/>
                    <a:pt x="780" y="1452"/>
                    <a:pt x="779" y="1453"/>
                  </a:cubicBezTo>
                  <a:cubicBezTo>
                    <a:pt x="779" y="1454"/>
                    <a:pt x="778" y="1454"/>
                    <a:pt x="778" y="1454"/>
                  </a:cubicBezTo>
                  <a:close/>
                  <a:moveTo>
                    <a:pt x="765" y="1441"/>
                  </a:moveTo>
                  <a:cubicBezTo>
                    <a:pt x="764" y="1441"/>
                    <a:pt x="763" y="1441"/>
                    <a:pt x="763" y="1441"/>
                  </a:cubicBezTo>
                  <a:cubicBezTo>
                    <a:pt x="761" y="1438"/>
                    <a:pt x="761" y="1438"/>
                    <a:pt x="761" y="1438"/>
                  </a:cubicBezTo>
                  <a:cubicBezTo>
                    <a:pt x="760" y="1437"/>
                    <a:pt x="760" y="1436"/>
                    <a:pt x="761" y="1435"/>
                  </a:cubicBezTo>
                  <a:cubicBezTo>
                    <a:pt x="762" y="1434"/>
                    <a:pt x="763" y="1434"/>
                    <a:pt x="764" y="1435"/>
                  </a:cubicBezTo>
                  <a:cubicBezTo>
                    <a:pt x="766" y="1437"/>
                    <a:pt x="766" y="1437"/>
                    <a:pt x="766" y="1437"/>
                  </a:cubicBezTo>
                  <a:cubicBezTo>
                    <a:pt x="767" y="1438"/>
                    <a:pt x="767" y="1440"/>
                    <a:pt x="766" y="1441"/>
                  </a:cubicBezTo>
                  <a:cubicBezTo>
                    <a:pt x="766" y="1441"/>
                    <a:pt x="765" y="1441"/>
                    <a:pt x="765" y="1441"/>
                  </a:cubicBezTo>
                  <a:close/>
                  <a:moveTo>
                    <a:pt x="751" y="1428"/>
                  </a:moveTo>
                  <a:cubicBezTo>
                    <a:pt x="751" y="1428"/>
                    <a:pt x="750" y="1428"/>
                    <a:pt x="750" y="1428"/>
                  </a:cubicBezTo>
                  <a:cubicBezTo>
                    <a:pt x="748" y="1426"/>
                    <a:pt x="748" y="1426"/>
                    <a:pt x="748" y="1426"/>
                  </a:cubicBezTo>
                  <a:cubicBezTo>
                    <a:pt x="747" y="1425"/>
                    <a:pt x="747" y="1423"/>
                    <a:pt x="748" y="1422"/>
                  </a:cubicBezTo>
                  <a:cubicBezTo>
                    <a:pt x="749" y="1421"/>
                    <a:pt x="750" y="1421"/>
                    <a:pt x="751" y="1422"/>
                  </a:cubicBezTo>
                  <a:cubicBezTo>
                    <a:pt x="753" y="1424"/>
                    <a:pt x="753" y="1424"/>
                    <a:pt x="753" y="1424"/>
                  </a:cubicBezTo>
                  <a:cubicBezTo>
                    <a:pt x="754" y="1425"/>
                    <a:pt x="754" y="1427"/>
                    <a:pt x="753" y="1428"/>
                  </a:cubicBezTo>
                  <a:cubicBezTo>
                    <a:pt x="753" y="1428"/>
                    <a:pt x="752" y="1428"/>
                    <a:pt x="751" y="1428"/>
                  </a:cubicBezTo>
                  <a:close/>
                  <a:moveTo>
                    <a:pt x="738" y="1415"/>
                  </a:moveTo>
                  <a:cubicBezTo>
                    <a:pt x="738" y="1415"/>
                    <a:pt x="737" y="1415"/>
                    <a:pt x="737" y="1415"/>
                  </a:cubicBezTo>
                  <a:cubicBezTo>
                    <a:pt x="735" y="1413"/>
                    <a:pt x="735" y="1413"/>
                    <a:pt x="735" y="1413"/>
                  </a:cubicBezTo>
                  <a:cubicBezTo>
                    <a:pt x="734" y="1412"/>
                    <a:pt x="734" y="1410"/>
                    <a:pt x="735" y="1409"/>
                  </a:cubicBezTo>
                  <a:cubicBezTo>
                    <a:pt x="736" y="1408"/>
                    <a:pt x="737" y="1408"/>
                    <a:pt x="738" y="1409"/>
                  </a:cubicBezTo>
                  <a:cubicBezTo>
                    <a:pt x="740" y="1411"/>
                    <a:pt x="740" y="1411"/>
                    <a:pt x="740" y="1411"/>
                  </a:cubicBezTo>
                  <a:cubicBezTo>
                    <a:pt x="741" y="1412"/>
                    <a:pt x="741" y="1414"/>
                    <a:pt x="740" y="1415"/>
                  </a:cubicBezTo>
                  <a:cubicBezTo>
                    <a:pt x="740" y="1415"/>
                    <a:pt x="739" y="1415"/>
                    <a:pt x="738" y="1415"/>
                  </a:cubicBezTo>
                  <a:close/>
                  <a:moveTo>
                    <a:pt x="725" y="1402"/>
                  </a:moveTo>
                  <a:cubicBezTo>
                    <a:pt x="725" y="1402"/>
                    <a:pt x="724" y="1402"/>
                    <a:pt x="724" y="1402"/>
                  </a:cubicBezTo>
                  <a:cubicBezTo>
                    <a:pt x="722" y="1399"/>
                    <a:pt x="722" y="1399"/>
                    <a:pt x="722" y="1399"/>
                  </a:cubicBezTo>
                  <a:cubicBezTo>
                    <a:pt x="721" y="1399"/>
                    <a:pt x="721" y="1397"/>
                    <a:pt x="722" y="1396"/>
                  </a:cubicBezTo>
                  <a:cubicBezTo>
                    <a:pt x="723" y="1395"/>
                    <a:pt x="724" y="1395"/>
                    <a:pt x="725" y="1396"/>
                  </a:cubicBezTo>
                  <a:cubicBezTo>
                    <a:pt x="727" y="1398"/>
                    <a:pt x="727" y="1398"/>
                    <a:pt x="727" y="1398"/>
                  </a:cubicBezTo>
                  <a:cubicBezTo>
                    <a:pt x="728" y="1399"/>
                    <a:pt x="728" y="1401"/>
                    <a:pt x="727" y="1402"/>
                  </a:cubicBezTo>
                  <a:cubicBezTo>
                    <a:pt x="727" y="1402"/>
                    <a:pt x="726" y="1402"/>
                    <a:pt x="725" y="1402"/>
                  </a:cubicBezTo>
                  <a:close/>
                  <a:moveTo>
                    <a:pt x="713" y="1389"/>
                  </a:moveTo>
                  <a:cubicBezTo>
                    <a:pt x="712" y="1389"/>
                    <a:pt x="711" y="1389"/>
                    <a:pt x="711" y="1389"/>
                  </a:cubicBezTo>
                  <a:cubicBezTo>
                    <a:pt x="709" y="1386"/>
                    <a:pt x="709" y="1386"/>
                    <a:pt x="709" y="1386"/>
                  </a:cubicBezTo>
                  <a:cubicBezTo>
                    <a:pt x="708" y="1385"/>
                    <a:pt x="708" y="1384"/>
                    <a:pt x="709" y="1383"/>
                  </a:cubicBezTo>
                  <a:cubicBezTo>
                    <a:pt x="710" y="1382"/>
                    <a:pt x="711" y="1382"/>
                    <a:pt x="712" y="1383"/>
                  </a:cubicBezTo>
                  <a:cubicBezTo>
                    <a:pt x="714" y="1385"/>
                    <a:pt x="714" y="1385"/>
                    <a:pt x="714" y="1385"/>
                  </a:cubicBezTo>
                  <a:cubicBezTo>
                    <a:pt x="715" y="1386"/>
                    <a:pt x="715" y="1388"/>
                    <a:pt x="714" y="1389"/>
                  </a:cubicBezTo>
                  <a:cubicBezTo>
                    <a:pt x="714" y="1389"/>
                    <a:pt x="713" y="1389"/>
                    <a:pt x="713" y="1389"/>
                  </a:cubicBezTo>
                  <a:close/>
                  <a:moveTo>
                    <a:pt x="700" y="1376"/>
                  </a:moveTo>
                  <a:cubicBezTo>
                    <a:pt x="699" y="1376"/>
                    <a:pt x="699" y="1376"/>
                    <a:pt x="698" y="1375"/>
                  </a:cubicBezTo>
                  <a:cubicBezTo>
                    <a:pt x="696" y="1373"/>
                    <a:pt x="696" y="1373"/>
                    <a:pt x="696" y="1373"/>
                  </a:cubicBezTo>
                  <a:cubicBezTo>
                    <a:pt x="695" y="1372"/>
                    <a:pt x="695" y="1371"/>
                    <a:pt x="696" y="1370"/>
                  </a:cubicBezTo>
                  <a:cubicBezTo>
                    <a:pt x="697" y="1369"/>
                    <a:pt x="699" y="1369"/>
                    <a:pt x="700" y="1370"/>
                  </a:cubicBezTo>
                  <a:cubicBezTo>
                    <a:pt x="702" y="1372"/>
                    <a:pt x="702" y="1372"/>
                    <a:pt x="702" y="1372"/>
                  </a:cubicBezTo>
                  <a:cubicBezTo>
                    <a:pt x="703" y="1373"/>
                    <a:pt x="702" y="1374"/>
                    <a:pt x="702" y="1375"/>
                  </a:cubicBezTo>
                  <a:cubicBezTo>
                    <a:pt x="701" y="1376"/>
                    <a:pt x="700" y="1376"/>
                    <a:pt x="700" y="1376"/>
                  </a:cubicBezTo>
                  <a:close/>
                  <a:moveTo>
                    <a:pt x="687" y="1363"/>
                  </a:moveTo>
                  <a:cubicBezTo>
                    <a:pt x="687" y="1363"/>
                    <a:pt x="686" y="1362"/>
                    <a:pt x="686" y="1362"/>
                  </a:cubicBezTo>
                  <a:cubicBezTo>
                    <a:pt x="683" y="1360"/>
                    <a:pt x="683" y="1360"/>
                    <a:pt x="683" y="1360"/>
                  </a:cubicBezTo>
                  <a:cubicBezTo>
                    <a:pt x="683" y="1359"/>
                    <a:pt x="683" y="1357"/>
                    <a:pt x="684" y="1356"/>
                  </a:cubicBezTo>
                  <a:cubicBezTo>
                    <a:pt x="684" y="1356"/>
                    <a:pt x="686" y="1356"/>
                    <a:pt x="687" y="1357"/>
                  </a:cubicBezTo>
                  <a:cubicBezTo>
                    <a:pt x="689" y="1359"/>
                    <a:pt x="689" y="1359"/>
                    <a:pt x="689" y="1359"/>
                  </a:cubicBezTo>
                  <a:cubicBezTo>
                    <a:pt x="690" y="1360"/>
                    <a:pt x="690" y="1361"/>
                    <a:pt x="689" y="1362"/>
                  </a:cubicBezTo>
                  <a:cubicBezTo>
                    <a:pt x="688" y="1363"/>
                    <a:pt x="688" y="1363"/>
                    <a:pt x="687" y="1363"/>
                  </a:cubicBezTo>
                  <a:close/>
                  <a:moveTo>
                    <a:pt x="675" y="1349"/>
                  </a:moveTo>
                  <a:cubicBezTo>
                    <a:pt x="674" y="1349"/>
                    <a:pt x="673" y="1349"/>
                    <a:pt x="673" y="1349"/>
                  </a:cubicBezTo>
                  <a:cubicBezTo>
                    <a:pt x="671" y="1346"/>
                    <a:pt x="671" y="1346"/>
                    <a:pt x="671" y="1346"/>
                  </a:cubicBezTo>
                  <a:cubicBezTo>
                    <a:pt x="670" y="1345"/>
                    <a:pt x="670" y="1344"/>
                    <a:pt x="671" y="1343"/>
                  </a:cubicBezTo>
                  <a:cubicBezTo>
                    <a:pt x="672" y="1342"/>
                    <a:pt x="673" y="1342"/>
                    <a:pt x="674" y="1343"/>
                  </a:cubicBezTo>
                  <a:cubicBezTo>
                    <a:pt x="676" y="1345"/>
                    <a:pt x="676" y="1345"/>
                    <a:pt x="676" y="1345"/>
                  </a:cubicBezTo>
                  <a:cubicBezTo>
                    <a:pt x="677" y="1346"/>
                    <a:pt x="677" y="1348"/>
                    <a:pt x="676" y="1349"/>
                  </a:cubicBezTo>
                  <a:cubicBezTo>
                    <a:pt x="676" y="1349"/>
                    <a:pt x="675" y="1349"/>
                    <a:pt x="675" y="1349"/>
                  </a:cubicBezTo>
                  <a:close/>
                  <a:moveTo>
                    <a:pt x="662" y="1336"/>
                  </a:moveTo>
                  <a:cubicBezTo>
                    <a:pt x="662" y="1336"/>
                    <a:pt x="661" y="1336"/>
                    <a:pt x="660" y="1335"/>
                  </a:cubicBezTo>
                  <a:cubicBezTo>
                    <a:pt x="658" y="1333"/>
                    <a:pt x="658" y="1333"/>
                    <a:pt x="658" y="1333"/>
                  </a:cubicBezTo>
                  <a:cubicBezTo>
                    <a:pt x="658" y="1332"/>
                    <a:pt x="658" y="1330"/>
                    <a:pt x="659" y="1330"/>
                  </a:cubicBezTo>
                  <a:cubicBezTo>
                    <a:pt x="660" y="1329"/>
                    <a:pt x="661" y="1329"/>
                    <a:pt x="662" y="1330"/>
                  </a:cubicBezTo>
                  <a:cubicBezTo>
                    <a:pt x="664" y="1332"/>
                    <a:pt x="664" y="1332"/>
                    <a:pt x="664" y="1332"/>
                  </a:cubicBezTo>
                  <a:cubicBezTo>
                    <a:pt x="665" y="1333"/>
                    <a:pt x="665" y="1334"/>
                    <a:pt x="664" y="1335"/>
                  </a:cubicBezTo>
                  <a:cubicBezTo>
                    <a:pt x="663" y="1336"/>
                    <a:pt x="663" y="1336"/>
                    <a:pt x="662" y="1336"/>
                  </a:cubicBezTo>
                  <a:close/>
                  <a:moveTo>
                    <a:pt x="650" y="1322"/>
                  </a:moveTo>
                  <a:cubicBezTo>
                    <a:pt x="649" y="1322"/>
                    <a:pt x="649" y="1322"/>
                    <a:pt x="648" y="1322"/>
                  </a:cubicBezTo>
                  <a:cubicBezTo>
                    <a:pt x="646" y="1319"/>
                    <a:pt x="646" y="1319"/>
                    <a:pt x="646" y="1319"/>
                  </a:cubicBezTo>
                  <a:cubicBezTo>
                    <a:pt x="645" y="1318"/>
                    <a:pt x="645" y="1317"/>
                    <a:pt x="646" y="1316"/>
                  </a:cubicBezTo>
                  <a:cubicBezTo>
                    <a:pt x="647" y="1315"/>
                    <a:pt x="649" y="1315"/>
                    <a:pt x="650" y="1316"/>
                  </a:cubicBezTo>
                  <a:cubicBezTo>
                    <a:pt x="652" y="1318"/>
                    <a:pt x="652" y="1318"/>
                    <a:pt x="652" y="1318"/>
                  </a:cubicBezTo>
                  <a:cubicBezTo>
                    <a:pt x="652" y="1319"/>
                    <a:pt x="652" y="1321"/>
                    <a:pt x="651" y="1322"/>
                  </a:cubicBezTo>
                  <a:cubicBezTo>
                    <a:pt x="651" y="1322"/>
                    <a:pt x="650" y="1322"/>
                    <a:pt x="650" y="1322"/>
                  </a:cubicBezTo>
                  <a:close/>
                  <a:moveTo>
                    <a:pt x="638" y="1309"/>
                  </a:moveTo>
                  <a:cubicBezTo>
                    <a:pt x="637" y="1309"/>
                    <a:pt x="636" y="1308"/>
                    <a:pt x="636" y="1308"/>
                  </a:cubicBezTo>
                  <a:cubicBezTo>
                    <a:pt x="634" y="1306"/>
                    <a:pt x="634" y="1306"/>
                    <a:pt x="634" y="1306"/>
                  </a:cubicBezTo>
                  <a:cubicBezTo>
                    <a:pt x="633" y="1305"/>
                    <a:pt x="633" y="1303"/>
                    <a:pt x="634" y="1302"/>
                  </a:cubicBezTo>
                  <a:cubicBezTo>
                    <a:pt x="635" y="1301"/>
                    <a:pt x="636" y="1301"/>
                    <a:pt x="637" y="1302"/>
                  </a:cubicBezTo>
                  <a:cubicBezTo>
                    <a:pt x="639" y="1305"/>
                    <a:pt x="639" y="1305"/>
                    <a:pt x="639" y="1305"/>
                  </a:cubicBezTo>
                  <a:cubicBezTo>
                    <a:pt x="640" y="1306"/>
                    <a:pt x="640" y="1307"/>
                    <a:pt x="639" y="1308"/>
                  </a:cubicBezTo>
                  <a:cubicBezTo>
                    <a:pt x="639" y="1309"/>
                    <a:pt x="638" y="1309"/>
                    <a:pt x="638" y="1309"/>
                  </a:cubicBezTo>
                  <a:close/>
                  <a:moveTo>
                    <a:pt x="625" y="1295"/>
                  </a:moveTo>
                  <a:cubicBezTo>
                    <a:pt x="625" y="1295"/>
                    <a:pt x="624" y="1295"/>
                    <a:pt x="624" y="1294"/>
                  </a:cubicBezTo>
                  <a:cubicBezTo>
                    <a:pt x="622" y="1292"/>
                    <a:pt x="622" y="1292"/>
                    <a:pt x="622" y="1292"/>
                  </a:cubicBezTo>
                  <a:cubicBezTo>
                    <a:pt x="621" y="1291"/>
                    <a:pt x="621" y="1289"/>
                    <a:pt x="622" y="1289"/>
                  </a:cubicBezTo>
                  <a:cubicBezTo>
                    <a:pt x="623" y="1288"/>
                    <a:pt x="624" y="1288"/>
                    <a:pt x="625" y="1289"/>
                  </a:cubicBezTo>
                  <a:cubicBezTo>
                    <a:pt x="627" y="1291"/>
                    <a:pt x="627" y="1291"/>
                    <a:pt x="627" y="1291"/>
                  </a:cubicBezTo>
                  <a:cubicBezTo>
                    <a:pt x="628" y="1292"/>
                    <a:pt x="628" y="1294"/>
                    <a:pt x="627" y="1294"/>
                  </a:cubicBezTo>
                  <a:cubicBezTo>
                    <a:pt x="627" y="1295"/>
                    <a:pt x="626" y="1295"/>
                    <a:pt x="625" y="1295"/>
                  </a:cubicBezTo>
                  <a:close/>
                  <a:moveTo>
                    <a:pt x="613" y="1281"/>
                  </a:moveTo>
                  <a:cubicBezTo>
                    <a:pt x="613" y="1281"/>
                    <a:pt x="612" y="1281"/>
                    <a:pt x="611" y="1280"/>
                  </a:cubicBezTo>
                  <a:cubicBezTo>
                    <a:pt x="609" y="1278"/>
                    <a:pt x="609" y="1278"/>
                    <a:pt x="609" y="1278"/>
                  </a:cubicBezTo>
                  <a:cubicBezTo>
                    <a:pt x="609" y="1277"/>
                    <a:pt x="609" y="1276"/>
                    <a:pt x="610" y="1275"/>
                  </a:cubicBezTo>
                  <a:cubicBezTo>
                    <a:pt x="611" y="1274"/>
                    <a:pt x="612" y="1274"/>
                    <a:pt x="613" y="1275"/>
                  </a:cubicBezTo>
                  <a:cubicBezTo>
                    <a:pt x="615" y="1277"/>
                    <a:pt x="615" y="1277"/>
                    <a:pt x="615" y="1277"/>
                  </a:cubicBezTo>
                  <a:cubicBezTo>
                    <a:pt x="616" y="1278"/>
                    <a:pt x="616" y="1280"/>
                    <a:pt x="615" y="1281"/>
                  </a:cubicBezTo>
                  <a:cubicBezTo>
                    <a:pt x="614" y="1281"/>
                    <a:pt x="614" y="1281"/>
                    <a:pt x="613" y="1281"/>
                  </a:cubicBezTo>
                  <a:close/>
                  <a:moveTo>
                    <a:pt x="601" y="1267"/>
                  </a:moveTo>
                  <a:cubicBezTo>
                    <a:pt x="601" y="1267"/>
                    <a:pt x="600" y="1267"/>
                    <a:pt x="599" y="1266"/>
                  </a:cubicBezTo>
                  <a:cubicBezTo>
                    <a:pt x="597" y="1264"/>
                    <a:pt x="597" y="1264"/>
                    <a:pt x="597" y="1264"/>
                  </a:cubicBezTo>
                  <a:cubicBezTo>
                    <a:pt x="597" y="1263"/>
                    <a:pt x="597" y="1262"/>
                    <a:pt x="598" y="1261"/>
                  </a:cubicBezTo>
                  <a:cubicBezTo>
                    <a:pt x="599" y="1260"/>
                    <a:pt x="600" y="1260"/>
                    <a:pt x="601" y="1261"/>
                  </a:cubicBezTo>
                  <a:cubicBezTo>
                    <a:pt x="603" y="1263"/>
                    <a:pt x="603" y="1263"/>
                    <a:pt x="603" y="1263"/>
                  </a:cubicBezTo>
                  <a:cubicBezTo>
                    <a:pt x="604" y="1264"/>
                    <a:pt x="604" y="1266"/>
                    <a:pt x="603" y="1267"/>
                  </a:cubicBezTo>
                  <a:cubicBezTo>
                    <a:pt x="602" y="1267"/>
                    <a:pt x="602" y="1267"/>
                    <a:pt x="601" y="1267"/>
                  </a:cubicBezTo>
                  <a:close/>
                  <a:moveTo>
                    <a:pt x="589" y="1253"/>
                  </a:moveTo>
                  <a:cubicBezTo>
                    <a:pt x="589" y="1253"/>
                    <a:pt x="588" y="1253"/>
                    <a:pt x="588" y="1252"/>
                  </a:cubicBezTo>
                  <a:cubicBezTo>
                    <a:pt x="586" y="1250"/>
                    <a:pt x="586" y="1250"/>
                    <a:pt x="586" y="1250"/>
                  </a:cubicBezTo>
                  <a:cubicBezTo>
                    <a:pt x="585" y="1249"/>
                    <a:pt x="585" y="1248"/>
                    <a:pt x="586" y="1247"/>
                  </a:cubicBezTo>
                  <a:cubicBezTo>
                    <a:pt x="587" y="1246"/>
                    <a:pt x="588" y="1246"/>
                    <a:pt x="589" y="1247"/>
                  </a:cubicBezTo>
                  <a:cubicBezTo>
                    <a:pt x="591" y="1249"/>
                    <a:pt x="591" y="1249"/>
                    <a:pt x="591" y="1249"/>
                  </a:cubicBezTo>
                  <a:cubicBezTo>
                    <a:pt x="592" y="1250"/>
                    <a:pt x="592" y="1252"/>
                    <a:pt x="591" y="1253"/>
                  </a:cubicBezTo>
                  <a:cubicBezTo>
                    <a:pt x="590" y="1253"/>
                    <a:pt x="590" y="1253"/>
                    <a:pt x="589" y="1253"/>
                  </a:cubicBezTo>
                  <a:close/>
                  <a:moveTo>
                    <a:pt x="578" y="1239"/>
                  </a:moveTo>
                  <a:cubicBezTo>
                    <a:pt x="577" y="1239"/>
                    <a:pt x="576" y="1239"/>
                    <a:pt x="576" y="1238"/>
                  </a:cubicBezTo>
                  <a:cubicBezTo>
                    <a:pt x="574" y="1236"/>
                    <a:pt x="574" y="1236"/>
                    <a:pt x="574" y="1236"/>
                  </a:cubicBezTo>
                  <a:cubicBezTo>
                    <a:pt x="573" y="1235"/>
                    <a:pt x="573" y="1234"/>
                    <a:pt x="574" y="1233"/>
                  </a:cubicBezTo>
                  <a:cubicBezTo>
                    <a:pt x="575" y="1232"/>
                    <a:pt x="577" y="1232"/>
                    <a:pt x="577" y="1233"/>
                  </a:cubicBezTo>
                  <a:cubicBezTo>
                    <a:pt x="579" y="1235"/>
                    <a:pt x="579" y="1235"/>
                    <a:pt x="579" y="1235"/>
                  </a:cubicBezTo>
                  <a:cubicBezTo>
                    <a:pt x="580" y="1236"/>
                    <a:pt x="580" y="1238"/>
                    <a:pt x="579" y="1239"/>
                  </a:cubicBezTo>
                  <a:cubicBezTo>
                    <a:pt x="579" y="1239"/>
                    <a:pt x="578" y="1239"/>
                    <a:pt x="578" y="1239"/>
                  </a:cubicBezTo>
                  <a:close/>
                  <a:moveTo>
                    <a:pt x="566" y="1225"/>
                  </a:moveTo>
                  <a:cubicBezTo>
                    <a:pt x="565" y="1225"/>
                    <a:pt x="565" y="1225"/>
                    <a:pt x="564" y="1224"/>
                  </a:cubicBezTo>
                  <a:cubicBezTo>
                    <a:pt x="562" y="1222"/>
                    <a:pt x="562" y="1222"/>
                    <a:pt x="562" y="1222"/>
                  </a:cubicBezTo>
                  <a:cubicBezTo>
                    <a:pt x="561" y="1221"/>
                    <a:pt x="561" y="1219"/>
                    <a:pt x="562" y="1219"/>
                  </a:cubicBezTo>
                  <a:cubicBezTo>
                    <a:pt x="563" y="1218"/>
                    <a:pt x="565" y="1218"/>
                    <a:pt x="566" y="1219"/>
                  </a:cubicBezTo>
                  <a:cubicBezTo>
                    <a:pt x="568" y="1221"/>
                    <a:pt x="568" y="1221"/>
                    <a:pt x="568" y="1221"/>
                  </a:cubicBezTo>
                  <a:cubicBezTo>
                    <a:pt x="569" y="1222"/>
                    <a:pt x="568" y="1224"/>
                    <a:pt x="567" y="1225"/>
                  </a:cubicBezTo>
                  <a:cubicBezTo>
                    <a:pt x="567" y="1225"/>
                    <a:pt x="566" y="1225"/>
                    <a:pt x="566" y="1225"/>
                  </a:cubicBezTo>
                  <a:close/>
                  <a:moveTo>
                    <a:pt x="554" y="1211"/>
                  </a:moveTo>
                  <a:cubicBezTo>
                    <a:pt x="554" y="1211"/>
                    <a:pt x="553" y="1211"/>
                    <a:pt x="552" y="1210"/>
                  </a:cubicBezTo>
                  <a:cubicBezTo>
                    <a:pt x="551" y="1208"/>
                    <a:pt x="551" y="1208"/>
                    <a:pt x="551" y="1208"/>
                  </a:cubicBezTo>
                  <a:cubicBezTo>
                    <a:pt x="550" y="1207"/>
                    <a:pt x="550" y="1205"/>
                    <a:pt x="551" y="1204"/>
                  </a:cubicBezTo>
                  <a:cubicBezTo>
                    <a:pt x="552" y="1204"/>
                    <a:pt x="553" y="1204"/>
                    <a:pt x="554" y="1205"/>
                  </a:cubicBezTo>
                  <a:cubicBezTo>
                    <a:pt x="556" y="1207"/>
                    <a:pt x="556" y="1207"/>
                    <a:pt x="556" y="1207"/>
                  </a:cubicBezTo>
                  <a:cubicBezTo>
                    <a:pt x="557" y="1208"/>
                    <a:pt x="557" y="1210"/>
                    <a:pt x="556" y="1210"/>
                  </a:cubicBezTo>
                  <a:cubicBezTo>
                    <a:pt x="555" y="1211"/>
                    <a:pt x="555" y="1211"/>
                    <a:pt x="554" y="1211"/>
                  </a:cubicBezTo>
                  <a:close/>
                  <a:moveTo>
                    <a:pt x="543" y="1197"/>
                  </a:moveTo>
                  <a:cubicBezTo>
                    <a:pt x="542" y="1197"/>
                    <a:pt x="541" y="1196"/>
                    <a:pt x="541" y="1196"/>
                  </a:cubicBezTo>
                  <a:cubicBezTo>
                    <a:pt x="539" y="1193"/>
                    <a:pt x="539" y="1193"/>
                    <a:pt x="539" y="1193"/>
                  </a:cubicBezTo>
                  <a:cubicBezTo>
                    <a:pt x="538" y="1192"/>
                    <a:pt x="538" y="1191"/>
                    <a:pt x="539" y="1190"/>
                  </a:cubicBezTo>
                  <a:cubicBezTo>
                    <a:pt x="540" y="1189"/>
                    <a:pt x="542" y="1189"/>
                    <a:pt x="543" y="1190"/>
                  </a:cubicBezTo>
                  <a:cubicBezTo>
                    <a:pt x="545" y="1193"/>
                    <a:pt x="545" y="1193"/>
                    <a:pt x="545" y="1193"/>
                  </a:cubicBezTo>
                  <a:cubicBezTo>
                    <a:pt x="545" y="1194"/>
                    <a:pt x="545" y="1195"/>
                    <a:pt x="544" y="1196"/>
                  </a:cubicBezTo>
                  <a:cubicBezTo>
                    <a:pt x="544" y="1196"/>
                    <a:pt x="543" y="1197"/>
                    <a:pt x="543" y="1197"/>
                  </a:cubicBezTo>
                  <a:close/>
                  <a:moveTo>
                    <a:pt x="531" y="1182"/>
                  </a:moveTo>
                  <a:cubicBezTo>
                    <a:pt x="531" y="1182"/>
                    <a:pt x="530" y="1182"/>
                    <a:pt x="529" y="1181"/>
                  </a:cubicBezTo>
                  <a:cubicBezTo>
                    <a:pt x="528" y="1179"/>
                    <a:pt x="528" y="1179"/>
                    <a:pt x="528" y="1179"/>
                  </a:cubicBezTo>
                  <a:cubicBezTo>
                    <a:pt x="527" y="1178"/>
                    <a:pt x="527" y="1176"/>
                    <a:pt x="528" y="1176"/>
                  </a:cubicBezTo>
                  <a:cubicBezTo>
                    <a:pt x="529" y="1175"/>
                    <a:pt x="531" y="1175"/>
                    <a:pt x="531" y="1176"/>
                  </a:cubicBezTo>
                  <a:cubicBezTo>
                    <a:pt x="533" y="1178"/>
                    <a:pt x="533" y="1178"/>
                    <a:pt x="533" y="1178"/>
                  </a:cubicBezTo>
                  <a:cubicBezTo>
                    <a:pt x="534" y="1179"/>
                    <a:pt x="534" y="1181"/>
                    <a:pt x="533" y="1182"/>
                  </a:cubicBezTo>
                  <a:cubicBezTo>
                    <a:pt x="532" y="1182"/>
                    <a:pt x="532" y="1182"/>
                    <a:pt x="531" y="1182"/>
                  </a:cubicBezTo>
                  <a:close/>
                  <a:moveTo>
                    <a:pt x="520" y="1168"/>
                  </a:moveTo>
                  <a:cubicBezTo>
                    <a:pt x="519" y="1168"/>
                    <a:pt x="519" y="1168"/>
                    <a:pt x="518" y="1167"/>
                  </a:cubicBezTo>
                  <a:cubicBezTo>
                    <a:pt x="516" y="1165"/>
                    <a:pt x="516" y="1165"/>
                    <a:pt x="516" y="1165"/>
                  </a:cubicBezTo>
                  <a:cubicBezTo>
                    <a:pt x="515" y="1163"/>
                    <a:pt x="516" y="1162"/>
                    <a:pt x="517" y="1161"/>
                  </a:cubicBezTo>
                  <a:cubicBezTo>
                    <a:pt x="518" y="1160"/>
                    <a:pt x="519" y="1161"/>
                    <a:pt x="520" y="1162"/>
                  </a:cubicBezTo>
                  <a:cubicBezTo>
                    <a:pt x="522" y="1164"/>
                    <a:pt x="522" y="1164"/>
                    <a:pt x="522" y="1164"/>
                  </a:cubicBezTo>
                  <a:cubicBezTo>
                    <a:pt x="523" y="1165"/>
                    <a:pt x="523" y="1167"/>
                    <a:pt x="522" y="1167"/>
                  </a:cubicBezTo>
                  <a:cubicBezTo>
                    <a:pt x="521" y="1168"/>
                    <a:pt x="521" y="1168"/>
                    <a:pt x="520" y="1168"/>
                  </a:cubicBezTo>
                  <a:close/>
                  <a:moveTo>
                    <a:pt x="509" y="1153"/>
                  </a:moveTo>
                  <a:cubicBezTo>
                    <a:pt x="508" y="1153"/>
                    <a:pt x="507" y="1153"/>
                    <a:pt x="507" y="1152"/>
                  </a:cubicBezTo>
                  <a:cubicBezTo>
                    <a:pt x="505" y="1150"/>
                    <a:pt x="505" y="1150"/>
                    <a:pt x="505" y="1150"/>
                  </a:cubicBezTo>
                  <a:cubicBezTo>
                    <a:pt x="504" y="1149"/>
                    <a:pt x="504" y="1147"/>
                    <a:pt x="506" y="1147"/>
                  </a:cubicBezTo>
                  <a:cubicBezTo>
                    <a:pt x="507" y="1146"/>
                    <a:pt x="508" y="1146"/>
                    <a:pt x="509" y="1147"/>
                  </a:cubicBezTo>
                  <a:cubicBezTo>
                    <a:pt x="511" y="1149"/>
                    <a:pt x="511" y="1149"/>
                    <a:pt x="511" y="1149"/>
                  </a:cubicBezTo>
                  <a:cubicBezTo>
                    <a:pt x="512" y="1151"/>
                    <a:pt x="511" y="1152"/>
                    <a:pt x="510" y="1153"/>
                  </a:cubicBezTo>
                  <a:cubicBezTo>
                    <a:pt x="510" y="1153"/>
                    <a:pt x="509" y="1153"/>
                    <a:pt x="509" y="1153"/>
                  </a:cubicBezTo>
                  <a:close/>
                  <a:moveTo>
                    <a:pt x="498" y="1139"/>
                  </a:moveTo>
                  <a:cubicBezTo>
                    <a:pt x="497" y="1139"/>
                    <a:pt x="496" y="1138"/>
                    <a:pt x="496" y="1138"/>
                  </a:cubicBezTo>
                  <a:cubicBezTo>
                    <a:pt x="494" y="1135"/>
                    <a:pt x="494" y="1135"/>
                    <a:pt x="494" y="1135"/>
                  </a:cubicBezTo>
                  <a:cubicBezTo>
                    <a:pt x="493" y="1134"/>
                    <a:pt x="493" y="1133"/>
                    <a:pt x="494" y="1132"/>
                  </a:cubicBezTo>
                  <a:cubicBezTo>
                    <a:pt x="495" y="1131"/>
                    <a:pt x="497" y="1131"/>
                    <a:pt x="498" y="1132"/>
                  </a:cubicBezTo>
                  <a:cubicBezTo>
                    <a:pt x="500" y="1135"/>
                    <a:pt x="500" y="1135"/>
                    <a:pt x="500" y="1135"/>
                  </a:cubicBezTo>
                  <a:cubicBezTo>
                    <a:pt x="500" y="1136"/>
                    <a:pt x="500" y="1137"/>
                    <a:pt x="499" y="1138"/>
                  </a:cubicBezTo>
                  <a:cubicBezTo>
                    <a:pt x="499" y="1139"/>
                    <a:pt x="498" y="1139"/>
                    <a:pt x="498" y="1139"/>
                  </a:cubicBezTo>
                  <a:close/>
                  <a:moveTo>
                    <a:pt x="487" y="1124"/>
                  </a:moveTo>
                  <a:cubicBezTo>
                    <a:pt x="486" y="1124"/>
                    <a:pt x="485" y="1124"/>
                    <a:pt x="485" y="1123"/>
                  </a:cubicBezTo>
                  <a:cubicBezTo>
                    <a:pt x="483" y="1121"/>
                    <a:pt x="483" y="1121"/>
                    <a:pt x="483" y="1121"/>
                  </a:cubicBezTo>
                  <a:cubicBezTo>
                    <a:pt x="482" y="1120"/>
                    <a:pt x="482" y="1118"/>
                    <a:pt x="483" y="1117"/>
                  </a:cubicBezTo>
                  <a:cubicBezTo>
                    <a:pt x="485" y="1117"/>
                    <a:pt x="486" y="1117"/>
                    <a:pt x="487" y="1118"/>
                  </a:cubicBezTo>
                  <a:cubicBezTo>
                    <a:pt x="489" y="1120"/>
                    <a:pt x="489" y="1120"/>
                    <a:pt x="489" y="1120"/>
                  </a:cubicBezTo>
                  <a:cubicBezTo>
                    <a:pt x="489" y="1121"/>
                    <a:pt x="489" y="1123"/>
                    <a:pt x="488" y="1124"/>
                  </a:cubicBezTo>
                  <a:cubicBezTo>
                    <a:pt x="488" y="1124"/>
                    <a:pt x="487" y="1124"/>
                    <a:pt x="487" y="1124"/>
                  </a:cubicBezTo>
                  <a:close/>
                  <a:moveTo>
                    <a:pt x="476" y="1109"/>
                  </a:moveTo>
                  <a:cubicBezTo>
                    <a:pt x="475" y="1109"/>
                    <a:pt x="474" y="1109"/>
                    <a:pt x="474" y="1108"/>
                  </a:cubicBezTo>
                  <a:cubicBezTo>
                    <a:pt x="472" y="1106"/>
                    <a:pt x="472" y="1106"/>
                    <a:pt x="472" y="1106"/>
                  </a:cubicBezTo>
                  <a:cubicBezTo>
                    <a:pt x="471" y="1105"/>
                    <a:pt x="472" y="1103"/>
                    <a:pt x="473" y="1103"/>
                  </a:cubicBezTo>
                  <a:cubicBezTo>
                    <a:pt x="474" y="1102"/>
                    <a:pt x="475" y="1102"/>
                    <a:pt x="476" y="1103"/>
                  </a:cubicBezTo>
                  <a:cubicBezTo>
                    <a:pt x="478" y="1106"/>
                    <a:pt x="478" y="1106"/>
                    <a:pt x="478" y="1106"/>
                  </a:cubicBezTo>
                  <a:cubicBezTo>
                    <a:pt x="479" y="1107"/>
                    <a:pt x="478" y="1108"/>
                    <a:pt x="477" y="1109"/>
                  </a:cubicBezTo>
                  <a:cubicBezTo>
                    <a:pt x="477" y="1109"/>
                    <a:pt x="476" y="1109"/>
                    <a:pt x="476" y="1109"/>
                  </a:cubicBezTo>
                  <a:close/>
                  <a:moveTo>
                    <a:pt x="465" y="1095"/>
                  </a:moveTo>
                  <a:cubicBezTo>
                    <a:pt x="464" y="1095"/>
                    <a:pt x="464" y="1094"/>
                    <a:pt x="463" y="1094"/>
                  </a:cubicBezTo>
                  <a:cubicBezTo>
                    <a:pt x="461" y="1091"/>
                    <a:pt x="461" y="1091"/>
                    <a:pt x="461" y="1091"/>
                  </a:cubicBezTo>
                  <a:cubicBezTo>
                    <a:pt x="461" y="1090"/>
                    <a:pt x="461" y="1088"/>
                    <a:pt x="462" y="1088"/>
                  </a:cubicBezTo>
                  <a:cubicBezTo>
                    <a:pt x="463" y="1087"/>
                    <a:pt x="464" y="1087"/>
                    <a:pt x="465" y="1088"/>
                  </a:cubicBezTo>
                  <a:cubicBezTo>
                    <a:pt x="467" y="1091"/>
                    <a:pt x="467" y="1091"/>
                    <a:pt x="467" y="1091"/>
                  </a:cubicBezTo>
                  <a:cubicBezTo>
                    <a:pt x="468" y="1092"/>
                    <a:pt x="467" y="1093"/>
                    <a:pt x="466" y="1094"/>
                  </a:cubicBezTo>
                  <a:cubicBezTo>
                    <a:pt x="466" y="1094"/>
                    <a:pt x="465" y="1095"/>
                    <a:pt x="465" y="1095"/>
                  </a:cubicBezTo>
                  <a:close/>
                  <a:moveTo>
                    <a:pt x="454" y="1080"/>
                  </a:moveTo>
                  <a:cubicBezTo>
                    <a:pt x="454" y="1080"/>
                    <a:pt x="453" y="1079"/>
                    <a:pt x="452" y="1079"/>
                  </a:cubicBezTo>
                  <a:cubicBezTo>
                    <a:pt x="451" y="1076"/>
                    <a:pt x="451" y="1076"/>
                    <a:pt x="451" y="1076"/>
                  </a:cubicBezTo>
                  <a:cubicBezTo>
                    <a:pt x="450" y="1075"/>
                    <a:pt x="450" y="1074"/>
                    <a:pt x="451" y="1073"/>
                  </a:cubicBezTo>
                  <a:cubicBezTo>
                    <a:pt x="452" y="1072"/>
                    <a:pt x="454" y="1072"/>
                    <a:pt x="454" y="1073"/>
                  </a:cubicBezTo>
                  <a:cubicBezTo>
                    <a:pt x="456" y="1076"/>
                    <a:pt x="456" y="1076"/>
                    <a:pt x="456" y="1076"/>
                  </a:cubicBezTo>
                  <a:cubicBezTo>
                    <a:pt x="457" y="1077"/>
                    <a:pt x="457" y="1078"/>
                    <a:pt x="456" y="1079"/>
                  </a:cubicBezTo>
                  <a:cubicBezTo>
                    <a:pt x="455" y="1079"/>
                    <a:pt x="455" y="1080"/>
                    <a:pt x="454" y="1080"/>
                  </a:cubicBezTo>
                  <a:close/>
                  <a:moveTo>
                    <a:pt x="444" y="1065"/>
                  </a:moveTo>
                  <a:cubicBezTo>
                    <a:pt x="443" y="1065"/>
                    <a:pt x="442" y="1064"/>
                    <a:pt x="442" y="1064"/>
                  </a:cubicBezTo>
                  <a:cubicBezTo>
                    <a:pt x="440" y="1061"/>
                    <a:pt x="440" y="1061"/>
                    <a:pt x="440" y="1061"/>
                  </a:cubicBezTo>
                  <a:cubicBezTo>
                    <a:pt x="439" y="1060"/>
                    <a:pt x="439" y="1059"/>
                    <a:pt x="441" y="1058"/>
                  </a:cubicBezTo>
                  <a:cubicBezTo>
                    <a:pt x="442" y="1057"/>
                    <a:pt x="443" y="1057"/>
                    <a:pt x="444" y="1058"/>
                  </a:cubicBezTo>
                  <a:cubicBezTo>
                    <a:pt x="446" y="1061"/>
                    <a:pt x="446" y="1061"/>
                    <a:pt x="446" y="1061"/>
                  </a:cubicBezTo>
                  <a:cubicBezTo>
                    <a:pt x="446" y="1062"/>
                    <a:pt x="446" y="1063"/>
                    <a:pt x="445" y="1064"/>
                  </a:cubicBezTo>
                  <a:cubicBezTo>
                    <a:pt x="445" y="1065"/>
                    <a:pt x="444" y="1065"/>
                    <a:pt x="444" y="1065"/>
                  </a:cubicBezTo>
                  <a:close/>
                  <a:moveTo>
                    <a:pt x="433" y="1050"/>
                  </a:moveTo>
                  <a:cubicBezTo>
                    <a:pt x="432" y="1050"/>
                    <a:pt x="432" y="1049"/>
                    <a:pt x="431" y="1049"/>
                  </a:cubicBezTo>
                  <a:cubicBezTo>
                    <a:pt x="430" y="1046"/>
                    <a:pt x="430" y="1046"/>
                    <a:pt x="430" y="1046"/>
                  </a:cubicBezTo>
                  <a:cubicBezTo>
                    <a:pt x="429" y="1045"/>
                    <a:pt x="429" y="1044"/>
                    <a:pt x="430" y="1043"/>
                  </a:cubicBezTo>
                  <a:cubicBezTo>
                    <a:pt x="431" y="1042"/>
                    <a:pt x="433" y="1042"/>
                    <a:pt x="433" y="1043"/>
                  </a:cubicBezTo>
                  <a:cubicBezTo>
                    <a:pt x="435" y="1046"/>
                    <a:pt x="435" y="1046"/>
                    <a:pt x="435" y="1046"/>
                  </a:cubicBezTo>
                  <a:cubicBezTo>
                    <a:pt x="436" y="1047"/>
                    <a:pt x="436" y="1048"/>
                    <a:pt x="435" y="1049"/>
                  </a:cubicBezTo>
                  <a:cubicBezTo>
                    <a:pt x="434" y="1049"/>
                    <a:pt x="434" y="1050"/>
                    <a:pt x="433" y="1050"/>
                  </a:cubicBezTo>
                  <a:close/>
                  <a:moveTo>
                    <a:pt x="423" y="1034"/>
                  </a:moveTo>
                  <a:cubicBezTo>
                    <a:pt x="422" y="1034"/>
                    <a:pt x="421" y="1034"/>
                    <a:pt x="421" y="1033"/>
                  </a:cubicBezTo>
                  <a:cubicBezTo>
                    <a:pt x="419" y="1031"/>
                    <a:pt x="419" y="1031"/>
                    <a:pt x="419" y="1031"/>
                  </a:cubicBezTo>
                  <a:cubicBezTo>
                    <a:pt x="418" y="1030"/>
                    <a:pt x="419" y="1028"/>
                    <a:pt x="420" y="1028"/>
                  </a:cubicBezTo>
                  <a:cubicBezTo>
                    <a:pt x="421" y="1027"/>
                    <a:pt x="422" y="1027"/>
                    <a:pt x="423" y="1028"/>
                  </a:cubicBezTo>
                  <a:cubicBezTo>
                    <a:pt x="425" y="1031"/>
                    <a:pt x="425" y="1031"/>
                    <a:pt x="425" y="1031"/>
                  </a:cubicBezTo>
                  <a:cubicBezTo>
                    <a:pt x="426" y="1032"/>
                    <a:pt x="425" y="1033"/>
                    <a:pt x="424" y="1034"/>
                  </a:cubicBezTo>
                  <a:cubicBezTo>
                    <a:pt x="424" y="1034"/>
                    <a:pt x="423" y="1034"/>
                    <a:pt x="423" y="1034"/>
                  </a:cubicBezTo>
                  <a:close/>
                  <a:moveTo>
                    <a:pt x="413" y="1019"/>
                  </a:moveTo>
                  <a:cubicBezTo>
                    <a:pt x="412" y="1019"/>
                    <a:pt x="411" y="1019"/>
                    <a:pt x="411" y="1018"/>
                  </a:cubicBezTo>
                  <a:cubicBezTo>
                    <a:pt x="409" y="1016"/>
                    <a:pt x="409" y="1016"/>
                    <a:pt x="409" y="1016"/>
                  </a:cubicBezTo>
                  <a:cubicBezTo>
                    <a:pt x="408" y="1015"/>
                    <a:pt x="408" y="1013"/>
                    <a:pt x="409" y="1012"/>
                  </a:cubicBezTo>
                  <a:cubicBezTo>
                    <a:pt x="411" y="1012"/>
                    <a:pt x="412" y="1012"/>
                    <a:pt x="413" y="1013"/>
                  </a:cubicBezTo>
                  <a:cubicBezTo>
                    <a:pt x="414" y="1016"/>
                    <a:pt x="414" y="1016"/>
                    <a:pt x="414" y="1016"/>
                  </a:cubicBezTo>
                  <a:cubicBezTo>
                    <a:pt x="415" y="1017"/>
                    <a:pt x="415" y="1018"/>
                    <a:pt x="414" y="1019"/>
                  </a:cubicBezTo>
                  <a:cubicBezTo>
                    <a:pt x="413" y="1019"/>
                    <a:pt x="413" y="1019"/>
                    <a:pt x="413" y="1019"/>
                  </a:cubicBezTo>
                  <a:close/>
                  <a:moveTo>
                    <a:pt x="402" y="1004"/>
                  </a:moveTo>
                  <a:cubicBezTo>
                    <a:pt x="402" y="1004"/>
                    <a:pt x="401" y="1004"/>
                    <a:pt x="400" y="1003"/>
                  </a:cubicBezTo>
                  <a:cubicBezTo>
                    <a:pt x="399" y="1000"/>
                    <a:pt x="399" y="1000"/>
                    <a:pt x="399" y="1000"/>
                  </a:cubicBezTo>
                  <a:cubicBezTo>
                    <a:pt x="398" y="999"/>
                    <a:pt x="398" y="998"/>
                    <a:pt x="399" y="997"/>
                  </a:cubicBezTo>
                  <a:cubicBezTo>
                    <a:pt x="400" y="996"/>
                    <a:pt x="402" y="997"/>
                    <a:pt x="403" y="998"/>
                  </a:cubicBezTo>
                  <a:cubicBezTo>
                    <a:pt x="404" y="1000"/>
                    <a:pt x="404" y="1000"/>
                    <a:pt x="404" y="1000"/>
                  </a:cubicBezTo>
                  <a:cubicBezTo>
                    <a:pt x="405" y="1001"/>
                    <a:pt x="405" y="1003"/>
                    <a:pt x="404" y="1004"/>
                  </a:cubicBezTo>
                  <a:cubicBezTo>
                    <a:pt x="403" y="1004"/>
                    <a:pt x="403" y="1004"/>
                    <a:pt x="402" y="1004"/>
                  </a:cubicBezTo>
                  <a:close/>
                  <a:moveTo>
                    <a:pt x="392" y="989"/>
                  </a:moveTo>
                  <a:cubicBezTo>
                    <a:pt x="391" y="989"/>
                    <a:pt x="391" y="988"/>
                    <a:pt x="390" y="988"/>
                  </a:cubicBezTo>
                  <a:cubicBezTo>
                    <a:pt x="389" y="985"/>
                    <a:pt x="389" y="985"/>
                    <a:pt x="389" y="985"/>
                  </a:cubicBezTo>
                  <a:cubicBezTo>
                    <a:pt x="388" y="984"/>
                    <a:pt x="388" y="983"/>
                    <a:pt x="389" y="982"/>
                  </a:cubicBezTo>
                  <a:cubicBezTo>
                    <a:pt x="390" y="981"/>
                    <a:pt x="392" y="981"/>
                    <a:pt x="393" y="983"/>
                  </a:cubicBezTo>
                  <a:cubicBezTo>
                    <a:pt x="394" y="985"/>
                    <a:pt x="394" y="985"/>
                    <a:pt x="394" y="985"/>
                  </a:cubicBezTo>
                  <a:cubicBezTo>
                    <a:pt x="395" y="986"/>
                    <a:pt x="395" y="988"/>
                    <a:pt x="394" y="988"/>
                  </a:cubicBezTo>
                  <a:cubicBezTo>
                    <a:pt x="393" y="989"/>
                    <a:pt x="393" y="989"/>
                    <a:pt x="392" y="989"/>
                  </a:cubicBezTo>
                  <a:close/>
                  <a:moveTo>
                    <a:pt x="382" y="973"/>
                  </a:moveTo>
                  <a:cubicBezTo>
                    <a:pt x="382" y="973"/>
                    <a:pt x="381" y="973"/>
                    <a:pt x="380" y="972"/>
                  </a:cubicBezTo>
                  <a:cubicBezTo>
                    <a:pt x="379" y="970"/>
                    <a:pt x="379" y="970"/>
                    <a:pt x="379" y="970"/>
                  </a:cubicBezTo>
                  <a:cubicBezTo>
                    <a:pt x="378" y="969"/>
                    <a:pt x="378" y="967"/>
                    <a:pt x="379" y="966"/>
                  </a:cubicBezTo>
                  <a:cubicBezTo>
                    <a:pt x="380" y="966"/>
                    <a:pt x="382" y="966"/>
                    <a:pt x="383" y="967"/>
                  </a:cubicBezTo>
                  <a:cubicBezTo>
                    <a:pt x="384" y="970"/>
                    <a:pt x="384" y="970"/>
                    <a:pt x="384" y="970"/>
                  </a:cubicBezTo>
                  <a:cubicBezTo>
                    <a:pt x="385" y="971"/>
                    <a:pt x="385" y="972"/>
                    <a:pt x="384" y="973"/>
                  </a:cubicBezTo>
                  <a:cubicBezTo>
                    <a:pt x="383" y="973"/>
                    <a:pt x="383" y="973"/>
                    <a:pt x="382" y="973"/>
                  </a:cubicBezTo>
                  <a:close/>
                  <a:moveTo>
                    <a:pt x="372" y="958"/>
                  </a:moveTo>
                  <a:cubicBezTo>
                    <a:pt x="372" y="958"/>
                    <a:pt x="371" y="958"/>
                    <a:pt x="370" y="957"/>
                  </a:cubicBezTo>
                  <a:cubicBezTo>
                    <a:pt x="369" y="954"/>
                    <a:pt x="369" y="954"/>
                    <a:pt x="369" y="954"/>
                  </a:cubicBezTo>
                  <a:cubicBezTo>
                    <a:pt x="368" y="953"/>
                    <a:pt x="368" y="952"/>
                    <a:pt x="370" y="951"/>
                  </a:cubicBezTo>
                  <a:cubicBezTo>
                    <a:pt x="371" y="950"/>
                    <a:pt x="372" y="951"/>
                    <a:pt x="373" y="952"/>
                  </a:cubicBezTo>
                  <a:cubicBezTo>
                    <a:pt x="374" y="954"/>
                    <a:pt x="374" y="954"/>
                    <a:pt x="374" y="954"/>
                  </a:cubicBezTo>
                  <a:cubicBezTo>
                    <a:pt x="375" y="955"/>
                    <a:pt x="375" y="957"/>
                    <a:pt x="374" y="958"/>
                  </a:cubicBezTo>
                  <a:cubicBezTo>
                    <a:pt x="373" y="958"/>
                    <a:pt x="373" y="958"/>
                    <a:pt x="372" y="958"/>
                  </a:cubicBezTo>
                  <a:close/>
                  <a:moveTo>
                    <a:pt x="363" y="942"/>
                  </a:moveTo>
                  <a:cubicBezTo>
                    <a:pt x="362" y="942"/>
                    <a:pt x="361" y="942"/>
                    <a:pt x="361" y="941"/>
                  </a:cubicBezTo>
                  <a:cubicBezTo>
                    <a:pt x="359" y="939"/>
                    <a:pt x="359" y="939"/>
                    <a:pt x="359" y="939"/>
                  </a:cubicBezTo>
                  <a:cubicBezTo>
                    <a:pt x="358" y="938"/>
                    <a:pt x="359" y="936"/>
                    <a:pt x="360" y="935"/>
                  </a:cubicBezTo>
                  <a:cubicBezTo>
                    <a:pt x="361" y="935"/>
                    <a:pt x="362" y="935"/>
                    <a:pt x="363" y="936"/>
                  </a:cubicBezTo>
                  <a:cubicBezTo>
                    <a:pt x="365" y="939"/>
                    <a:pt x="365" y="939"/>
                    <a:pt x="365" y="939"/>
                  </a:cubicBezTo>
                  <a:cubicBezTo>
                    <a:pt x="365" y="940"/>
                    <a:pt x="365" y="941"/>
                    <a:pt x="364" y="942"/>
                  </a:cubicBezTo>
                  <a:cubicBezTo>
                    <a:pt x="364" y="942"/>
                    <a:pt x="363" y="942"/>
                    <a:pt x="363" y="942"/>
                  </a:cubicBezTo>
                  <a:close/>
                  <a:moveTo>
                    <a:pt x="353" y="927"/>
                  </a:moveTo>
                  <a:cubicBezTo>
                    <a:pt x="352" y="927"/>
                    <a:pt x="351" y="926"/>
                    <a:pt x="351" y="926"/>
                  </a:cubicBezTo>
                  <a:cubicBezTo>
                    <a:pt x="349" y="923"/>
                    <a:pt x="349" y="923"/>
                    <a:pt x="349" y="923"/>
                  </a:cubicBezTo>
                  <a:cubicBezTo>
                    <a:pt x="349" y="922"/>
                    <a:pt x="349" y="921"/>
                    <a:pt x="350" y="920"/>
                  </a:cubicBezTo>
                  <a:cubicBezTo>
                    <a:pt x="351" y="919"/>
                    <a:pt x="353" y="919"/>
                    <a:pt x="353" y="921"/>
                  </a:cubicBezTo>
                  <a:cubicBezTo>
                    <a:pt x="355" y="923"/>
                    <a:pt x="355" y="923"/>
                    <a:pt x="355" y="923"/>
                  </a:cubicBezTo>
                  <a:cubicBezTo>
                    <a:pt x="356" y="924"/>
                    <a:pt x="355" y="926"/>
                    <a:pt x="354" y="926"/>
                  </a:cubicBezTo>
                  <a:cubicBezTo>
                    <a:pt x="354" y="927"/>
                    <a:pt x="353" y="927"/>
                    <a:pt x="353" y="927"/>
                  </a:cubicBezTo>
                  <a:close/>
                  <a:moveTo>
                    <a:pt x="344" y="911"/>
                  </a:moveTo>
                  <a:cubicBezTo>
                    <a:pt x="343" y="911"/>
                    <a:pt x="342" y="911"/>
                    <a:pt x="341" y="910"/>
                  </a:cubicBezTo>
                  <a:cubicBezTo>
                    <a:pt x="340" y="907"/>
                    <a:pt x="340" y="907"/>
                    <a:pt x="340" y="907"/>
                  </a:cubicBezTo>
                  <a:cubicBezTo>
                    <a:pt x="339" y="906"/>
                    <a:pt x="340" y="905"/>
                    <a:pt x="341" y="904"/>
                  </a:cubicBezTo>
                  <a:cubicBezTo>
                    <a:pt x="342" y="903"/>
                    <a:pt x="343" y="904"/>
                    <a:pt x="344" y="905"/>
                  </a:cubicBezTo>
                  <a:cubicBezTo>
                    <a:pt x="346" y="908"/>
                    <a:pt x="346" y="908"/>
                    <a:pt x="346" y="908"/>
                  </a:cubicBezTo>
                  <a:cubicBezTo>
                    <a:pt x="346" y="909"/>
                    <a:pt x="346" y="910"/>
                    <a:pt x="345" y="911"/>
                  </a:cubicBezTo>
                  <a:cubicBezTo>
                    <a:pt x="344" y="911"/>
                    <a:pt x="344" y="911"/>
                    <a:pt x="344" y="911"/>
                  </a:cubicBezTo>
                  <a:close/>
                  <a:moveTo>
                    <a:pt x="334" y="895"/>
                  </a:moveTo>
                  <a:cubicBezTo>
                    <a:pt x="333" y="895"/>
                    <a:pt x="332" y="895"/>
                    <a:pt x="332" y="894"/>
                  </a:cubicBezTo>
                  <a:cubicBezTo>
                    <a:pt x="330" y="892"/>
                    <a:pt x="330" y="892"/>
                    <a:pt x="330" y="892"/>
                  </a:cubicBezTo>
                  <a:cubicBezTo>
                    <a:pt x="330" y="891"/>
                    <a:pt x="330" y="889"/>
                    <a:pt x="331" y="888"/>
                  </a:cubicBezTo>
                  <a:cubicBezTo>
                    <a:pt x="332" y="888"/>
                    <a:pt x="334" y="888"/>
                    <a:pt x="335" y="889"/>
                  </a:cubicBezTo>
                  <a:cubicBezTo>
                    <a:pt x="336" y="892"/>
                    <a:pt x="336" y="892"/>
                    <a:pt x="336" y="892"/>
                  </a:cubicBezTo>
                  <a:cubicBezTo>
                    <a:pt x="337" y="893"/>
                    <a:pt x="336" y="894"/>
                    <a:pt x="335" y="895"/>
                  </a:cubicBezTo>
                  <a:cubicBezTo>
                    <a:pt x="335" y="895"/>
                    <a:pt x="334" y="895"/>
                    <a:pt x="334" y="895"/>
                  </a:cubicBezTo>
                  <a:close/>
                  <a:moveTo>
                    <a:pt x="325" y="880"/>
                  </a:moveTo>
                  <a:cubicBezTo>
                    <a:pt x="324" y="880"/>
                    <a:pt x="323" y="879"/>
                    <a:pt x="323" y="879"/>
                  </a:cubicBezTo>
                  <a:cubicBezTo>
                    <a:pt x="321" y="876"/>
                    <a:pt x="321" y="876"/>
                    <a:pt x="321" y="876"/>
                  </a:cubicBezTo>
                  <a:cubicBezTo>
                    <a:pt x="320" y="875"/>
                    <a:pt x="321" y="873"/>
                    <a:pt x="322" y="873"/>
                  </a:cubicBezTo>
                  <a:cubicBezTo>
                    <a:pt x="323" y="872"/>
                    <a:pt x="325" y="872"/>
                    <a:pt x="325" y="873"/>
                  </a:cubicBezTo>
                  <a:cubicBezTo>
                    <a:pt x="327" y="876"/>
                    <a:pt x="327" y="876"/>
                    <a:pt x="327" y="876"/>
                  </a:cubicBezTo>
                  <a:cubicBezTo>
                    <a:pt x="327" y="877"/>
                    <a:pt x="327" y="879"/>
                    <a:pt x="326" y="879"/>
                  </a:cubicBezTo>
                  <a:cubicBezTo>
                    <a:pt x="326" y="880"/>
                    <a:pt x="325" y="880"/>
                    <a:pt x="325" y="880"/>
                  </a:cubicBezTo>
                  <a:close/>
                  <a:moveTo>
                    <a:pt x="316" y="864"/>
                  </a:moveTo>
                  <a:cubicBezTo>
                    <a:pt x="315" y="864"/>
                    <a:pt x="314" y="863"/>
                    <a:pt x="313" y="863"/>
                  </a:cubicBezTo>
                  <a:cubicBezTo>
                    <a:pt x="312" y="860"/>
                    <a:pt x="312" y="860"/>
                    <a:pt x="312" y="860"/>
                  </a:cubicBezTo>
                  <a:cubicBezTo>
                    <a:pt x="311" y="859"/>
                    <a:pt x="312" y="857"/>
                    <a:pt x="313" y="857"/>
                  </a:cubicBezTo>
                  <a:cubicBezTo>
                    <a:pt x="314" y="856"/>
                    <a:pt x="315" y="856"/>
                    <a:pt x="316" y="858"/>
                  </a:cubicBezTo>
                  <a:cubicBezTo>
                    <a:pt x="318" y="860"/>
                    <a:pt x="318" y="860"/>
                    <a:pt x="318" y="860"/>
                  </a:cubicBezTo>
                  <a:cubicBezTo>
                    <a:pt x="318" y="861"/>
                    <a:pt x="318" y="863"/>
                    <a:pt x="317" y="864"/>
                  </a:cubicBezTo>
                  <a:cubicBezTo>
                    <a:pt x="316" y="864"/>
                    <a:pt x="316" y="864"/>
                    <a:pt x="316" y="864"/>
                  </a:cubicBezTo>
                  <a:close/>
                  <a:moveTo>
                    <a:pt x="306" y="848"/>
                  </a:moveTo>
                  <a:cubicBezTo>
                    <a:pt x="306" y="848"/>
                    <a:pt x="305" y="848"/>
                    <a:pt x="304" y="847"/>
                  </a:cubicBezTo>
                  <a:cubicBezTo>
                    <a:pt x="303" y="844"/>
                    <a:pt x="303" y="844"/>
                    <a:pt x="303" y="844"/>
                  </a:cubicBezTo>
                  <a:cubicBezTo>
                    <a:pt x="302" y="843"/>
                    <a:pt x="303" y="841"/>
                    <a:pt x="304" y="841"/>
                  </a:cubicBezTo>
                  <a:cubicBezTo>
                    <a:pt x="305" y="840"/>
                    <a:pt x="306" y="841"/>
                    <a:pt x="307" y="842"/>
                  </a:cubicBezTo>
                  <a:cubicBezTo>
                    <a:pt x="309" y="844"/>
                    <a:pt x="309" y="844"/>
                    <a:pt x="309" y="844"/>
                  </a:cubicBezTo>
                  <a:cubicBezTo>
                    <a:pt x="309" y="846"/>
                    <a:pt x="309" y="847"/>
                    <a:pt x="308" y="848"/>
                  </a:cubicBezTo>
                  <a:cubicBezTo>
                    <a:pt x="307" y="848"/>
                    <a:pt x="307" y="848"/>
                    <a:pt x="306" y="848"/>
                  </a:cubicBezTo>
                  <a:close/>
                  <a:moveTo>
                    <a:pt x="297" y="832"/>
                  </a:moveTo>
                  <a:cubicBezTo>
                    <a:pt x="297" y="832"/>
                    <a:pt x="296" y="832"/>
                    <a:pt x="295" y="831"/>
                  </a:cubicBezTo>
                  <a:cubicBezTo>
                    <a:pt x="294" y="828"/>
                    <a:pt x="294" y="828"/>
                    <a:pt x="294" y="828"/>
                  </a:cubicBezTo>
                  <a:cubicBezTo>
                    <a:pt x="293" y="827"/>
                    <a:pt x="294" y="825"/>
                    <a:pt x="295" y="825"/>
                  </a:cubicBezTo>
                  <a:cubicBezTo>
                    <a:pt x="296" y="824"/>
                    <a:pt x="297" y="825"/>
                    <a:pt x="298" y="826"/>
                  </a:cubicBezTo>
                  <a:cubicBezTo>
                    <a:pt x="300" y="828"/>
                    <a:pt x="300" y="828"/>
                    <a:pt x="300" y="828"/>
                  </a:cubicBezTo>
                  <a:cubicBezTo>
                    <a:pt x="300" y="830"/>
                    <a:pt x="300" y="831"/>
                    <a:pt x="299" y="832"/>
                  </a:cubicBezTo>
                  <a:cubicBezTo>
                    <a:pt x="298" y="832"/>
                    <a:pt x="298" y="832"/>
                    <a:pt x="297" y="832"/>
                  </a:cubicBezTo>
                  <a:close/>
                  <a:moveTo>
                    <a:pt x="289" y="816"/>
                  </a:moveTo>
                  <a:cubicBezTo>
                    <a:pt x="288" y="816"/>
                    <a:pt x="287" y="816"/>
                    <a:pt x="286" y="815"/>
                  </a:cubicBezTo>
                  <a:cubicBezTo>
                    <a:pt x="285" y="812"/>
                    <a:pt x="285" y="812"/>
                    <a:pt x="285" y="812"/>
                  </a:cubicBezTo>
                  <a:cubicBezTo>
                    <a:pt x="284" y="811"/>
                    <a:pt x="285" y="809"/>
                    <a:pt x="286" y="809"/>
                  </a:cubicBezTo>
                  <a:cubicBezTo>
                    <a:pt x="287" y="808"/>
                    <a:pt x="289" y="809"/>
                    <a:pt x="289" y="810"/>
                  </a:cubicBezTo>
                  <a:cubicBezTo>
                    <a:pt x="291" y="812"/>
                    <a:pt x="291" y="812"/>
                    <a:pt x="291" y="812"/>
                  </a:cubicBezTo>
                  <a:cubicBezTo>
                    <a:pt x="291" y="814"/>
                    <a:pt x="291" y="815"/>
                    <a:pt x="290" y="816"/>
                  </a:cubicBezTo>
                  <a:cubicBezTo>
                    <a:pt x="289" y="816"/>
                    <a:pt x="289" y="816"/>
                    <a:pt x="289" y="816"/>
                  </a:cubicBezTo>
                  <a:close/>
                  <a:moveTo>
                    <a:pt x="280" y="800"/>
                  </a:moveTo>
                  <a:cubicBezTo>
                    <a:pt x="279" y="800"/>
                    <a:pt x="278" y="799"/>
                    <a:pt x="278" y="799"/>
                  </a:cubicBezTo>
                  <a:cubicBezTo>
                    <a:pt x="276" y="796"/>
                    <a:pt x="276" y="796"/>
                    <a:pt x="276" y="796"/>
                  </a:cubicBezTo>
                  <a:cubicBezTo>
                    <a:pt x="276" y="795"/>
                    <a:pt x="276" y="793"/>
                    <a:pt x="277" y="793"/>
                  </a:cubicBezTo>
                  <a:cubicBezTo>
                    <a:pt x="278" y="792"/>
                    <a:pt x="280" y="793"/>
                    <a:pt x="280" y="794"/>
                  </a:cubicBezTo>
                  <a:cubicBezTo>
                    <a:pt x="282" y="796"/>
                    <a:pt x="282" y="796"/>
                    <a:pt x="282" y="796"/>
                  </a:cubicBezTo>
                  <a:cubicBezTo>
                    <a:pt x="283" y="798"/>
                    <a:pt x="282" y="799"/>
                    <a:pt x="281" y="800"/>
                  </a:cubicBezTo>
                  <a:cubicBezTo>
                    <a:pt x="281" y="800"/>
                    <a:pt x="280" y="800"/>
                    <a:pt x="280" y="800"/>
                  </a:cubicBezTo>
                  <a:close/>
                  <a:moveTo>
                    <a:pt x="271" y="784"/>
                  </a:moveTo>
                  <a:cubicBezTo>
                    <a:pt x="270" y="784"/>
                    <a:pt x="269" y="783"/>
                    <a:pt x="269" y="782"/>
                  </a:cubicBezTo>
                  <a:cubicBezTo>
                    <a:pt x="268" y="780"/>
                    <a:pt x="268" y="780"/>
                    <a:pt x="268" y="780"/>
                  </a:cubicBezTo>
                  <a:cubicBezTo>
                    <a:pt x="267" y="779"/>
                    <a:pt x="267" y="777"/>
                    <a:pt x="269" y="777"/>
                  </a:cubicBezTo>
                  <a:cubicBezTo>
                    <a:pt x="270" y="776"/>
                    <a:pt x="271" y="776"/>
                    <a:pt x="272" y="778"/>
                  </a:cubicBezTo>
                  <a:cubicBezTo>
                    <a:pt x="273" y="780"/>
                    <a:pt x="273" y="780"/>
                    <a:pt x="273" y="780"/>
                  </a:cubicBezTo>
                  <a:cubicBezTo>
                    <a:pt x="274" y="781"/>
                    <a:pt x="273" y="783"/>
                    <a:pt x="272" y="783"/>
                  </a:cubicBezTo>
                  <a:cubicBezTo>
                    <a:pt x="272" y="784"/>
                    <a:pt x="272" y="784"/>
                    <a:pt x="271" y="784"/>
                  </a:cubicBezTo>
                  <a:close/>
                  <a:moveTo>
                    <a:pt x="263" y="768"/>
                  </a:moveTo>
                  <a:cubicBezTo>
                    <a:pt x="262" y="768"/>
                    <a:pt x="261" y="767"/>
                    <a:pt x="261" y="766"/>
                  </a:cubicBezTo>
                  <a:cubicBezTo>
                    <a:pt x="259" y="764"/>
                    <a:pt x="259" y="764"/>
                    <a:pt x="259" y="764"/>
                  </a:cubicBezTo>
                  <a:cubicBezTo>
                    <a:pt x="258" y="762"/>
                    <a:pt x="259" y="761"/>
                    <a:pt x="260" y="760"/>
                  </a:cubicBezTo>
                  <a:cubicBezTo>
                    <a:pt x="261" y="760"/>
                    <a:pt x="263" y="760"/>
                    <a:pt x="263" y="761"/>
                  </a:cubicBezTo>
                  <a:cubicBezTo>
                    <a:pt x="265" y="764"/>
                    <a:pt x="265" y="764"/>
                    <a:pt x="265" y="764"/>
                  </a:cubicBezTo>
                  <a:cubicBezTo>
                    <a:pt x="265" y="765"/>
                    <a:pt x="265" y="767"/>
                    <a:pt x="264" y="767"/>
                  </a:cubicBezTo>
                  <a:cubicBezTo>
                    <a:pt x="263" y="767"/>
                    <a:pt x="263" y="768"/>
                    <a:pt x="263" y="768"/>
                  </a:cubicBezTo>
                  <a:close/>
                  <a:moveTo>
                    <a:pt x="254" y="751"/>
                  </a:moveTo>
                  <a:cubicBezTo>
                    <a:pt x="253" y="751"/>
                    <a:pt x="252" y="751"/>
                    <a:pt x="252" y="750"/>
                  </a:cubicBezTo>
                  <a:cubicBezTo>
                    <a:pt x="251" y="747"/>
                    <a:pt x="251" y="747"/>
                    <a:pt x="251" y="747"/>
                  </a:cubicBezTo>
                  <a:cubicBezTo>
                    <a:pt x="250" y="746"/>
                    <a:pt x="251" y="745"/>
                    <a:pt x="252" y="744"/>
                  </a:cubicBezTo>
                  <a:cubicBezTo>
                    <a:pt x="253" y="743"/>
                    <a:pt x="254" y="744"/>
                    <a:pt x="255" y="745"/>
                  </a:cubicBezTo>
                  <a:cubicBezTo>
                    <a:pt x="256" y="748"/>
                    <a:pt x="256" y="748"/>
                    <a:pt x="256" y="748"/>
                  </a:cubicBezTo>
                  <a:cubicBezTo>
                    <a:pt x="257" y="749"/>
                    <a:pt x="256" y="750"/>
                    <a:pt x="255" y="751"/>
                  </a:cubicBezTo>
                  <a:cubicBezTo>
                    <a:pt x="255" y="751"/>
                    <a:pt x="255" y="751"/>
                    <a:pt x="254" y="751"/>
                  </a:cubicBezTo>
                  <a:close/>
                  <a:moveTo>
                    <a:pt x="246" y="735"/>
                  </a:moveTo>
                  <a:cubicBezTo>
                    <a:pt x="245" y="735"/>
                    <a:pt x="244" y="734"/>
                    <a:pt x="244" y="734"/>
                  </a:cubicBezTo>
                  <a:cubicBezTo>
                    <a:pt x="242" y="731"/>
                    <a:pt x="242" y="731"/>
                    <a:pt x="242" y="731"/>
                  </a:cubicBezTo>
                  <a:cubicBezTo>
                    <a:pt x="242" y="730"/>
                    <a:pt x="242" y="728"/>
                    <a:pt x="243" y="728"/>
                  </a:cubicBezTo>
                  <a:cubicBezTo>
                    <a:pt x="245" y="727"/>
                    <a:pt x="246" y="728"/>
                    <a:pt x="247" y="729"/>
                  </a:cubicBezTo>
                  <a:cubicBezTo>
                    <a:pt x="248" y="731"/>
                    <a:pt x="248" y="731"/>
                    <a:pt x="248" y="731"/>
                  </a:cubicBezTo>
                  <a:cubicBezTo>
                    <a:pt x="249" y="733"/>
                    <a:pt x="248" y="734"/>
                    <a:pt x="247" y="735"/>
                  </a:cubicBezTo>
                  <a:cubicBezTo>
                    <a:pt x="247" y="735"/>
                    <a:pt x="246" y="735"/>
                    <a:pt x="246" y="735"/>
                  </a:cubicBezTo>
                  <a:close/>
                  <a:moveTo>
                    <a:pt x="238" y="719"/>
                  </a:moveTo>
                  <a:cubicBezTo>
                    <a:pt x="237" y="719"/>
                    <a:pt x="236" y="718"/>
                    <a:pt x="236" y="717"/>
                  </a:cubicBezTo>
                  <a:cubicBezTo>
                    <a:pt x="234" y="715"/>
                    <a:pt x="234" y="715"/>
                    <a:pt x="234" y="715"/>
                  </a:cubicBezTo>
                  <a:cubicBezTo>
                    <a:pt x="234" y="713"/>
                    <a:pt x="234" y="712"/>
                    <a:pt x="235" y="711"/>
                  </a:cubicBezTo>
                  <a:cubicBezTo>
                    <a:pt x="236" y="711"/>
                    <a:pt x="238" y="711"/>
                    <a:pt x="238" y="712"/>
                  </a:cubicBezTo>
                  <a:cubicBezTo>
                    <a:pt x="240" y="715"/>
                    <a:pt x="240" y="715"/>
                    <a:pt x="240" y="715"/>
                  </a:cubicBezTo>
                  <a:cubicBezTo>
                    <a:pt x="240" y="716"/>
                    <a:pt x="240" y="718"/>
                    <a:pt x="239" y="718"/>
                  </a:cubicBezTo>
                  <a:cubicBezTo>
                    <a:pt x="238" y="718"/>
                    <a:pt x="238" y="719"/>
                    <a:pt x="238" y="719"/>
                  </a:cubicBezTo>
                  <a:close/>
                  <a:moveTo>
                    <a:pt x="230" y="702"/>
                  </a:moveTo>
                  <a:cubicBezTo>
                    <a:pt x="229" y="702"/>
                    <a:pt x="228" y="702"/>
                    <a:pt x="227" y="701"/>
                  </a:cubicBezTo>
                  <a:cubicBezTo>
                    <a:pt x="226" y="698"/>
                    <a:pt x="226" y="698"/>
                    <a:pt x="226" y="698"/>
                  </a:cubicBezTo>
                  <a:cubicBezTo>
                    <a:pt x="226" y="697"/>
                    <a:pt x="226" y="695"/>
                    <a:pt x="227" y="695"/>
                  </a:cubicBezTo>
                  <a:cubicBezTo>
                    <a:pt x="228" y="694"/>
                    <a:pt x="230" y="695"/>
                    <a:pt x="230" y="696"/>
                  </a:cubicBezTo>
                  <a:cubicBezTo>
                    <a:pt x="232" y="699"/>
                    <a:pt x="232" y="699"/>
                    <a:pt x="232" y="699"/>
                  </a:cubicBezTo>
                  <a:cubicBezTo>
                    <a:pt x="232" y="700"/>
                    <a:pt x="232" y="701"/>
                    <a:pt x="231" y="702"/>
                  </a:cubicBezTo>
                  <a:cubicBezTo>
                    <a:pt x="230" y="702"/>
                    <a:pt x="230" y="702"/>
                    <a:pt x="230" y="702"/>
                  </a:cubicBezTo>
                  <a:close/>
                  <a:moveTo>
                    <a:pt x="222" y="686"/>
                  </a:moveTo>
                  <a:cubicBezTo>
                    <a:pt x="221" y="686"/>
                    <a:pt x="220" y="685"/>
                    <a:pt x="219" y="684"/>
                  </a:cubicBezTo>
                  <a:cubicBezTo>
                    <a:pt x="218" y="682"/>
                    <a:pt x="218" y="682"/>
                    <a:pt x="218" y="682"/>
                  </a:cubicBezTo>
                  <a:cubicBezTo>
                    <a:pt x="218" y="680"/>
                    <a:pt x="218" y="679"/>
                    <a:pt x="219" y="678"/>
                  </a:cubicBezTo>
                  <a:cubicBezTo>
                    <a:pt x="220" y="678"/>
                    <a:pt x="222" y="678"/>
                    <a:pt x="222" y="679"/>
                  </a:cubicBezTo>
                  <a:cubicBezTo>
                    <a:pt x="224" y="682"/>
                    <a:pt x="224" y="682"/>
                    <a:pt x="224" y="682"/>
                  </a:cubicBezTo>
                  <a:cubicBezTo>
                    <a:pt x="224" y="683"/>
                    <a:pt x="224" y="685"/>
                    <a:pt x="223" y="685"/>
                  </a:cubicBezTo>
                  <a:cubicBezTo>
                    <a:pt x="222" y="686"/>
                    <a:pt x="222" y="686"/>
                    <a:pt x="222" y="686"/>
                  </a:cubicBezTo>
                  <a:close/>
                  <a:moveTo>
                    <a:pt x="214" y="669"/>
                  </a:moveTo>
                  <a:cubicBezTo>
                    <a:pt x="213" y="669"/>
                    <a:pt x="212" y="669"/>
                    <a:pt x="212" y="668"/>
                  </a:cubicBezTo>
                  <a:cubicBezTo>
                    <a:pt x="210" y="665"/>
                    <a:pt x="210" y="665"/>
                    <a:pt x="210" y="665"/>
                  </a:cubicBezTo>
                  <a:cubicBezTo>
                    <a:pt x="210" y="664"/>
                    <a:pt x="210" y="662"/>
                    <a:pt x="211" y="662"/>
                  </a:cubicBezTo>
                  <a:cubicBezTo>
                    <a:pt x="213" y="661"/>
                    <a:pt x="214" y="662"/>
                    <a:pt x="215" y="663"/>
                  </a:cubicBezTo>
                  <a:cubicBezTo>
                    <a:pt x="216" y="666"/>
                    <a:pt x="216" y="666"/>
                    <a:pt x="216" y="666"/>
                  </a:cubicBezTo>
                  <a:cubicBezTo>
                    <a:pt x="216" y="667"/>
                    <a:pt x="216" y="668"/>
                    <a:pt x="215" y="669"/>
                  </a:cubicBezTo>
                  <a:cubicBezTo>
                    <a:pt x="214" y="669"/>
                    <a:pt x="214" y="669"/>
                    <a:pt x="214" y="669"/>
                  </a:cubicBezTo>
                  <a:close/>
                  <a:moveTo>
                    <a:pt x="206" y="653"/>
                  </a:moveTo>
                  <a:cubicBezTo>
                    <a:pt x="205" y="653"/>
                    <a:pt x="204" y="652"/>
                    <a:pt x="204" y="651"/>
                  </a:cubicBezTo>
                  <a:cubicBezTo>
                    <a:pt x="203" y="648"/>
                    <a:pt x="203" y="648"/>
                    <a:pt x="203" y="648"/>
                  </a:cubicBezTo>
                  <a:cubicBezTo>
                    <a:pt x="202" y="647"/>
                    <a:pt x="203" y="646"/>
                    <a:pt x="204" y="645"/>
                  </a:cubicBezTo>
                  <a:cubicBezTo>
                    <a:pt x="205" y="645"/>
                    <a:pt x="206" y="645"/>
                    <a:pt x="207" y="646"/>
                  </a:cubicBezTo>
                  <a:cubicBezTo>
                    <a:pt x="208" y="649"/>
                    <a:pt x="208" y="649"/>
                    <a:pt x="208" y="649"/>
                  </a:cubicBezTo>
                  <a:cubicBezTo>
                    <a:pt x="209" y="650"/>
                    <a:pt x="208" y="652"/>
                    <a:pt x="207" y="652"/>
                  </a:cubicBezTo>
                  <a:cubicBezTo>
                    <a:pt x="207" y="652"/>
                    <a:pt x="206" y="653"/>
                    <a:pt x="206" y="653"/>
                  </a:cubicBezTo>
                  <a:close/>
                  <a:moveTo>
                    <a:pt x="198" y="636"/>
                  </a:moveTo>
                  <a:cubicBezTo>
                    <a:pt x="197" y="636"/>
                    <a:pt x="197" y="635"/>
                    <a:pt x="196" y="634"/>
                  </a:cubicBezTo>
                  <a:cubicBezTo>
                    <a:pt x="195" y="632"/>
                    <a:pt x="195" y="632"/>
                    <a:pt x="195" y="632"/>
                  </a:cubicBezTo>
                  <a:cubicBezTo>
                    <a:pt x="194" y="631"/>
                    <a:pt x="195" y="629"/>
                    <a:pt x="196" y="629"/>
                  </a:cubicBezTo>
                  <a:cubicBezTo>
                    <a:pt x="197" y="628"/>
                    <a:pt x="199" y="629"/>
                    <a:pt x="199" y="630"/>
                  </a:cubicBezTo>
                  <a:cubicBezTo>
                    <a:pt x="201" y="633"/>
                    <a:pt x="201" y="633"/>
                    <a:pt x="201" y="633"/>
                  </a:cubicBezTo>
                  <a:cubicBezTo>
                    <a:pt x="201" y="634"/>
                    <a:pt x="201" y="635"/>
                    <a:pt x="199" y="636"/>
                  </a:cubicBezTo>
                  <a:cubicBezTo>
                    <a:pt x="199" y="636"/>
                    <a:pt x="199" y="636"/>
                    <a:pt x="198" y="636"/>
                  </a:cubicBezTo>
                  <a:close/>
                  <a:moveTo>
                    <a:pt x="191" y="619"/>
                  </a:moveTo>
                  <a:cubicBezTo>
                    <a:pt x="190" y="619"/>
                    <a:pt x="189" y="619"/>
                    <a:pt x="189" y="618"/>
                  </a:cubicBezTo>
                  <a:cubicBezTo>
                    <a:pt x="187" y="615"/>
                    <a:pt x="187" y="615"/>
                    <a:pt x="187" y="615"/>
                  </a:cubicBezTo>
                  <a:cubicBezTo>
                    <a:pt x="187" y="614"/>
                    <a:pt x="187" y="612"/>
                    <a:pt x="189" y="612"/>
                  </a:cubicBezTo>
                  <a:cubicBezTo>
                    <a:pt x="190" y="611"/>
                    <a:pt x="191" y="612"/>
                    <a:pt x="192" y="613"/>
                  </a:cubicBezTo>
                  <a:cubicBezTo>
                    <a:pt x="193" y="616"/>
                    <a:pt x="193" y="616"/>
                    <a:pt x="193" y="616"/>
                  </a:cubicBezTo>
                  <a:cubicBezTo>
                    <a:pt x="194" y="617"/>
                    <a:pt x="193" y="618"/>
                    <a:pt x="192" y="619"/>
                  </a:cubicBezTo>
                  <a:cubicBezTo>
                    <a:pt x="191" y="619"/>
                    <a:pt x="191" y="619"/>
                    <a:pt x="191" y="619"/>
                  </a:cubicBezTo>
                  <a:close/>
                  <a:moveTo>
                    <a:pt x="183" y="602"/>
                  </a:moveTo>
                  <a:cubicBezTo>
                    <a:pt x="183" y="602"/>
                    <a:pt x="182" y="602"/>
                    <a:pt x="181" y="601"/>
                  </a:cubicBezTo>
                  <a:cubicBezTo>
                    <a:pt x="180" y="598"/>
                    <a:pt x="180" y="598"/>
                    <a:pt x="180" y="598"/>
                  </a:cubicBezTo>
                  <a:cubicBezTo>
                    <a:pt x="180" y="597"/>
                    <a:pt x="180" y="596"/>
                    <a:pt x="181" y="595"/>
                  </a:cubicBezTo>
                  <a:cubicBezTo>
                    <a:pt x="182" y="595"/>
                    <a:pt x="184" y="595"/>
                    <a:pt x="184" y="596"/>
                  </a:cubicBezTo>
                  <a:cubicBezTo>
                    <a:pt x="186" y="599"/>
                    <a:pt x="186" y="599"/>
                    <a:pt x="186" y="599"/>
                  </a:cubicBezTo>
                  <a:cubicBezTo>
                    <a:pt x="186" y="600"/>
                    <a:pt x="186" y="602"/>
                    <a:pt x="184" y="602"/>
                  </a:cubicBezTo>
                  <a:cubicBezTo>
                    <a:pt x="184" y="602"/>
                    <a:pt x="184" y="602"/>
                    <a:pt x="183" y="602"/>
                  </a:cubicBezTo>
                  <a:close/>
                  <a:moveTo>
                    <a:pt x="176" y="586"/>
                  </a:moveTo>
                  <a:cubicBezTo>
                    <a:pt x="175" y="586"/>
                    <a:pt x="174" y="585"/>
                    <a:pt x="174" y="584"/>
                  </a:cubicBezTo>
                  <a:cubicBezTo>
                    <a:pt x="173" y="581"/>
                    <a:pt x="173" y="581"/>
                    <a:pt x="173" y="581"/>
                  </a:cubicBezTo>
                  <a:cubicBezTo>
                    <a:pt x="172" y="580"/>
                    <a:pt x="173" y="579"/>
                    <a:pt x="174" y="578"/>
                  </a:cubicBezTo>
                  <a:cubicBezTo>
                    <a:pt x="175" y="578"/>
                    <a:pt x="177" y="578"/>
                    <a:pt x="177" y="580"/>
                  </a:cubicBezTo>
                  <a:cubicBezTo>
                    <a:pt x="178" y="582"/>
                    <a:pt x="178" y="582"/>
                    <a:pt x="178" y="582"/>
                  </a:cubicBezTo>
                  <a:cubicBezTo>
                    <a:pt x="179" y="584"/>
                    <a:pt x="178" y="585"/>
                    <a:pt x="177" y="585"/>
                  </a:cubicBezTo>
                  <a:cubicBezTo>
                    <a:pt x="177" y="586"/>
                    <a:pt x="176" y="586"/>
                    <a:pt x="176" y="586"/>
                  </a:cubicBezTo>
                  <a:close/>
                  <a:moveTo>
                    <a:pt x="169" y="569"/>
                  </a:moveTo>
                  <a:cubicBezTo>
                    <a:pt x="168" y="569"/>
                    <a:pt x="167" y="568"/>
                    <a:pt x="167" y="567"/>
                  </a:cubicBezTo>
                  <a:cubicBezTo>
                    <a:pt x="166" y="565"/>
                    <a:pt x="166" y="565"/>
                    <a:pt x="166" y="565"/>
                  </a:cubicBezTo>
                  <a:cubicBezTo>
                    <a:pt x="165" y="563"/>
                    <a:pt x="166" y="562"/>
                    <a:pt x="167" y="561"/>
                  </a:cubicBezTo>
                  <a:cubicBezTo>
                    <a:pt x="168" y="561"/>
                    <a:pt x="170" y="562"/>
                    <a:pt x="170" y="563"/>
                  </a:cubicBezTo>
                  <a:cubicBezTo>
                    <a:pt x="171" y="566"/>
                    <a:pt x="171" y="566"/>
                    <a:pt x="171" y="566"/>
                  </a:cubicBezTo>
                  <a:cubicBezTo>
                    <a:pt x="172" y="567"/>
                    <a:pt x="171" y="568"/>
                    <a:pt x="170" y="569"/>
                  </a:cubicBezTo>
                  <a:cubicBezTo>
                    <a:pt x="170" y="569"/>
                    <a:pt x="169" y="569"/>
                    <a:pt x="169" y="569"/>
                  </a:cubicBezTo>
                  <a:close/>
                  <a:moveTo>
                    <a:pt x="162" y="552"/>
                  </a:moveTo>
                  <a:cubicBezTo>
                    <a:pt x="161" y="552"/>
                    <a:pt x="160" y="551"/>
                    <a:pt x="160" y="550"/>
                  </a:cubicBezTo>
                  <a:cubicBezTo>
                    <a:pt x="159" y="548"/>
                    <a:pt x="159" y="548"/>
                    <a:pt x="159" y="548"/>
                  </a:cubicBezTo>
                  <a:cubicBezTo>
                    <a:pt x="158" y="546"/>
                    <a:pt x="159" y="545"/>
                    <a:pt x="160" y="545"/>
                  </a:cubicBezTo>
                  <a:cubicBezTo>
                    <a:pt x="161" y="544"/>
                    <a:pt x="162" y="545"/>
                    <a:pt x="163" y="546"/>
                  </a:cubicBezTo>
                  <a:cubicBezTo>
                    <a:pt x="164" y="549"/>
                    <a:pt x="164" y="549"/>
                    <a:pt x="164" y="549"/>
                  </a:cubicBezTo>
                  <a:cubicBezTo>
                    <a:pt x="165" y="550"/>
                    <a:pt x="164" y="551"/>
                    <a:pt x="163" y="552"/>
                  </a:cubicBezTo>
                  <a:cubicBezTo>
                    <a:pt x="163" y="552"/>
                    <a:pt x="162" y="552"/>
                    <a:pt x="162" y="552"/>
                  </a:cubicBezTo>
                  <a:close/>
                  <a:moveTo>
                    <a:pt x="155" y="535"/>
                  </a:moveTo>
                  <a:cubicBezTo>
                    <a:pt x="154" y="535"/>
                    <a:pt x="153" y="534"/>
                    <a:pt x="153" y="534"/>
                  </a:cubicBezTo>
                  <a:cubicBezTo>
                    <a:pt x="152" y="531"/>
                    <a:pt x="152" y="531"/>
                    <a:pt x="152" y="531"/>
                  </a:cubicBezTo>
                  <a:cubicBezTo>
                    <a:pt x="151" y="529"/>
                    <a:pt x="152" y="528"/>
                    <a:pt x="153" y="528"/>
                  </a:cubicBezTo>
                  <a:cubicBezTo>
                    <a:pt x="154" y="527"/>
                    <a:pt x="156" y="528"/>
                    <a:pt x="156" y="529"/>
                  </a:cubicBezTo>
                  <a:cubicBezTo>
                    <a:pt x="157" y="532"/>
                    <a:pt x="157" y="532"/>
                    <a:pt x="157" y="532"/>
                  </a:cubicBezTo>
                  <a:cubicBezTo>
                    <a:pt x="158" y="533"/>
                    <a:pt x="157" y="534"/>
                    <a:pt x="156" y="535"/>
                  </a:cubicBezTo>
                  <a:cubicBezTo>
                    <a:pt x="156" y="535"/>
                    <a:pt x="155" y="535"/>
                    <a:pt x="155" y="535"/>
                  </a:cubicBezTo>
                  <a:close/>
                  <a:moveTo>
                    <a:pt x="148" y="518"/>
                  </a:moveTo>
                  <a:cubicBezTo>
                    <a:pt x="147" y="518"/>
                    <a:pt x="146" y="517"/>
                    <a:pt x="146" y="517"/>
                  </a:cubicBezTo>
                  <a:cubicBezTo>
                    <a:pt x="145" y="514"/>
                    <a:pt x="145" y="514"/>
                    <a:pt x="145" y="514"/>
                  </a:cubicBezTo>
                  <a:cubicBezTo>
                    <a:pt x="144" y="512"/>
                    <a:pt x="145" y="511"/>
                    <a:pt x="146" y="511"/>
                  </a:cubicBezTo>
                  <a:cubicBezTo>
                    <a:pt x="147" y="510"/>
                    <a:pt x="149" y="511"/>
                    <a:pt x="149" y="512"/>
                  </a:cubicBezTo>
                  <a:cubicBezTo>
                    <a:pt x="150" y="515"/>
                    <a:pt x="150" y="515"/>
                    <a:pt x="150" y="515"/>
                  </a:cubicBezTo>
                  <a:cubicBezTo>
                    <a:pt x="151" y="516"/>
                    <a:pt x="150" y="517"/>
                    <a:pt x="149" y="518"/>
                  </a:cubicBezTo>
                  <a:cubicBezTo>
                    <a:pt x="149" y="518"/>
                    <a:pt x="149" y="518"/>
                    <a:pt x="148" y="518"/>
                  </a:cubicBezTo>
                  <a:close/>
                  <a:moveTo>
                    <a:pt x="142" y="501"/>
                  </a:moveTo>
                  <a:cubicBezTo>
                    <a:pt x="141" y="501"/>
                    <a:pt x="140" y="500"/>
                    <a:pt x="139" y="499"/>
                  </a:cubicBezTo>
                  <a:cubicBezTo>
                    <a:pt x="138" y="497"/>
                    <a:pt x="138" y="497"/>
                    <a:pt x="138" y="497"/>
                  </a:cubicBezTo>
                  <a:cubicBezTo>
                    <a:pt x="138" y="495"/>
                    <a:pt x="138" y="494"/>
                    <a:pt x="140" y="494"/>
                  </a:cubicBezTo>
                  <a:cubicBezTo>
                    <a:pt x="141" y="493"/>
                    <a:pt x="142" y="494"/>
                    <a:pt x="143" y="495"/>
                  </a:cubicBezTo>
                  <a:cubicBezTo>
                    <a:pt x="144" y="498"/>
                    <a:pt x="144" y="498"/>
                    <a:pt x="144" y="498"/>
                  </a:cubicBezTo>
                  <a:cubicBezTo>
                    <a:pt x="144" y="499"/>
                    <a:pt x="144" y="500"/>
                    <a:pt x="142" y="501"/>
                  </a:cubicBezTo>
                  <a:cubicBezTo>
                    <a:pt x="142" y="501"/>
                    <a:pt x="142" y="501"/>
                    <a:pt x="142" y="501"/>
                  </a:cubicBezTo>
                  <a:close/>
                  <a:moveTo>
                    <a:pt x="135" y="484"/>
                  </a:moveTo>
                  <a:cubicBezTo>
                    <a:pt x="134" y="484"/>
                    <a:pt x="133" y="483"/>
                    <a:pt x="133" y="482"/>
                  </a:cubicBezTo>
                  <a:cubicBezTo>
                    <a:pt x="132" y="480"/>
                    <a:pt x="132" y="480"/>
                    <a:pt x="132" y="480"/>
                  </a:cubicBezTo>
                  <a:cubicBezTo>
                    <a:pt x="131" y="478"/>
                    <a:pt x="132" y="477"/>
                    <a:pt x="133" y="476"/>
                  </a:cubicBezTo>
                  <a:cubicBezTo>
                    <a:pt x="134" y="476"/>
                    <a:pt x="136" y="477"/>
                    <a:pt x="136" y="478"/>
                  </a:cubicBezTo>
                  <a:cubicBezTo>
                    <a:pt x="137" y="481"/>
                    <a:pt x="137" y="481"/>
                    <a:pt x="137" y="481"/>
                  </a:cubicBezTo>
                  <a:cubicBezTo>
                    <a:pt x="138" y="482"/>
                    <a:pt x="137" y="483"/>
                    <a:pt x="136" y="484"/>
                  </a:cubicBezTo>
                  <a:cubicBezTo>
                    <a:pt x="136" y="484"/>
                    <a:pt x="135" y="484"/>
                    <a:pt x="135" y="484"/>
                  </a:cubicBezTo>
                  <a:close/>
                  <a:moveTo>
                    <a:pt x="129" y="467"/>
                  </a:moveTo>
                  <a:cubicBezTo>
                    <a:pt x="128" y="467"/>
                    <a:pt x="127" y="466"/>
                    <a:pt x="126" y="465"/>
                  </a:cubicBezTo>
                  <a:cubicBezTo>
                    <a:pt x="125" y="462"/>
                    <a:pt x="125" y="462"/>
                    <a:pt x="125" y="462"/>
                  </a:cubicBezTo>
                  <a:cubicBezTo>
                    <a:pt x="125" y="461"/>
                    <a:pt x="125" y="460"/>
                    <a:pt x="127" y="459"/>
                  </a:cubicBezTo>
                  <a:cubicBezTo>
                    <a:pt x="128" y="459"/>
                    <a:pt x="129" y="460"/>
                    <a:pt x="130" y="461"/>
                  </a:cubicBezTo>
                  <a:cubicBezTo>
                    <a:pt x="131" y="464"/>
                    <a:pt x="131" y="464"/>
                    <a:pt x="131" y="464"/>
                  </a:cubicBezTo>
                  <a:cubicBezTo>
                    <a:pt x="131" y="465"/>
                    <a:pt x="131" y="466"/>
                    <a:pt x="129" y="467"/>
                  </a:cubicBezTo>
                  <a:cubicBezTo>
                    <a:pt x="129" y="467"/>
                    <a:pt x="129" y="467"/>
                    <a:pt x="129" y="467"/>
                  </a:cubicBezTo>
                  <a:close/>
                  <a:moveTo>
                    <a:pt x="122" y="450"/>
                  </a:moveTo>
                  <a:cubicBezTo>
                    <a:pt x="121" y="450"/>
                    <a:pt x="120" y="449"/>
                    <a:pt x="120" y="448"/>
                  </a:cubicBezTo>
                  <a:cubicBezTo>
                    <a:pt x="119" y="445"/>
                    <a:pt x="119" y="445"/>
                    <a:pt x="119" y="445"/>
                  </a:cubicBezTo>
                  <a:cubicBezTo>
                    <a:pt x="118" y="444"/>
                    <a:pt x="119" y="443"/>
                    <a:pt x="120" y="442"/>
                  </a:cubicBezTo>
                  <a:cubicBezTo>
                    <a:pt x="122" y="442"/>
                    <a:pt x="123" y="442"/>
                    <a:pt x="123" y="444"/>
                  </a:cubicBezTo>
                  <a:cubicBezTo>
                    <a:pt x="124" y="446"/>
                    <a:pt x="124" y="446"/>
                    <a:pt x="124" y="446"/>
                  </a:cubicBezTo>
                  <a:cubicBezTo>
                    <a:pt x="125" y="448"/>
                    <a:pt x="124" y="449"/>
                    <a:pt x="123" y="449"/>
                  </a:cubicBezTo>
                  <a:cubicBezTo>
                    <a:pt x="123" y="450"/>
                    <a:pt x="122" y="450"/>
                    <a:pt x="122" y="450"/>
                  </a:cubicBezTo>
                  <a:close/>
                  <a:moveTo>
                    <a:pt x="116" y="432"/>
                  </a:moveTo>
                  <a:cubicBezTo>
                    <a:pt x="115" y="432"/>
                    <a:pt x="114" y="432"/>
                    <a:pt x="114" y="431"/>
                  </a:cubicBezTo>
                  <a:cubicBezTo>
                    <a:pt x="113" y="428"/>
                    <a:pt x="113" y="428"/>
                    <a:pt x="113" y="428"/>
                  </a:cubicBezTo>
                  <a:cubicBezTo>
                    <a:pt x="112" y="427"/>
                    <a:pt x="113" y="425"/>
                    <a:pt x="114" y="425"/>
                  </a:cubicBezTo>
                  <a:cubicBezTo>
                    <a:pt x="115" y="425"/>
                    <a:pt x="117" y="425"/>
                    <a:pt x="117" y="426"/>
                  </a:cubicBezTo>
                  <a:cubicBezTo>
                    <a:pt x="118" y="429"/>
                    <a:pt x="118" y="429"/>
                    <a:pt x="118" y="429"/>
                  </a:cubicBezTo>
                  <a:cubicBezTo>
                    <a:pt x="119" y="430"/>
                    <a:pt x="118" y="432"/>
                    <a:pt x="117" y="432"/>
                  </a:cubicBezTo>
                  <a:cubicBezTo>
                    <a:pt x="116" y="432"/>
                    <a:pt x="116" y="432"/>
                    <a:pt x="116" y="432"/>
                  </a:cubicBezTo>
                  <a:close/>
                  <a:moveTo>
                    <a:pt x="110" y="415"/>
                  </a:moveTo>
                  <a:cubicBezTo>
                    <a:pt x="109" y="415"/>
                    <a:pt x="108" y="415"/>
                    <a:pt x="108" y="414"/>
                  </a:cubicBezTo>
                  <a:cubicBezTo>
                    <a:pt x="107" y="411"/>
                    <a:pt x="107" y="411"/>
                    <a:pt x="107" y="411"/>
                  </a:cubicBezTo>
                  <a:cubicBezTo>
                    <a:pt x="106" y="409"/>
                    <a:pt x="107" y="408"/>
                    <a:pt x="108" y="408"/>
                  </a:cubicBezTo>
                  <a:cubicBezTo>
                    <a:pt x="109" y="407"/>
                    <a:pt x="111" y="408"/>
                    <a:pt x="111" y="409"/>
                  </a:cubicBezTo>
                  <a:cubicBezTo>
                    <a:pt x="112" y="412"/>
                    <a:pt x="112" y="412"/>
                    <a:pt x="112" y="412"/>
                  </a:cubicBezTo>
                  <a:cubicBezTo>
                    <a:pt x="113" y="413"/>
                    <a:pt x="112" y="415"/>
                    <a:pt x="111" y="415"/>
                  </a:cubicBezTo>
                  <a:cubicBezTo>
                    <a:pt x="110" y="415"/>
                    <a:pt x="110" y="415"/>
                    <a:pt x="110" y="415"/>
                  </a:cubicBezTo>
                  <a:close/>
                  <a:moveTo>
                    <a:pt x="104" y="398"/>
                  </a:moveTo>
                  <a:cubicBezTo>
                    <a:pt x="103" y="398"/>
                    <a:pt x="102" y="397"/>
                    <a:pt x="102" y="396"/>
                  </a:cubicBezTo>
                  <a:cubicBezTo>
                    <a:pt x="101" y="393"/>
                    <a:pt x="101" y="393"/>
                    <a:pt x="101" y="393"/>
                  </a:cubicBezTo>
                  <a:cubicBezTo>
                    <a:pt x="100" y="392"/>
                    <a:pt x="101" y="391"/>
                    <a:pt x="102" y="390"/>
                  </a:cubicBezTo>
                  <a:cubicBezTo>
                    <a:pt x="103" y="390"/>
                    <a:pt x="105" y="391"/>
                    <a:pt x="105" y="392"/>
                  </a:cubicBezTo>
                  <a:cubicBezTo>
                    <a:pt x="106" y="395"/>
                    <a:pt x="106" y="395"/>
                    <a:pt x="106" y="395"/>
                  </a:cubicBezTo>
                  <a:cubicBezTo>
                    <a:pt x="107" y="396"/>
                    <a:pt x="106" y="397"/>
                    <a:pt x="105" y="398"/>
                  </a:cubicBezTo>
                  <a:cubicBezTo>
                    <a:pt x="104" y="398"/>
                    <a:pt x="104" y="398"/>
                    <a:pt x="104" y="398"/>
                  </a:cubicBezTo>
                  <a:close/>
                  <a:moveTo>
                    <a:pt x="98" y="381"/>
                  </a:moveTo>
                  <a:cubicBezTo>
                    <a:pt x="97" y="381"/>
                    <a:pt x="96" y="380"/>
                    <a:pt x="96" y="379"/>
                  </a:cubicBezTo>
                  <a:cubicBezTo>
                    <a:pt x="95" y="376"/>
                    <a:pt x="95" y="376"/>
                    <a:pt x="95" y="376"/>
                  </a:cubicBezTo>
                  <a:cubicBezTo>
                    <a:pt x="94" y="375"/>
                    <a:pt x="95" y="373"/>
                    <a:pt x="96" y="373"/>
                  </a:cubicBezTo>
                  <a:cubicBezTo>
                    <a:pt x="98" y="373"/>
                    <a:pt x="99" y="373"/>
                    <a:pt x="99" y="375"/>
                  </a:cubicBezTo>
                  <a:cubicBezTo>
                    <a:pt x="100" y="377"/>
                    <a:pt x="100" y="377"/>
                    <a:pt x="100" y="377"/>
                  </a:cubicBezTo>
                  <a:cubicBezTo>
                    <a:pt x="101" y="379"/>
                    <a:pt x="100" y="380"/>
                    <a:pt x="99" y="380"/>
                  </a:cubicBezTo>
                  <a:cubicBezTo>
                    <a:pt x="99" y="381"/>
                    <a:pt x="98" y="381"/>
                    <a:pt x="98" y="381"/>
                  </a:cubicBezTo>
                  <a:close/>
                  <a:moveTo>
                    <a:pt x="92" y="363"/>
                  </a:moveTo>
                  <a:cubicBezTo>
                    <a:pt x="91" y="363"/>
                    <a:pt x="90" y="363"/>
                    <a:pt x="90" y="362"/>
                  </a:cubicBezTo>
                  <a:cubicBezTo>
                    <a:pt x="89" y="359"/>
                    <a:pt x="89" y="359"/>
                    <a:pt x="89" y="359"/>
                  </a:cubicBezTo>
                  <a:cubicBezTo>
                    <a:pt x="89" y="357"/>
                    <a:pt x="89" y="356"/>
                    <a:pt x="91" y="356"/>
                  </a:cubicBezTo>
                  <a:cubicBezTo>
                    <a:pt x="92" y="355"/>
                    <a:pt x="93" y="356"/>
                    <a:pt x="94" y="357"/>
                  </a:cubicBezTo>
                  <a:cubicBezTo>
                    <a:pt x="95" y="360"/>
                    <a:pt x="95" y="360"/>
                    <a:pt x="95" y="360"/>
                  </a:cubicBezTo>
                  <a:cubicBezTo>
                    <a:pt x="95" y="361"/>
                    <a:pt x="94" y="363"/>
                    <a:pt x="93" y="363"/>
                  </a:cubicBezTo>
                  <a:cubicBezTo>
                    <a:pt x="93" y="363"/>
                    <a:pt x="93" y="363"/>
                    <a:pt x="92" y="363"/>
                  </a:cubicBezTo>
                  <a:close/>
                  <a:moveTo>
                    <a:pt x="87" y="346"/>
                  </a:moveTo>
                  <a:cubicBezTo>
                    <a:pt x="86" y="346"/>
                    <a:pt x="85" y="345"/>
                    <a:pt x="84" y="344"/>
                  </a:cubicBezTo>
                  <a:cubicBezTo>
                    <a:pt x="84" y="341"/>
                    <a:pt x="84" y="341"/>
                    <a:pt x="84" y="341"/>
                  </a:cubicBezTo>
                  <a:cubicBezTo>
                    <a:pt x="83" y="340"/>
                    <a:pt x="84" y="339"/>
                    <a:pt x="85" y="338"/>
                  </a:cubicBezTo>
                  <a:cubicBezTo>
                    <a:pt x="86" y="338"/>
                    <a:pt x="88" y="339"/>
                    <a:pt x="88" y="340"/>
                  </a:cubicBezTo>
                  <a:cubicBezTo>
                    <a:pt x="89" y="343"/>
                    <a:pt x="89" y="343"/>
                    <a:pt x="89" y="343"/>
                  </a:cubicBezTo>
                  <a:cubicBezTo>
                    <a:pt x="89" y="344"/>
                    <a:pt x="89" y="345"/>
                    <a:pt x="87" y="346"/>
                  </a:cubicBezTo>
                  <a:cubicBezTo>
                    <a:pt x="87" y="346"/>
                    <a:pt x="87" y="346"/>
                    <a:pt x="87" y="346"/>
                  </a:cubicBezTo>
                  <a:close/>
                  <a:moveTo>
                    <a:pt x="81" y="328"/>
                  </a:moveTo>
                  <a:cubicBezTo>
                    <a:pt x="80" y="328"/>
                    <a:pt x="79" y="328"/>
                    <a:pt x="79" y="327"/>
                  </a:cubicBezTo>
                  <a:cubicBezTo>
                    <a:pt x="78" y="324"/>
                    <a:pt x="78" y="324"/>
                    <a:pt x="78" y="324"/>
                  </a:cubicBezTo>
                  <a:cubicBezTo>
                    <a:pt x="78" y="323"/>
                    <a:pt x="78" y="321"/>
                    <a:pt x="80" y="321"/>
                  </a:cubicBezTo>
                  <a:cubicBezTo>
                    <a:pt x="81" y="320"/>
                    <a:pt x="82" y="321"/>
                    <a:pt x="83" y="322"/>
                  </a:cubicBezTo>
                  <a:cubicBezTo>
                    <a:pt x="83" y="325"/>
                    <a:pt x="83" y="325"/>
                    <a:pt x="83" y="325"/>
                  </a:cubicBezTo>
                  <a:cubicBezTo>
                    <a:pt x="84" y="327"/>
                    <a:pt x="83" y="328"/>
                    <a:pt x="82" y="328"/>
                  </a:cubicBezTo>
                  <a:cubicBezTo>
                    <a:pt x="82" y="328"/>
                    <a:pt x="81" y="328"/>
                    <a:pt x="81" y="328"/>
                  </a:cubicBezTo>
                  <a:close/>
                  <a:moveTo>
                    <a:pt x="76" y="311"/>
                  </a:moveTo>
                  <a:cubicBezTo>
                    <a:pt x="75" y="311"/>
                    <a:pt x="74" y="310"/>
                    <a:pt x="74" y="309"/>
                  </a:cubicBezTo>
                  <a:cubicBezTo>
                    <a:pt x="73" y="306"/>
                    <a:pt x="73" y="306"/>
                    <a:pt x="73" y="306"/>
                  </a:cubicBezTo>
                  <a:cubicBezTo>
                    <a:pt x="72" y="305"/>
                    <a:pt x="73" y="304"/>
                    <a:pt x="74" y="303"/>
                  </a:cubicBezTo>
                  <a:cubicBezTo>
                    <a:pt x="76" y="303"/>
                    <a:pt x="77" y="304"/>
                    <a:pt x="77" y="305"/>
                  </a:cubicBezTo>
                  <a:cubicBezTo>
                    <a:pt x="78" y="308"/>
                    <a:pt x="78" y="308"/>
                    <a:pt x="78" y="308"/>
                  </a:cubicBezTo>
                  <a:cubicBezTo>
                    <a:pt x="78" y="309"/>
                    <a:pt x="78" y="310"/>
                    <a:pt x="77" y="311"/>
                  </a:cubicBezTo>
                  <a:cubicBezTo>
                    <a:pt x="76" y="311"/>
                    <a:pt x="76" y="311"/>
                    <a:pt x="76" y="311"/>
                  </a:cubicBezTo>
                  <a:close/>
                  <a:moveTo>
                    <a:pt x="71" y="293"/>
                  </a:moveTo>
                  <a:cubicBezTo>
                    <a:pt x="70" y="293"/>
                    <a:pt x="69" y="293"/>
                    <a:pt x="68" y="292"/>
                  </a:cubicBezTo>
                  <a:cubicBezTo>
                    <a:pt x="67" y="289"/>
                    <a:pt x="67" y="289"/>
                    <a:pt x="67" y="289"/>
                  </a:cubicBezTo>
                  <a:cubicBezTo>
                    <a:pt x="67" y="287"/>
                    <a:pt x="68" y="286"/>
                    <a:pt x="69" y="286"/>
                  </a:cubicBezTo>
                  <a:cubicBezTo>
                    <a:pt x="70" y="285"/>
                    <a:pt x="72" y="286"/>
                    <a:pt x="72" y="287"/>
                  </a:cubicBezTo>
                  <a:cubicBezTo>
                    <a:pt x="73" y="290"/>
                    <a:pt x="73" y="290"/>
                    <a:pt x="73" y="290"/>
                  </a:cubicBezTo>
                  <a:cubicBezTo>
                    <a:pt x="73" y="291"/>
                    <a:pt x="72" y="293"/>
                    <a:pt x="71" y="293"/>
                  </a:cubicBezTo>
                  <a:cubicBezTo>
                    <a:pt x="71" y="293"/>
                    <a:pt x="71" y="293"/>
                    <a:pt x="71" y="293"/>
                  </a:cubicBezTo>
                  <a:close/>
                  <a:moveTo>
                    <a:pt x="65" y="276"/>
                  </a:moveTo>
                  <a:cubicBezTo>
                    <a:pt x="64" y="276"/>
                    <a:pt x="63" y="275"/>
                    <a:pt x="63" y="274"/>
                  </a:cubicBezTo>
                  <a:cubicBezTo>
                    <a:pt x="62" y="271"/>
                    <a:pt x="62" y="271"/>
                    <a:pt x="62" y="271"/>
                  </a:cubicBezTo>
                  <a:cubicBezTo>
                    <a:pt x="62" y="270"/>
                    <a:pt x="63" y="268"/>
                    <a:pt x="64" y="268"/>
                  </a:cubicBezTo>
                  <a:cubicBezTo>
                    <a:pt x="65" y="268"/>
                    <a:pt x="66" y="268"/>
                    <a:pt x="67" y="270"/>
                  </a:cubicBezTo>
                  <a:cubicBezTo>
                    <a:pt x="68" y="273"/>
                    <a:pt x="68" y="273"/>
                    <a:pt x="68" y="273"/>
                  </a:cubicBezTo>
                  <a:cubicBezTo>
                    <a:pt x="68" y="274"/>
                    <a:pt x="67" y="275"/>
                    <a:pt x="66" y="276"/>
                  </a:cubicBezTo>
                  <a:cubicBezTo>
                    <a:pt x="66" y="276"/>
                    <a:pt x="66" y="276"/>
                    <a:pt x="65" y="276"/>
                  </a:cubicBezTo>
                  <a:close/>
                  <a:moveTo>
                    <a:pt x="60" y="258"/>
                  </a:moveTo>
                  <a:cubicBezTo>
                    <a:pt x="59" y="258"/>
                    <a:pt x="58" y="257"/>
                    <a:pt x="58" y="256"/>
                  </a:cubicBezTo>
                  <a:cubicBezTo>
                    <a:pt x="57" y="253"/>
                    <a:pt x="57" y="253"/>
                    <a:pt x="57" y="253"/>
                  </a:cubicBezTo>
                  <a:cubicBezTo>
                    <a:pt x="57" y="252"/>
                    <a:pt x="58" y="251"/>
                    <a:pt x="59" y="250"/>
                  </a:cubicBezTo>
                  <a:cubicBezTo>
                    <a:pt x="60" y="250"/>
                    <a:pt x="61" y="251"/>
                    <a:pt x="62" y="252"/>
                  </a:cubicBezTo>
                  <a:cubicBezTo>
                    <a:pt x="63" y="255"/>
                    <a:pt x="63" y="255"/>
                    <a:pt x="63" y="255"/>
                  </a:cubicBezTo>
                  <a:cubicBezTo>
                    <a:pt x="63" y="256"/>
                    <a:pt x="62" y="258"/>
                    <a:pt x="61" y="258"/>
                  </a:cubicBezTo>
                  <a:cubicBezTo>
                    <a:pt x="61" y="258"/>
                    <a:pt x="61" y="258"/>
                    <a:pt x="60" y="258"/>
                  </a:cubicBezTo>
                  <a:close/>
                  <a:moveTo>
                    <a:pt x="55" y="240"/>
                  </a:moveTo>
                  <a:cubicBezTo>
                    <a:pt x="54" y="240"/>
                    <a:pt x="53" y="240"/>
                    <a:pt x="53" y="239"/>
                  </a:cubicBezTo>
                  <a:cubicBezTo>
                    <a:pt x="52" y="236"/>
                    <a:pt x="52" y="236"/>
                    <a:pt x="52" y="236"/>
                  </a:cubicBezTo>
                  <a:cubicBezTo>
                    <a:pt x="52" y="234"/>
                    <a:pt x="53" y="233"/>
                    <a:pt x="54" y="233"/>
                  </a:cubicBezTo>
                  <a:cubicBezTo>
                    <a:pt x="55" y="232"/>
                    <a:pt x="57" y="233"/>
                    <a:pt x="57" y="234"/>
                  </a:cubicBezTo>
                  <a:cubicBezTo>
                    <a:pt x="58" y="237"/>
                    <a:pt x="58" y="237"/>
                    <a:pt x="58" y="237"/>
                  </a:cubicBezTo>
                  <a:cubicBezTo>
                    <a:pt x="58" y="239"/>
                    <a:pt x="57" y="240"/>
                    <a:pt x="56" y="240"/>
                  </a:cubicBezTo>
                  <a:cubicBezTo>
                    <a:pt x="56" y="240"/>
                    <a:pt x="56" y="240"/>
                    <a:pt x="55" y="240"/>
                  </a:cubicBezTo>
                  <a:close/>
                  <a:moveTo>
                    <a:pt x="51" y="223"/>
                  </a:moveTo>
                  <a:cubicBezTo>
                    <a:pt x="50" y="223"/>
                    <a:pt x="49" y="222"/>
                    <a:pt x="48" y="221"/>
                  </a:cubicBezTo>
                  <a:cubicBezTo>
                    <a:pt x="48" y="218"/>
                    <a:pt x="48" y="218"/>
                    <a:pt x="48" y="218"/>
                  </a:cubicBezTo>
                  <a:cubicBezTo>
                    <a:pt x="47" y="217"/>
                    <a:pt x="48" y="215"/>
                    <a:pt x="49" y="215"/>
                  </a:cubicBezTo>
                  <a:cubicBezTo>
                    <a:pt x="51" y="215"/>
                    <a:pt x="52" y="215"/>
                    <a:pt x="52" y="217"/>
                  </a:cubicBezTo>
                  <a:cubicBezTo>
                    <a:pt x="53" y="220"/>
                    <a:pt x="53" y="220"/>
                    <a:pt x="53" y="220"/>
                  </a:cubicBezTo>
                  <a:cubicBezTo>
                    <a:pt x="53" y="221"/>
                    <a:pt x="53" y="222"/>
                    <a:pt x="51" y="222"/>
                  </a:cubicBezTo>
                  <a:cubicBezTo>
                    <a:pt x="51" y="223"/>
                    <a:pt x="51" y="223"/>
                    <a:pt x="51" y="223"/>
                  </a:cubicBezTo>
                  <a:close/>
                  <a:moveTo>
                    <a:pt x="46" y="205"/>
                  </a:moveTo>
                  <a:cubicBezTo>
                    <a:pt x="45" y="205"/>
                    <a:pt x="44" y="204"/>
                    <a:pt x="44" y="203"/>
                  </a:cubicBezTo>
                  <a:cubicBezTo>
                    <a:pt x="43" y="200"/>
                    <a:pt x="43" y="200"/>
                    <a:pt x="43" y="200"/>
                  </a:cubicBezTo>
                  <a:cubicBezTo>
                    <a:pt x="43" y="199"/>
                    <a:pt x="43" y="197"/>
                    <a:pt x="45" y="197"/>
                  </a:cubicBezTo>
                  <a:cubicBezTo>
                    <a:pt x="46" y="197"/>
                    <a:pt x="47" y="198"/>
                    <a:pt x="48" y="199"/>
                  </a:cubicBezTo>
                  <a:cubicBezTo>
                    <a:pt x="48" y="202"/>
                    <a:pt x="48" y="202"/>
                    <a:pt x="48" y="202"/>
                  </a:cubicBezTo>
                  <a:cubicBezTo>
                    <a:pt x="49" y="203"/>
                    <a:pt x="48" y="204"/>
                    <a:pt x="47" y="205"/>
                  </a:cubicBezTo>
                  <a:cubicBezTo>
                    <a:pt x="46" y="205"/>
                    <a:pt x="46" y="205"/>
                    <a:pt x="46" y="205"/>
                  </a:cubicBezTo>
                  <a:close/>
                  <a:moveTo>
                    <a:pt x="42" y="187"/>
                  </a:moveTo>
                  <a:cubicBezTo>
                    <a:pt x="40" y="187"/>
                    <a:pt x="39" y="186"/>
                    <a:pt x="39" y="185"/>
                  </a:cubicBezTo>
                  <a:cubicBezTo>
                    <a:pt x="38" y="182"/>
                    <a:pt x="38" y="182"/>
                    <a:pt x="38" y="182"/>
                  </a:cubicBezTo>
                  <a:cubicBezTo>
                    <a:pt x="38" y="181"/>
                    <a:pt x="39" y="180"/>
                    <a:pt x="40" y="179"/>
                  </a:cubicBezTo>
                  <a:cubicBezTo>
                    <a:pt x="41" y="179"/>
                    <a:pt x="43" y="180"/>
                    <a:pt x="43" y="181"/>
                  </a:cubicBezTo>
                  <a:cubicBezTo>
                    <a:pt x="44" y="184"/>
                    <a:pt x="44" y="184"/>
                    <a:pt x="44" y="184"/>
                  </a:cubicBezTo>
                  <a:cubicBezTo>
                    <a:pt x="44" y="185"/>
                    <a:pt x="43" y="187"/>
                    <a:pt x="42" y="187"/>
                  </a:cubicBezTo>
                  <a:cubicBezTo>
                    <a:pt x="42" y="187"/>
                    <a:pt x="42" y="187"/>
                    <a:pt x="42" y="187"/>
                  </a:cubicBezTo>
                  <a:close/>
                  <a:moveTo>
                    <a:pt x="37" y="169"/>
                  </a:moveTo>
                  <a:cubicBezTo>
                    <a:pt x="36" y="169"/>
                    <a:pt x="35" y="168"/>
                    <a:pt x="35" y="167"/>
                  </a:cubicBezTo>
                  <a:cubicBezTo>
                    <a:pt x="34" y="164"/>
                    <a:pt x="34" y="164"/>
                    <a:pt x="34" y="164"/>
                  </a:cubicBezTo>
                  <a:cubicBezTo>
                    <a:pt x="34" y="163"/>
                    <a:pt x="35" y="162"/>
                    <a:pt x="36" y="162"/>
                  </a:cubicBezTo>
                  <a:cubicBezTo>
                    <a:pt x="37" y="161"/>
                    <a:pt x="38" y="162"/>
                    <a:pt x="39" y="163"/>
                  </a:cubicBezTo>
                  <a:cubicBezTo>
                    <a:pt x="39" y="166"/>
                    <a:pt x="39" y="166"/>
                    <a:pt x="39" y="166"/>
                  </a:cubicBezTo>
                  <a:cubicBezTo>
                    <a:pt x="40" y="167"/>
                    <a:pt x="39" y="169"/>
                    <a:pt x="38" y="169"/>
                  </a:cubicBezTo>
                  <a:cubicBezTo>
                    <a:pt x="37" y="169"/>
                    <a:pt x="37" y="169"/>
                    <a:pt x="37" y="169"/>
                  </a:cubicBezTo>
                  <a:close/>
                  <a:moveTo>
                    <a:pt x="33" y="151"/>
                  </a:moveTo>
                  <a:cubicBezTo>
                    <a:pt x="32" y="151"/>
                    <a:pt x="31" y="151"/>
                    <a:pt x="31" y="149"/>
                  </a:cubicBezTo>
                  <a:cubicBezTo>
                    <a:pt x="30" y="147"/>
                    <a:pt x="30" y="147"/>
                    <a:pt x="30" y="147"/>
                  </a:cubicBezTo>
                  <a:cubicBezTo>
                    <a:pt x="30" y="145"/>
                    <a:pt x="30" y="144"/>
                    <a:pt x="32" y="144"/>
                  </a:cubicBezTo>
                  <a:cubicBezTo>
                    <a:pt x="33" y="143"/>
                    <a:pt x="34" y="144"/>
                    <a:pt x="34" y="145"/>
                  </a:cubicBezTo>
                  <a:cubicBezTo>
                    <a:pt x="35" y="148"/>
                    <a:pt x="35" y="148"/>
                    <a:pt x="35" y="148"/>
                  </a:cubicBezTo>
                  <a:cubicBezTo>
                    <a:pt x="35" y="150"/>
                    <a:pt x="35" y="151"/>
                    <a:pt x="33" y="151"/>
                  </a:cubicBezTo>
                  <a:cubicBezTo>
                    <a:pt x="33" y="151"/>
                    <a:pt x="33" y="151"/>
                    <a:pt x="33" y="151"/>
                  </a:cubicBezTo>
                  <a:close/>
                  <a:moveTo>
                    <a:pt x="29" y="133"/>
                  </a:moveTo>
                  <a:cubicBezTo>
                    <a:pt x="28" y="133"/>
                    <a:pt x="27" y="133"/>
                    <a:pt x="26" y="132"/>
                  </a:cubicBezTo>
                  <a:cubicBezTo>
                    <a:pt x="26" y="129"/>
                    <a:pt x="26" y="129"/>
                    <a:pt x="26" y="129"/>
                  </a:cubicBezTo>
                  <a:cubicBezTo>
                    <a:pt x="25" y="127"/>
                    <a:pt x="26" y="126"/>
                    <a:pt x="27" y="126"/>
                  </a:cubicBezTo>
                  <a:cubicBezTo>
                    <a:pt x="29" y="126"/>
                    <a:pt x="30" y="126"/>
                    <a:pt x="30" y="128"/>
                  </a:cubicBezTo>
                  <a:cubicBezTo>
                    <a:pt x="31" y="131"/>
                    <a:pt x="31" y="131"/>
                    <a:pt x="31" y="131"/>
                  </a:cubicBezTo>
                  <a:cubicBezTo>
                    <a:pt x="31" y="132"/>
                    <a:pt x="30" y="133"/>
                    <a:pt x="29" y="133"/>
                  </a:cubicBezTo>
                  <a:cubicBezTo>
                    <a:pt x="29" y="133"/>
                    <a:pt x="29" y="133"/>
                    <a:pt x="29" y="133"/>
                  </a:cubicBezTo>
                  <a:close/>
                  <a:moveTo>
                    <a:pt x="25" y="116"/>
                  </a:moveTo>
                  <a:cubicBezTo>
                    <a:pt x="24" y="116"/>
                    <a:pt x="23" y="115"/>
                    <a:pt x="22" y="114"/>
                  </a:cubicBezTo>
                  <a:cubicBezTo>
                    <a:pt x="22" y="111"/>
                    <a:pt x="22" y="111"/>
                    <a:pt x="22" y="111"/>
                  </a:cubicBezTo>
                  <a:cubicBezTo>
                    <a:pt x="21" y="110"/>
                    <a:pt x="22" y="108"/>
                    <a:pt x="23" y="108"/>
                  </a:cubicBezTo>
                  <a:cubicBezTo>
                    <a:pt x="25" y="108"/>
                    <a:pt x="26" y="108"/>
                    <a:pt x="26" y="110"/>
                  </a:cubicBezTo>
                  <a:cubicBezTo>
                    <a:pt x="27" y="113"/>
                    <a:pt x="27" y="113"/>
                    <a:pt x="27" y="113"/>
                  </a:cubicBezTo>
                  <a:cubicBezTo>
                    <a:pt x="27" y="114"/>
                    <a:pt x="26" y="115"/>
                    <a:pt x="25" y="116"/>
                  </a:cubicBezTo>
                  <a:cubicBezTo>
                    <a:pt x="25" y="116"/>
                    <a:pt x="25" y="116"/>
                    <a:pt x="25" y="116"/>
                  </a:cubicBezTo>
                  <a:close/>
                  <a:moveTo>
                    <a:pt x="21" y="98"/>
                  </a:moveTo>
                  <a:cubicBezTo>
                    <a:pt x="20" y="98"/>
                    <a:pt x="19" y="97"/>
                    <a:pt x="18" y="96"/>
                  </a:cubicBezTo>
                  <a:cubicBezTo>
                    <a:pt x="18" y="93"/>
                    <a:pt x="18" y="93"/>
                    <a:pt x="18" y="93"/>
                  </a:cubicBezTo>
                  <a:cubicBezTo>
                    <a:pt x="18" y="92"/>
                    <a:pt x="18" y="90"/>
                    <a:pt x="20" y="90"/>
                  </a:cubicBezTo>
                  <a:cubicBezTo>
                    <a:pt x="21" y="90"/>
                    <a:pt x="22" y="91"/>
                    <a:pt x="22" y="92"/>
                  </a:cubicBezTo>
                  <a:cubicBezTo>
                    <a:pt x="23" y="95"/>
                    <a:pt x="23" y="95"/>
                    <a:pt x="23" y="95"/>
                  </a:cubicBezTo>
                  <a:cubicBezTo>
                    <a:pt x="23" y="96"/>
                    <a:pt x="23" y="97"/>
                    <a:pt x="21" y="98"/>
                  </a:cubicBezTo>
                  <a:cubicBezTo>
                    <a:pt x="21" y="98"/>
                    <a:pt x="21" y="98"/>
                    <a:pt x="21" y="98"/>
                  </a:cubicBezTo>
                  <a:close/>
                  <a:moveTo>
                    <a:pt x="17" y="80"/>
                  </a:moveTo>
                  <a:cubicBezTo>
                    <a:pt x="16" y="80"/>
                    <a:pt x="15" y="79"/>
                    <a:pt x="15" y="78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14" y="74"/>
                    <a:pt x="15" y="72"/>
                    <a:pt x="16" y="72"/>
                  </a:cubicBezTo>
                  <a:cubicBezTo>
                    <a:pt x="17" y="72"/>
                    <a:pt x="18" y="73"/>
                    <a:pt x="19" y="74"/>
                  </a:cubicBezTo>
                  <a:cubicBezTo>
                    <a:pt x="19" y="77"/>
                    <a:pt x="19" y="77"/>
                    <a:pt x="19" y="77"/>
                  </a:cubicBezTo>
                  <a:cubicBezTo>
                    <a:pt x="20" y="78"/>
                    <a:pt x="19" y="80"/>
                    <a:pt x="17" y="80"/>
                  </a:cubicBezTo>
                  <a:cubicBezTo>
                    <a:pt x="17" y="80"/>
                    <a:pt x="17" y="80"/>
                    <a:pt x="17" y="80"/>
                  </a:cubicBezTo>
                  <a:close/>
                  <a:moveTo>
                    <a:pt x="13" y="62"/>
                  </a:moveTo>
                  <a:cubicBezTo>
                    <a:pt x="12" y="62"/>
                    <a:pt x="11" y="61"/>
                    <a:pt x="11" y="60"/>
                  </a:cubicBezTo>
                  <a:cubicBezTo>
                    <a:pt x="10" y="57"/>
                    <a:pt x="10" y="57"/>
                    <a:pt x="10" y="57"/>
                  </a:cubicBezTo>
                  <a:cubicBezTo>
                    <a:pt x="10" y="56"/>
                    <a:pt x="11" y="54"/>
                    <a:pt x="12" y="54"/>
                  </a:cubicBezTo>
                  <a:cubicBezTo>
                    <a:pt x="14" y="54"/>
                    <a:pt x="15" y="55"/>
                    <a:pt x="15" y="56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16" y="60"/>
                    <a:pt x="15" y="62"/>
                    <a:pt x="14" y="62"/>
                  </a:cubicBezTo>
                  <a:cubicBezTo>
                    <a:pt x="14" y="62"/>
                    <a:pt x="13" y="62"/>
                    <a:pt x="13" y="62"/>
                  </a:cubicBezTo>
                  <a:close/>
                  <a:moveTo>
                    <a:pt x="10" y="44"/>
                  </a:moveTo>
                  <a:cubicBezTo>
                    <a:pt x="9" y="44"/>
                    <a:pt x="8" y="43"/>
                    <a:pt x="7" y="42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7" y="38"/>
                    <a:pt x="7" y="36"/>
                    <a:pt x="9" y="36"/>
                  </a:cubicBezTo>
                  <a:cubicBezTo>
                    <a:pt x="10" y="36"/>
                    <a:pt x="11" y="37"/>
                    <a:pt x="12" y="38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2" y="42"/>
                    <a:pt x="12" y="44"/>
                    <a:pt x="10" y="44"/>
                  </a:cubicBezTo>
                  <a:cubicBezTo>
                    <a:pt x="10" y="44"/>
                    <a:pt x="10" y="44"/>
                    <a:pt x="10" y="44"/>
                  </a:cubicBezTo>
                  <a:close/>
                  <a:moveTo>
                    <a:pt x="6" y="26"/>
                  </a:moveTo>
                  <a:cubicBezTo>
                    <a:pt x="5" y="26"/>
                    <a:pt x="4" y="25"/>
                    <a:pt x="4" y="24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0"/>
                    <a:pt x="4" y="18"/>
                    <a:pt x="5" y="18"/>
                  </a:cubicBezTo>
                  <a:cubicBezTo>
                    <a:pt x="7" y="18"/>
                    <a:pt x="8" y="19"/>
                    <a:pt x="8" y="20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4"/>
                    <a:pt x="8" y="26"/>
                    <a:pt x="7" y="26"/>
                  </a:cubicBezTo>
                  <a:cubicBezTo>
                    <a:pt x="7" y="26"/>
                    <a:pt x="7" y="26"/>
                    <a:pt x="6" y="26"/>
                  </a:cubicBezTo>
                  <a:close/>
                  <a:moveTo>
                    <a:pt x="3" y="8"/>
                  </a:moveTo>
                  <a:cubicBezTo>
                    <a:pt x="2" y="8"/>
                    <a:pt x="1" y="7"/>
                    <a:pt x="1" y="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3" y="0"/>
                    <a:pt x="5" y="1"/>
                    <a:pt x="5" y="2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6" y="6"/>
                    <a:pt x="5" y="8"/>
                    <a:pt x="4" y="8"/>
                  </a:cubicBezTo>
                  <a:cubicBezTo>
                    <a:pt x="3" y="8"/>
                    <a:pt x="3" y="8"/>
                    <a:pt x="3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Arial" panose="020B0604020202020204" pitchFamily="34" charset="0"/>
              </a:endParaRPr>
            </a:p>
          </p:txBody>
        </p:sp>
        <p:sp>
          <p:nvSpPr>
            <p:cNvPr id="85" name="Freeform 52">
              <a:extLst>
                <a:ext uri="{FF2B5EF4-FFF2-40B4-BE49-F238E27FC236}">
                  <a16:creationId xmlns:a16="http://schemas.microsoft.com/office/drawing/2014/main" id="{82BC85AE-082D-4763-A377-94734E07FF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6375" y="1588"/>
              <a:ext cx="9413876" cy="6854825"/>
            </a:xfrm>
            <a:custGeom>
              <a:avLst/>
              <a:gdLst>
                <a:gd name="T0" fmla="*/ 2979 w 2979"/>
                <a:gd name="T1" fmla="*/ 2168 h 2168"/>
                <a:gd name="T2" fmla="*/ 1163 w 2979"/>
                <a:gd name="T3" fmla="*/ 1502 h 2168"/>
                <a:gd name="T4" fmla="*/ 0 w 2979"/>
                <a:gd name="T5" fmla="*/ 1 h 2168"/>
                <a:gd name="T6" fmla="*/ 4 w 2979"/>
                <a:gd name="T7" fmla="*/ 0 h 2168"/>
                <a:gd name="T8" fmla="*/ 2979 w 2979"/>
                <a:gd name="T9" fmla="*/ 2163 h 2168"/>
                <a:gd name="T10" fmla="*/ 2979 w 2979"/>
                <a:gd name="T11" fmla="*/ 2168 h 2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79" h="2168">
                  <a:moveTo>
                    <a:pt x="2979" y="2168"/>
                  </a:moveTo>
                  <a:cubicBezTo>
                    <a:pt x="2322" y="2123"/>
                    <a:pt x="1694" y="1893"/>
                    <a:pt x="1163" y="1502"/>
                  </a:cubicBezTo>
                  <a:cubicBezTo>
                    <a:pt x="642" y="1118"/>
                    <a:pt x="240" y="599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97" y="1224"/>
                    <a:pt x="1664" y="2073"/>
                    <a:pt x="2979" y="2163"/>
                  </a:cubicBezTo>
                  <a:lnTo>
                    <a:pt x="2979" y="21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Arial" panose="020B0604020202020204" pitchFamily="34" charset="0"/>
              </a:endParaRPr>
            </a:p>
          </p:txBody>
        </p:sp>
      </p:grpSp>
      <p:sp>
        <p:nvSpPr>
          <p:cNvPr id="330" name="Title 329"/>
          <p:cNvSpPr>
            <a:spLocks noGrp="1"/>
          </p:cNvSpPr>
          <p:nvPr userDrawn="1">
            <p:ph type="title"/>
          </p:nvPr>
        </p:nvSpPr>
        <p:spPr>
          <a:xfrm>
            <a:off x="263525" y="3442740"/>
            <a:ext cx="8186926" cy="97940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2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2" name="Text Placeholder 331"/>
          <p:cNvSpPr>
            <a:spLocks noGrp="1"/>
          </p:cNvSpPr>
          <p:nvPr userDrawn="1">
            <p:ph type="body" sz="quarter" idx="13"/>
          </p:nvPr>
        </p:nvSpPr>
        <p:spPr>
          <a:xfrm>
            <a:off x="263525" y="4543548"/>
            <a:ext cx="4224527" cy="131115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 b="0" i="0" cap="none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Text Placeholder 2">
            <a:extLst>
              <a:ext uri="{FF2B5EF4-FFF2-40B4-BE49-F238E27FC236}">
                <a16:creationId xmlns:a16="http://schemas.microsoft.com/office/drawing/2014/main" id="{16E3688C-062C-4CE8-80CA-FB7FAF2B2943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263525" y="6092955"/>
            <a:ext cx="4224527" cy="187424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Copyright 2021</a:t>
            </a:r>
          </a:p>
        </p:txBody>
      </p:sp>
      <p:pic>
        <p:nvPicPr>
          <p:cNvPr id="90" name="Picture 89">
            <a:extLst>
              <a:ext uri="{FF2B5EF4-FFF2-40B4-BE49-F238E27FC236}">
                <a16:creationId xmlns:a16="http://schemas.microsoft.com/office/drawing/2014/main" id="{6572E5AB-58E2-4C75-938B-A5522497256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7404" y="213798"/>
            <a:ext cx="3123381" cy="795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478231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Freeform 1682"/>
          <p:cNvSpPr>
            <a:spLocks/>
          </p:cNvSpPr>
          <p:nvPr userDrawn="1"/>
        </p:nvSpPr>
        <p:spPr bwMode="auto">
          <a:xfrm flipH="1">
            <a:off x="8506884" y="615951"/>
            <a:ext cx="1352549" cy="18954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" y="110"/>
              </a:cxn>
              <a:cxn ang="0">
                <a:pos x="78" y="216"/>
              </a:cxn>
              <a:cxn ang="0">
                <a:pos x="106" y="304"/>
              </a:cxn>
              <a:cxn ang="0">
                <a:pos x="136" y="398"/>
              </a:cxn>
              <a:cxn ang="0">
                <a:pos x="164" y="506"/>
              </a:cxn>
              <a:cxn ang="0">
                <a:pos x="206" y="672"/>
              </a:cxn>
              <a:cxn ang="0">
                <a:pos x="236" y="788"/>
              </a:cxn>
              <a:cxn ang="0">
                <a:pos x="272" y="990"/>
              </a:cxn>
              <a:cxn ang="0">
                <a:pos x="286" y="1086"/>
              </a:cxn>
              <a:cxn ang="0">
                <a:pos x="302" y="1194"/>
              </a:cxn>
              <a:cxn ang="0">
                <a:pos x="638" y="1194"/>
              </a:cxn>
              <a:cxn ang="0">
                <a:pos x="624" y="1142"/>
              </a:cxn>
              <a:cxn ang="0">
                <a:pos x="598" y="1060"/>
              </a:cxn>
              <a:cxn ang="0">
                <a:pos x="572" y="980"/>
              </a:cxn>
              <a:cxn ang="0">
                <a:pos x="548" y="912"/>
              </a:cxn>
              <a:cxn ang="0">
                <a:pos x="494" y="784"/>
              </a:cxn>
              <a:cxn ang="0">
                <a:pos x="456" y="698"/>
              </a:cxn>
              <a:cxn ang="0">
                <a:pos x="424" y="626"/>
              </a:cxn>
              <a:cxn ang="0">
                <a:pos x="378" y="532"/>
              </a:cxn>
              <a:cxn ang="0">
                <a:pos x="340" y="470"/>
              </a:cxn>
              <a:cxn ang="0">
                <a:pos x="306" y="414"/>
              </a:cxn>
              <a:cxn ang="0">
                <a:pos x="268" y="342"/>
              </a:cxn>
              <a:cxn ang="0">
                <a:pos x="228" y="286"/>
              </a:cxn>
              <a:cxn ang="0">
                <a:pos x="174" y="210"/>
              </a:cxn>
              <a:cxn ang="0">
                <a:pos x="122" y="140"/>
              </a:cxn>
              <a:cxn ang="0">
                <a:pos x="58" y="52"/>
              </a:cxn>
              <a:cxn ang="0">
                <a:pos x="30" y="20"/>
              </a:cxn>
              <a:cxn ang="0">
                <a:pos x="0" y="0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60" name="Freeform 1683"/>
          <p:cNvSpPr>
            <a:spLocks/>
          </p:cNvSpPr>
          <p:nvPr userDrawn="1"/>
        </p:nvSpPr>
        <p:spPr bwMode="auto">
          <a:xfrm flipH="1">
            <a:off x="9880600" y="3175"/>
            <a:ext cx="950384" cy="584200"/>
          </a:xfrm>
          <a:custGeom>
            <a:avLst/>
            <a:gdLst/>
            <a:ahLst/>
            <a:cxnLst>
              <a:cxn ang="0">
                <a:pos x="448" y="372"/>
              </a:cxn>
              <a:cxn ang="0">
                <a:pos x="388" y="302"/>
              </a:cxn>
              <a:cxn ang="0">
                <a:pos x="280" y="208"/>
              </a:cxn>
              <a:cxn ang="0">
                <a:pos x="210" y="142"/>
              </a:cxn>
              <a:cxn ang="0">
                <a:pos x="140" y="94"/>
              </a:cxn>
              <a:cxn ang="0">
                <a:pos x="64" y="44"/>
              </a:cxn>
              <a:cxn ang="0">
                <a:pos x="0" y="0"/>
              </a:cxn>
              <a:cxn ang="0">
                <a:pos x="280" y="0"/>
              </a:cxn>
              <a:cxn ang="0">
                <a:pos x="300" y="36"/>
              </a:cxn>
              <a:cxn ang="0">
                <a:pos x="324" y="82"/>
              </a:cxn>
              <a:cxn ang="0">
                <a:pos x="346" y="134"/>
              </a:cxn>
              <a:cxn ang="0">
                <a:pos x="378" y="206"/>
              </a:cxn>
              <a:cxn ang="0">
                <a:pos x="408" y="264"/>
              </a:cxn>
              <a:cxn ang="0">
                <a:pos x="434" y="334"/>
              </a:cxn>
              <a:cxn ang="0">
                <a:pos x="448" y="372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331" name="Content Placeholder 330"/>
          <p:cNvSpPr>
            <a:spLocks noGrp="1"/>
          </p:cNvSpPr>
          <p:nvPr>
            <p:ph sz="quarter" idx="10" hasCustomPrompt="1"/>
          </p:nvPr>
        </p:nvSpPr>
        <p:spPr>
          <a:xfrm>
            <a:off x="457869" y="1460501"/>
            <a:ext cx="11253740" cy="4600863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1200"/>
              </a:spcBef>
              <a:defRPr>
                <a:solidFill>
                  <a:schemeClr val="tx2">
                    <a:lumMod val="85000"/>
                    <a:lumOff val="15000"/>
                  </a:schemeClr>
                </a:solidFill>
              </a:defRPr>
            </a:lvl1pPr>
            <a:lvl2pPr>
              <a:lnSpc>
                <a:spcPct val="130000"/>
              </a:lnSpc>
              <a:spcBef>
                <a:spcPts val="1200"/>
              </a:spcBef>
              <a:buClr>
                <a:schemeClr val="tx2">
                  <a:lumMod val="85000"/>
                  <a:lumOff val="15000"/>
                </a:schemeClr>
              </a:buClr>
              <a:defRPr>
                <a:solidFill>
                  <a:schemeClr val="tx2">
                    <a:lumMod val="85000"/>
                    <a:lumOff val="15000"/>
                  </a:schemeClr>
                </a:solidFill>
              </a:defRPr>
            </a:lvl2pPr>
            <a:lvl3pPr marL="557784">
              <a:lnSpc>
                <a:spcPct val="130000"/>
              </a:lnSpc>
              <a:spcBef>
                <a:spcPts val="0"/>
              </a:spcBef>
              <a:buClr>
                <a:schemeClr val="tx2">
                  <a:lumMod val="85000"/>
                  <a:lumOff val="15000"/>
                </a:schemeClr>
              </a:buClr>
              <a:defRPr>
                <a:solidFill>
                  <a:schemeClr val="tx2">
                    <a:lumMod val="85000"/>
                    <a:lumOff val="15000"/>
                  </a:schemeClr>
                </a:solidFill>
              </a:defRPr>
            </a:lvl3pPr>
            <a:lvl4pPr>
              <a:lnSpc>
                <a:spcPct val="130000"/>
              </a:lnSpc>
              <a:spcBef>
                <a:spcPts val="0"/>
              </a:spcBef>
              <a:buClr>
                <a:schemeClr val="tx2">
                  <a:lumMod val="85000"/>
                  <a:lumOff val="15000"/>
                </a:schemeClr>
              </a:buClr>
              <a:defRPr>
                <a:solidFill>
                  <a:schemeClr val="tx2">
                    <a:lumMod val="85000"/>
                    <a:lumOff val="15000"/>
                  </a:schemeClr>
                </a:solidFill>
              </a:defRPr>
            </a:lvl4pPr>
            <a:lvl5pPr>
              <a:lnSpc>
                <a:spcPct val="130000"/>
              </a:lnSpc>
              <a:spcBef>
                <a:spcPts val="0"/>
              </a:spcBef>
              <a:buClr>
                <a:schemeClr val="tx2">
                  <a:lumMod val="85000"/>
                  <a:lumOff val="15000"/>
                </a:schemeClr>
              </a:buClr>
              <a:defRPr>
                <a:solidFill>
                  <a:schemeClr val="tx2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Paragraph content</a:t>
            </a:r>
          </a:p>
          <a:p>
            <a:pPr lvl="1"/>
            <a:r>
              <a:rPr lang="en-US"/>
              <a:t>Bullets </a:t>
            </a:r>
          </a:p>
          <a:p>
            <a:pPr lvl="2"/>
            <a:r>
              <a:rPr lang="en-US"/>
              <a:t>Bullets</a:t>
            </a:r>
          </a:p>
          <a:p>
            <a:pPr lvl="3"/>
            <a:r>
              <a:rPr lang="en-US"/>
              <a:t>Bullets</a:t>
            </a:r>
          </a:p>
          <a:p>
            <a:pPr lvl="4"/>
            <a:r>
              <a:rPr lang="en-US"/>
              <a:t>Bullets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A91C009A-D183-4B06-A7F0-ADEC358427FA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CEE424F-6399-5140-A31C-E682A1D96EB2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588" y="6162963"/>
            <a:ext cx="2167928" cy="545479"/>
          </a:xfrm>
          <a:prstGeom prst="rect">
            <a:avLst/>
          </a:prstGeom>
        </p:spPr>
      </p:pic>
      <p:sp>
        <p:nvSpPr>
          <p:cNvPr id="10" name="Rectangle 2051">
            <a:extLst>
              <a:ext uri="{FF2B5EF4-FFF2-40B4-BE49-F238E27FC236}">
                <a16:creationId xmlns:a16="http://schemas.microsoft.com/office/drawing/2014/main" id="{DD311D4F-7C66-4A7B-A766-CC8F6BF567A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36606" y="306625"/>
            <a:ext cx="11060239" cy="31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fontScale="97500" lnSpcReduction="10000"/>
          </a:bodyPr>
          <a:lstStyle>
            <a:lvl1pPr marL="0" indent="0" algn="ctr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Font typeface="Arial"/>
              <a:buNone/>
              <a:defRPr sz="2400" b="1" i="0" cap="none" baseline="0">
                <a:solidFill>
                  <a:schemeClr val="tx2">
                    <a:lumMod val="85000"/>
                    <a:lumOff val="15000"/>
                  </a:schemeClr>
                </a:solidFill>
                <a:latin typeface="Arial Black Regular"/>
                <a:ea typeface="+mj-ea"/>
                <a:cs typeface="Arial Black Regular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pPr algn="l"/>
            <a:endParaRPr lang="es-MX" kern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07D39F-3E5B-426B-8BB8-2266D95E7972}"/>
              </a:ext>
            </a:extLst>
          </p:cNvPr>
          <p:cNvSpPr/>
          <p:nvPr userDrawn="1"/>
        </p:nvSpPr>
        <p:spPr bwMode="auto">
          <a:xfrm>
            <a:off x="8485630" y="661466"/>
            <a:ext cx="3706369" cy="45719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indent="-115888">
              <a:spcBef>
                <a:spcPct val="50000"/>
              </a:spcBef>
              <a:buFontTx/>
              <a:buChar char="•"/>
              <a:defRPr/>
            </a:pPr>
            <a:endParaRPr lang="es-MX" sz="1300" b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B607918-7441-4786-A23C-8733E1E70221}"/>
              </a:ext>
            </a:extLst>
          </p:cNvPr>
          <p:cNvSpPr/>
          <p:nvPr userDrawn="1"/>
        </p:nvSpPr>
        <p:spPr bwMode="auto">
          <a:xfrm>
            <a:off x="1" y="661466"/>
            <a:ext cx="8485638" cy="45719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indent="-115888">
              <a:spcBef>
                <a:spcPct val="50000"/>
              </a:spcBef>
              <a:buFontTx/>
              <a:buChar char="•"/>
              <a:defRPr/>
            </a:pPr>
            <a:endParaRPr lang="es-MX" sz="1300" b="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23890939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Freeform 1682"/>
          <p:cNvSpPr>
            <a:spLocks/>
          </p:cNvSpPr>
          <p:nvPr userDrawn="1"/>
        </p:nvSpPr>
        <p:spPr bwMode="auto">
          <a:xfrm flipH="1">
            <a:off x="8506884" y="615951"/>
            <a:ext cx="1352549" cy="18954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" y="110"/>
              </a:cxn>
              <a:cxn ang="0">
                <a:pos x="78" y="216"/>
              </a:cxn>
              <a:cxn ang="0">
                <a:pos x="106" y="304"/>
              </a:cxn>
              <a:cxn ang="0">
                <a:pos x="136" y="398"/>
              </a:cxn>
              <a:cxn ang="0">
                <a:pos x="164" y="506"/>
              </a:cxn>
              <a:cxn ang="0">
                <a:pos x="206" y="672"/>
              </a:cxn>
              <a:cxn ang="0">
                <a:pos x="236" y="788"/>
              </a:cxn>
              <a:cxn ang="0">
                <a:pos x="272" y="990"/>
              </a:cxn>
              <a:cxn ang="0">
                <a:pos x="286" y="1086"/>
              </a:cxn>
              <a:cxn ang="0">
                <a:pos x="302" y="1194"/>
              </a:cxn>
              <a:cxn ang="0">
                <a:pos x="638" y="1194"/>
              </a:cxn>
              <a:cxn ang="0">
                <a:pos x="624" y="1142"/>
              </a:cxn>
              <a:cxn ang="0">
                <a:pos x="598" y="1060"/>
              </a:cxn>
              <a:cxn ang="0">
                <a:pos x="572" y="980"/>
              </a:cxn>
              <a:cxn ang="0">
                <a:pos x="548" y="912"/>
              </a:cxn>
              <a:cxn ang="0">
                <a:pos x="494" y="784"/>
              </a:cxn>
              <a:cxn ang="0">
                <a:pos x="456" y="698"/>
              </a:cxn>
              <a:cxn ang="0">
                <a:pos x="424" y="626"/>
              </a:cxn>
              <a:cxn ang="0">
                <a:pos x="378" y="532"/>
              </a:cxn>
              <a:cxn ang="0">
                <a:pos x="340" y="470"/>
              </a:cxn>
              <a:cxn ang="0">
                <a:pos x="306" y="414"/>
              </a:cxn>
              <a:cxn ang="0">
                <a:pos x="268" y="342"/>
              </a:cxn>
              <a:cxn ang="0">
                <a:pos x="228" y="286"/>
              </a:cxn>
              <a:cxn ang="0">
                <a:pos x="174" y="210"/>
              </a:cxn>
              <a:cxn ang="0">
                <a:pos x="122" y="140"/>
              </a:cxn>
              <a:cxn ang="0">
                <a:pos x="58" y="52"/>
              </a:cxn>
              <a:cxn ang="0">
                <a:pos x="30" y="20"/>
              </a:cxn>
              <a:cxn ang="0">
                <a:pos x="0" y="0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60" name="Freeform 1683"/>
          <p:cNvSpPr>
            <a:spLocks/>
          </p:cNvSpPr>
          <p:nvPr userDrawn="1"/>
        </p:nvSpPr>
        <p:spPr bwMode="auto">
          <a:xfrm flipH="1">
            <a:off x="9880600" y="3175"/>
            <a:ext cx="950384" cy="584200"/>
          </a:xfrm>
          <a:custGeom>
            <a:avLst/>
            <a:gdLst/>
            <a:ahLst/>
            <a:cxnLst>
              <a:cxn ang="0">
                <a:pos x="448" y="372"/>
              </a:cxn>
              <a:cxn ang="0">
                <a:pos x="388" y="302"/>
              </a:cxn>
              <a:cxn ang="0">
                <a:pos x="280" y="208"/>
              </a:cxn>
              <a:cxn ang="0">
                <a:pos x="210" y="142"/>
              </a:cxn>
              <a:cxn ang="0">
                <a:pos x="140" y="94"/>
              </a:cxn>
              <a:cxn ang="0">
                <a:pos x="64" y="44"/>
              </a:cxn>
              <a:cxn ang="0">
                <a:pos x="0" y="0"/>
              </a:cxn>
              <a:cxn ang="0">
                <a:pos x="280" y="0"/>
              </a:cxn>
              <a:cxn ang="0">
                <a:pos x="300" y="36"/>
              </a:cxn>
              <a:cxn ang="0">
                <a:pos x="324" y="82"/>
              </a:cxn>
              <a:cxn ang="0">
                <a:pos x="346" y="134"/>
              </a:cxn>
              <a:cxn ang="0">
                <a:pos x="378" y="206"/>
              </a:cxn>
              <a:cxn ang="0">
                <a:pos x="408" y="264"/>
              </a:cxn>
              <a:cxn ang="0">
                <a:pos x="434" y="334"/>
              </a:cxn>
              <a:cxn ang="0">
                <a:pos x="448" y="372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324" name="Title 323"/>
          <p:cNvSpPr>
            <a:spLocks noGrp="1"/>
          </p:cNvSpPr>
          <p:nvPr>
            <p:ph type="title" hasCustomPrompt="1"/>
          </p:nvPr>
        </p:nvSpPr>
        <p:spPr>
          <a:xfrm>
            <a:off x="457868" y="301626"/>
            <a:ext cx="11252869" cy="1031875"/>
          </a:xfrm>
        </p:spPr>
        <p:txBody>
          <a:bodyPr anchor="t" anchorCtr="0"/>
          <a:lstStyle>
            <a:lvl1pPr>
              <a:defRPr b="1" i="0" cap="none" baseline="0">
                <a:solidFill>
                  <a:schemeClr val="tx2">
                    <a:lumMod val="85000"/>
                    <a:lumOff val="15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SLIDE TITLE</a:t>
            </a:r>
            <a:br>
              <a:rPr lang="en-US"/>
            </a:br>
            <a:r>
              <a:rPr lang="en-US"/>
              <a:t>UP TO THREE LINES </a:t>
            </a:r>
            <a:br>
              <a:rPr lang="en-US"/>
            </a:br>
            <a:r>
              <a:rPr lang="en-US"/>
              <a:t>MAY BE ALL CAPS OR TITLE CASE</a:t>
            </a:r>
          </a:p>
        </p:txBody>
      </p:sp>
      <p:sp>
        <p:nvSpPr>
          <p:cNvPr id="331" name="Content Placeholder 330"/>
          <p:cNvSpPr>
            <a:spLocks noGrp="1"/>
          </p:cNvSpPr>
          <p:nvPr>
            <p:ph sz="quarter" idx="10" hasCustomPrompt="1"/>
          </p:nvPr>
        </p:nvSpPr>
        <p:spPr>
          <a:xfrm>
            <a:off x="457869" y="1460501"/>
            <a:ext cx="11253740" cy="4600863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1200"/>
              </a:spcBef>
              <a:defRPr>
                <a:solidFill>
                  <a:schemeClr val="tx2">
                    <a:lumMod val="85000"/>
                    <a:lumOff val="15000"/>
                  </a:schemeClr>
                </a:solidFill>
              </a:defRPr>
            </a:lvl1pPr>
            <a:lvl2pPr marL="285750" indent="-285750">
              <a:lnSpc>
                <a:spcPct val="130000"/>
              </a:lnSpc>
              <a:spcBef>
                <a:spcPts val="1200"/>
              </a:spcBef>
              <a:buClr>
                <a:schemeClr val="tx2">
                  <a:lumMod val="85000"/>
                  <a:lumOff val="15000"/>
                </a:schemeClr>
              </a:buClr>
              <a:buFont typeface="Wingdings" pitchFamily="2" charset="2"/>
              <a:buChar char="§"/>
              <a:defRPr>
                <a:solidFill>
                  <a:schemeClr val="tx2">
                    <a:lumMod val="85000"/>
                    <a:lumOff val="15000"/>
                  </a:schemeClr>
                </a:solidFill>
              </a:defRPr>
            </a:lvl2pPr>
            <a:lvl3pPr marL="557784" indent="-285750">
              <a:lnSpc>
                <a:spcPct val="130000"/>
              </a:lnSpc>
              <a:spcBef>
                <a:spcPts val="0"/>
              </a:spcBef>
              <a:buClr>
                <a:schemeClr val="tx2">
                  <a:lumMod val="85000"/>
                  <a:lumOff val="15000"/>
                </a:schemeClr>
              </a:buClr>
              <a:buFont typeface="Wingdings" pitchFamily="2" charset="2"/>
              <a:buChar char="§"/>
              <a:defRPr>
                <a:solidFill>
                  <a:schemeClr val="tx2">
                    <a:lumMod val="85000"/>
                    <a:lumOff val="15000"/>
                  </a:schemeClr>
                </a:solidFill>
              </a:defRPr>
            </a:lvl3pPr>
            <a:lvl4pPr marL="832104" indent="-285750">
              <a:lnSpc>
                <a:spcPct val="130000"/>
              </a:lnSpc>
              <a:spcBef>
                <a:spcPts val="0"/>
              </a:spcBef>
              <a:buClr>
                <a:schemeClr val="tx2">
                  <a:lumMod val="85000"/>
                  <a:lumOff val="15000"/>
                </a:schemeClr>
              </a:buClr>
              <a:buFont typeface="Wingdings" pitchFamily="2" charset="2"/>
              <a:buChar char="§"/>
              <a:defRPr>
                <a:solidFill>
                  <a:schemeClr val="tx2">
                    <a:lumMod val="85000"/>
                    <a:lumOff val="15000"/>
                  </a:schemeClr>
                </a:solidFill>
              </a:defRPr>
            </a:lvl4pPr>
            <a:lvl5pPr marL="1197864" indent="-285750">
              <a:lnSpc>
                <a:spcPct val="130000"/>
              </a:lnSpc>
              <a:spcBef>
                <a:spcPts val="0"/>
              </a:spcBef>
              <a:buClr>
                <a:schemeClr val="tx2">
                  <a:lumMod val="85000"/>
                  <a:lumOff val="15000"/>
                </a:schemeClr>
              </a:buClr>
              <a:buFont typeface="Wingdings" pitchFamily="2" charset="2"/>
              <a:buChar char="§"/>
              <a:defRPr>
                <a:solidFill>
                  <a:schemeClr val="tx2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Paragraph content</a:t>
            </a:r>
          </a:p>
          <a:p>
            <a:pPr lvl="1"/>
            <a:r>
              <a:rPr lang="en-US"/>
              <a:t>Bullets </a:t>
            </a:r>
          </a:p>
          <a:p>
            <a:pPr lvl="2"/>
            <a:r>
              <a:rPr lang="en-US"/>
              <a:t>Bullets</a:t>
            </a:r>
          </a:p>
          <a:p>
            <a:pPr lvl="3"/>
            <a:r>
              <a:rPr lang="en-US"/>
              <a:t>Bullets</a:t>
            </a:r>
          </a:p>
          <a:p>
            <a:pPr lvl="4"/>
            <a:r>
              <a:rPr lang="en-US"/>
              <a:t>Bullets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CFC0BEF-D543-5D47-A63F-B84186B472A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61625" y="6350002"/>
            <a:ext cx="736377" cy="35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100" b="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1600" b="1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1600" b="1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1600" b="1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1600" b="1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pitchFamily="18" charset="0"/>
              </a:defRPr>
            </a:lvl9pPr>
          </a:lstStyle>
          <a:p>
            <a:pPr>
              <a:defRPr/>
            </a:pPr>
            <a:fld id="{A91C009A-D183-4B06-A7F0-ADEC358427FA}" type="slidenum">
              <a:rPr lang="en-US" sz="1100" smtClean="0"/>
              <a:pPr>
                <a:defRPr/>
              </a:pPr>
              <a:t>‹Nr.›</a:t>
            </a:fld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2803065821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Freeform 1682"/>
          <p:cNvSpPr>
            <a:spLocks/>
          </p:cNvSpPr>
          <p:nvPr userDrawn="1"/>
        </p:nvSpPr>
        <p:spPr bwMode="auto">
          <a:xfrm flipH="1">
            <a:off x="8506884" y="615951"/>
            <a:ext cx="1352549" cy="18954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" y="110"/>
              </a:cxn>
              <a:cxn ang="0">
                <a:pos x="78" y="216"/>
              </a:cxn>
              <a:cxn ang="0">
                <a:pos x="106" y="304"/>
              </a:cxn>
              <a:cxn ang="0">
                <a:pos x="136" y="398"/>
              </a:cxn>
              <a:cxn ang="0">
                <a:pos x="164" y="506"/>
              </a:cxn>
              <a:cxn ang="0">
                <a:pos x="206" y="672"/>
              </a:cxn>
              <a:cxn ang="0">
                <a:pos x="236" y="788"/>
              </a:cxn>
              <a:cxn ang="0">
                <a:pos x="272" y="990"/>
              </a:cxn>
              <a:cxn ang="0">
                <a:pos x="286" y="1086"/>
              </a:cxn>
              <a:cxn ang="0">
                <a:pos x="302" y="1194"/>
              </a:cxn>
              <a:cxn ang="0">
                <a:pos x="638" y="1194"/>
              </a:cxn>
              <a:cxn ang="0">
                <a:pos x="624" y="1142"/>
              </a:cxn>
              <a:cxn ang="0">
                <a:pos x="598" y="1060"/>
              </a:cxn>
              <a:cxn ang="0">
                <a:pos x="572" y="980"/>
              </a:cxn>
              <a:cxn ang="0">
                <a:pos x="548" y="912"/>
              </a:cxn>
              <a:cxn ang="0">
                <a:pos x="494" y="784"/>
              </a:cxn>
              <a:cxn ang="0">
                <a:pos x="456" y="698"/>
              </a:cxn>
              <a:cxn ang="0">
                <a:pos x="424" y="626"/>
              </a:cxn>
              <a:cxn ang="0">
                <a:pos x="378" y="532"/>
              </a:cxn>
              <a:cxn ang="0">
                <a:pos x="340" y="470"/>
              </a:cxn>
              <a:cxn ang="0">
                <a:pos x="306" y="414"/>
              </a:cxn>
              <a:cxn ang="0">
                <a:pos x="268" y="342"/>
              </a:cxn>
              <a:cxn ang="0">
                <a:pos x="228" y="286"/>
              </a:cxn>
              <a:cxn ang="0">
                <a:pos x="174" y="210"/>
              </a:cxn>
              <a:cxn ang="0">
                <a:pos x="122" y="140"/>
              </a:cxn>
              <a:cxn ang="0">
                <a:pos x="58" y="52"/>
              </a:cxn>
              <a:cxn ang="0">
                <a:pos x="30" y="20"/>
              </a:cxn>
              <a:cxn ang="0">
                <a:pos x="0" y="0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260" name="Freeform 1683"/>
          <p:cNvSpPr>
            <a:spLocks/>
          </p:cNvSpPr>
          <p:nvPr userDrawn="1"/>
        </p:nvSpPr>
        <p:spPr bwMode="auto">
          <a:xfrm flipH="1">
            <a:off x="9880600" y="3175"/>
            <a:ext cx="950384" cy="584200"/>
          </a:xfrm>
          <a:custGeom>
            <a:avLst/>
            <a:gdLst/>
            <a:ahLst/>
            <a:cxnLst>
              <a:cxn ang="0">
                <a:pos x="448" y="372"/>
              </a:cxn>
              <a:cxn ang="0">
                <a:pos x="388" y="302"/>
              </a:cxn>
              <a:cxn ang="0">
                <a:pos x="280" y="208"/>
              </a:cxn>
              <a:cxn ang="0">
                <a:pos x="210" y="142"/>
              </a:cxn>
              <a:cxn ang="0">
                <a:pos x="140" y="94"/>
              </a:cxn>
              <a:cxn ang="0">
                <a:pos x="64" y="44"/>
              </a:cxn>
              <a:cxn ang="0">
                <a:pos x="0" y="0"/>
              </a:cxn>
              <a:cxn ang="0">
                <a:pos x="280" y="0"/>
              </a:cxn>
              <a:cxn ang="0">
                <a:pos x="300" y="36"/>
              </a:cxn>
              <a:cxn ang="0">
                <a:pos x="324" y="82"/>
              </a:cxn>
              <a:cxn ang="0">
                <a:pos x="346" y="134"/>
              </a:cxn>
              <a:cxn ang="0">
                <a:pos x="378" y="206"/>
              </a:cxn>
              <a:cxn ang="0">
                <a:pos x="408" y="264"/>
              </a:cxn>
              <a:cxn ang="0">
                <a:pos x="434" y="334"/>
              </a:cxn>
              <a:cxn ang="0">
                <a:pos x="448" y="372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>
              <a:latin typeface="Arial Regular" charset="0"/>
            </a:endParaRPr>
          </a:p>
        </p:txBody>
      </p:sp>
      <p:sp>
        <p:nvSpPr>
          <p:cNvPr id="324" name="Title 323"/>
          <p:cNvSpPr>
            <a:spLocks noGrp="1"/>
          </p:cNvSpPr>
          <p:nvPr>
            <p:ph type="title" hasCustomPrompt="1"/>
          </p:nvPr>
        </p:nvSpPr>
        <p:spPr>
          <a:xfrm>
            <a:off x="457868" y="331555"/>
            <a:ext cx="11252869" cy="1031875"/>
          </a:xfrm>
        </p:spPr>
        <p:txBody>
          <a:bodyPr anchor="t" anchorCtr="0"/>
          <a:lstStyle>
            <a:lvl1pPr>
              <a:defRPr b="1" i="0" cap="none" baseline="0">
                <a:solidFill>
                  <a:schemeClr val="tx2">
                    <a:lumMod val="85000"/>
                    <a:lumOff val="15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SLIDE TITLE</a:t>
            </a:r>
            <a:br>
              <a:rPr lang="en-US"/>
            </a:br>
            <a:r>
              <a:rPr lang="en-US"/>
              <a:t>UP TO THREE LINES </a:t>
            </a:r>
          </a:p>
        </p:txBody>
      </p:sp>
      <p:sp>
        <p:nvSpPr>
          <p:cNvPr id="331" name="Content Placeholder 330"/>
          <p:cNvSpPr>
            <a:spLocks noGrp="1"/>
          </p:cNvSpPr>
          <p:nvPr>
            <p:ph sz="quarter" idx="10" hasCustomPrompt="1"/>
          </p:nvPr>
        </p:nvSpPr>
        <p:spPr>
          <a:xfrm>
            <a:off x="457869" y="1460501"/>
            <a:ext cx="11253740" cy="4600863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1200"/>
              </a:spcBef>
              <a:defRPr>
                <a:solidFill>
                  <a:schemeClr val="tx2">
                    <a:lumMod val="85000"/>
                    <a:lumOff val="15000"/>
                  </a:schemeClr>
                </a:solidFill>
              </a:defRPr>
            </a:lvl1pPr>
            <a:lvl2pPr marL="285750" indent="-285750">
              <a:lnSpc>
                <a:spcPct val="130000"/>
              </a:lnSpc>
              <a:spcBef>
                <a:spcPts val="1200"/>
              </a:spcBef>
              <a:buClr>
                <a:schemeClr val="tx2">
                  <a:lumMod val="85000"/>
                  <a:lumOff val="15000"/>
                </a:schemeClr>
              </a:buClr>
              <a:buFont typeface="Wingdings" pitchFamily="2" charset="2"/>
              <a:buChar char="§"/>
              <a:defRPr>
                <a:solidFill>
                  <a:schemeClr val="tx2">
                    <a:lumMod val="85000"/>
                    <a:lumOff val="15000"/>
                  </a:schemeClr>
                </a:solidFill>
              </a:defRPr>
            </a:lvl2pPr>
            <a:lvl3pPr marL="557784" indent="-285750">
              <a:lnSpc>
                <a:spcPct val="130000"/>
              </a:lnSpc>
              <a:spcBef>
                <a:spcPts val="0"/>
              </a:spcBef>
              <a:buClr>
                <a:schemeClr val="tx2">
                  <a:lumMod val="85000"/>
                  <a:lumOff val="15000"/>
                </a:schemeClr>
              </a:buClr>
              <a:buFont typeface="Wingdings" pitchFamily="2" charset="2"/>
              <a:buChar char="§"/>
              <a:defRPr>
                <a:solidFill>
                  <a:schemeClr val="tx2">
                    <a:lumMod val="85000"/>
                    <a:lumOff val="15000"/>
                  </a:schemeClr>
                </a:solidFill>
              </a:defRPr>
            </a:lvl3pPr>
            <a:lvl4pPr marL="832104" indent="-285750">
              <a:lnSpc>
                <a:spcPct val="130000"/>
              </a:lnSpc>
              <a:spcBef>
                <a:spcPts val="0"/>
              </a:spcBef>
              <a:buClr>
                <a:schemeClr val="tx2">
                  <a:lumMod val="85000"/>
                  <a:lumOff val="15000"/>
                </a:schemeClr>
              </a:buClr>
              <a:buFont typeface="Wingdings" pitchFamily="2" charset="2"/>
              <a:buChar char="§"/>
              <a:defRPr>
                <a:solidFill>
                  <a:schemeClr val="tx2">
                    <a:lumMod val="85000"/>
                    <a:lumOff val="15000"/>
                  </a:schemeClr>
                </a:solidFill>
              </a:defRPr>
            </a:lvl4pPr>
            <a:lvl5pPr marL="1197864" indent="-285750">
              <a:lnSpc>
                <a:spcPct val="130000"/>
              </a:lnSpc>
              <a:spcBef>
                <a:spcPts val="0"/>
              </a:spcBef>
              <a:buClr>
                <a:schemeClr val="tx2">
                  <a:lumMod val="85000"/>
                  <a:lumOff val="15000"/>
                </a:schemeClr>
              </a:buClr>
              <a:buFont typeface="Wingdings" pitchFamily="2" charset="2"/>
              <a:buChar char="§"/>
              <a:defRPr>
                <a:solidFill>
                  <a:schemeClr val="tx2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Paragraph content</a:t>
            </a:r>
          </a:p>
          <a:p>
            <a:pPr lvl="1"/>
            <a:r>
              <a:rPr lang="en-US"/>
              <a:t>Bullets </a:t>
            </a:r>
          </a:p>
          <a:p>
            <a:pPr lvl="2"/>
            <a:r>
              <a:rPr lang="en-US"/>
              <a:t>Bullets</a:t>
            </a:r>
          </a:p>
          <a:p>
            <a:pPr lvl="3"/>
            <a:r>
              <a:rPr lang="en-US"/>
              <a:t>Bullets</a:t>
            </a:r>
          </a:p>
          <a:p>
            <a:pPr lvl="4"/>
            <a:r>
              <a:rPr lang="en-US"/>
              <a:t>Bullets</a:t>
            </a: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CD94A9A5-B09B-C448-847C-05A9CBBE1F1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75913" y="6350002"/>
            <a:ext cx="736377" cy="35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100" b="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1600" b="1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1600" b="1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1600" b="1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1600" b="1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pitchFamily="18" charset="0"/>
              </a:defRPr>
            </a:lvl9pPr>
          </a:lstStyle>
          <a:p>
            <a:pPr>
              <a:defRPr/>
            </a:pPr>
            <a:fld id="{A91C009A-D183-4B06-A7F0-ADEC358427FA}" type="slidenum">
              <a:rPr lang="en-US" sz="1100" smtClean="0"/>
              <a:pPr>
                <a:defRPr/>
              </a:pPr>
              <a:t>‹Nr.›</a:t>
            </a:fld>
            <a:endParaRPr lang="en-US" sz="11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D75EEAF-E1B3-8241-9818-2112118EFD76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588" y="6162963"/>
            <a:ext cx="2167928" cy="545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1306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heading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C705FA-3E1E-499B-9B0B-C623B9EEDE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solidFill>
            <a:schemeClr val="bg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D782E16-99D3-D743-B442-BEC2B47D5716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8D8E685-3C9A-401F-BD03-DE791620C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E208CB61-8C49-453F-810B-D13013294E3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73600" y="908050"/>
            <a:ext cx="11642400" cy="360363"/>
          </a:xfrm>
        </p:spPr>
        <p:txBody>
          <a:bodyPr anchor="ctr">
            <a:noAutofit/>
          </a:bodyPr>
          <a:lstStyle>
            <a:lvl1pPr algn="just">
              <a:defRPr sz="1400" b="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C419EB0-C433-44BC-8739-DF3DACD0971A}"/>
              </a:ext>
            </a:extLst>
          </p:cNvPr>
          <p:cNvGrpSpPr/>
          <p:nvPr/>
        </p:nvGrpSpPr>
        <p:grpSpPr>
          <a:xfrm>
            <a:off x="1" y="0"/>
            <a:ext cx="12191999" cy="182880"/>
            <a:chOff x="1" y="6680217"/>
            <a:chExt cx="12228831" cy="182880"/>
          </a:xfrm>
        </p:grpSpPr>
        <p:sp>
          <p:nvSpPr>
            <p:cNvPr id="9" name="Rectangle 63">
              <a:extLst>
                <a:ext uri="{FF2B5EF4-FFF2-40B4-BE49-F238E27FC236}">
                  <a16:creationId xmlns:a16="http://schemas.microsoft.com/office/drawing/2014/main" id="{19B659A0-E589-445C-8207-7EA31CBB7E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02752" y="6680217"/>
              <a:ext cx="2926080" cy="182880"/>
            </a:xfrm>
            <a:prstGeom prst="rect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115888" indent="-115888">
                <a:spcBef>
                  <a:spcPct val="50000"/>
                </a:spcBef>
                <a:buFontTx/>
                <a:buChar char="•"/>
              </a:pPr>
              <a:endParaRPr lang="en-US" sz="1300" b="0">
                <a:solidFill>
                  <a:srgbClr val="C8BB7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" name="Rectangle 64">
              <a:extLst>
                <a:ext uri="{FF2B5EF4-FFF2-40B4-BE49-F238E27FC236}">
                  <a16:creationId xmlns:a16="http://schemas.microsoft.com/office/drawing/2014/main" id="{15BA5CF3-7038-4969-A3EB-A0C324FFFC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" y="6680217"/>
              <a:ext cx="9302751" cy="182880"/>
            </a:xfrm>
            <a:prstGeom prst="rect">
              <a:avLst/>
            </a:prstGeom>
            <a:solidFill>
              <a:srgbClr val="A9D6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115888" indent="-115888">
                <a:spcBef>
                  <a:spcPct val="50000"/>
                </a:spcBef>
                <a:buFontTx/>
                <a:buChar char="•"/>
              </a:pPr>
              <a:endParaRPr lang="en-US" sz="1300" b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23990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168">
          <p15:clr>
            <a:srgbClr val="FBAE40"/>
          </p15:clr>
        </p15:guide>
      </p15:sldGuideLst>
    </p:ext>
  </p:extLst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ull Page with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Freeform 1682"/>
          <p:cNvSpPr>
            <a:spLocks/>
          </p:cNvSpPr>
          <p:nvPr userDrawn="1"/>
        </p:nvSpPr>
        <p:spPr bwMode="auto">
          <a:xfrm flipH="1">
            <a:off x="8506884" y="615951"/>
            <a:ext cx="1352549" cy="18954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" y="110"/>
              </a:cxn>
              <a:cxn ang="0">
                <a:pos x="78" y="216"/>
              </a:cxn>
              <a:cxn ang="0">
                <a:pos x="106" y="304"/>
              </a:cxn>
              <a:cxn ang="0">
                <a:pos x="136" y="398"/>
              </a:cxn>
              <a:cxn ang="0">
                <a:pos x="164" y="506"/>
              </a:cxn>
              <a:cxn ang="0">
                <a:pos x="206" y="672"/>
              </a:cxn>
              <a:cxn ang="0">
                <a:pos x="236" y="788"/>
              </a:cxn>
              <a:cxn ang="0">
                <a:pos x="272" y="990"/>
              </a:cxn>
              <a:cxn ang="0">
                <a:pos x="286" y="1086"/>
              </a:cxn>
              <a:cxn ang="0">
                <a:pos x="302" y="1194"/>
              </a:cxn>
              <a:cxn ang="0">
                <a:pos x="638" y="1194"/>
              </a:cxn>
              <a:cxn ang="0">
                <a:pos x="624" y="1142"/>
              </a:cxn>
              <a:cxn ang="0">
                <a:pos x="598" y="1060"/>
              </a:cxn>
              <a:cxn ang="0">
                <a:pos x="572" y="980"/>
              </a:cxn>
              <a:cxn ang="0">
                <a:pos x="548" y="912"/>
              </a:cxn>
              <a:cxn ang="0">
                <a:pos x="494" y="784"/>
              </a:cxn>
              <a:cxn ang="0">
                <a:pos x="456" y="698"/>
              </a:cxn>
              <a:cxn ang="0">
                <a:pos x="424" y="626"/>
              </a:cxn>
              <a:cxn ang="0">
                <a:pos x="378" y="532"/>
              </a:cxn>
              <a:cxn ang="0">
                <a:pos x="340" y="470"/>
              </a:cxn>
              <a:cxn ang="0">
                <a:pos x="306" y="414"/>
              </a:cxn>
              <a:cxn ang="0">
                <a:pos x="268" y="342"/>
              </a:cxn>
              <a:cxn ang="0">
                <a:pos x="228" y="286"/>
              </a:cxn>
              <a:cxn ang="0">
                <a:pos x="174" y="210"/>
              </a:cxn>
              <a:cxn ang="0">
                <a:pos x="122" y="140"/>
              </a:cxn>
              <a:cxn ang="0">
                <a:pos x="58" y="52"/>
              </a:cxn>
              <a:cxn ang="0">
                <a:pos x="30" y="20"/>
              </a:cxn>
              <a:cxn ang="0">
                <a:pos x="0" y="0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b="0" i="0">
              <a:solidFill>
                <a:srgbClr val="021F43"/>
              </a:solidFill>
              <a:latin typeface="Arial Regular" charset="0"/>
              <a:cs typeface="Times New Roman" pitchFamily="18" charset="0"/>
            </a:endParaRPr>
          </a:p>
        </p:txBody>
      </p:sp>
      <p:sp>
        <p:nvSpPr>
          <p:cNvPr id="260" name="Freeform 1683"/>
          <p:cNvSpPr>
            <a:spLocks/>
          </p:cNvSpPr>
          <p:nvPr userDrawn="1"/>
        </p:nvSpPr>
        <p:spPr bwMode="auto">
          <a:xfrm flipH="1">
            <a:off x="9880600" y="3175"/>
            <a:ext cx="950384" cy="584200"/>
          </a:xfrm>
          <a:custGeom>
            <a:avLst/>
            <a:gdLst/>
            <a:ahLst/>
            <a:cxnLst>
              <a:cxn ang="0">
                <a:pos x="448" y="372"/>
              </a:cxn>
              <a:cxn ang="0">
                <a:pos x="388" y="302"/>
              </a:cxn>
              <a:cxn ang="0">
                <a:pos x="280" y="208"/>
              </a:cxn>
              <a:cxn ang="0">
                <a:pos x="210" y="142"/>
              </a:cxn>
              <a:cxn ang="0">
                <a:pos x="140" y="94"/>
              </a:cxn>
              <a:cxn ang="0">
                <a:pos x="64" y="44"/>
              </a:cxn>
              <a:cxn ang="0">
                <a:pos x="0" y="0"/>
              </a:cxn>
              <a:cxn ang="0">
                <a:pos x="280" y="0"/>
              </a:cxn>
              <a:cxn ang="0">
                <a:pos x="300" y="36"/>
              </a:cxn>
              <a:cxn ang="0">
                <a:pos x="324" y="82"/>
              </a:cxn>
              <a:cxn ang="0">
                <a:pos x="346" y="134"/>
              </a:cxn>
              <a:cxn ang="0">
                <a:pos x="378" y="206"/>
              </a:cxn>
              <a:cxn ang="0">
                <a:pos x="408" y="264"/>
              </a:cxn>
              <a:cxn ang="0">
                <a:pos x="434" y="334"/>
              </a:cxn>
              <a:cxn ang="0">
                <a:pos x="448" y="372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b="0" i="0">
              <a:solidFill>
                <a:srgbClr val="021F43"/>
              </a:solidFill>
              <a:latin typeface="Arial Regular" charset="0"/>
              <a:cs typeface="Times New Roman" pitchFamily="18" charset="0"/>
            </a:endParaRPr>
          </a:p>
        </p:txBody>
      </p:sp>
      <p:sp>
        <p:nvSpPr>
          <p:cNvPr id="324" name="Title 323"/>
          <p:cNvSpPr>
            <a:spLocks noGrp="1"/>
          </p:cNvSpPr>
          <p:nvPr>
            <p:ph type="title" hasCustomPrompt="1"/>
          </p:nvPr>
        </p:nvSpPr>
        <p:spPr>
          <a:xfrm>
            <a:off x="475913" y="318558"/>
            <a:ext cx="11252649" cy="667338"/>
          </a:xfrm>
        </p:spPr>
        <p:txBody>
          <a:bodyPr/>
          <a:lstStyle>
            <a:lvl1pPr>
              <a:defRPr b="1" i="0" cap="none" baseline="0">
                <a:solidFill>
                  <a:schemeClr val="tx2">
                    <a:lumMod val="85000"/>
                    <a:lumOff val="15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SLIDE TITLE UP TO </a:t>
            </a:r>
            <a:br>
              <a:rPr lang="en-US"/>
            </a:br>
            <a:r>
              <a:rPr lang="en-US"/>
              <a:t>TWO LINES MAY BE ALL CAPS OR TITLE CASE</a:t>
            </a:r>
          </a:p>
        </p:txBody>
      </p:sp>
      <p:sp>
        <p:nvSpPr>
          <p:cNvPr id="331" name="Content Placeholder 330"/>
          <p:cNvSpPr>
            <a:spLocks noGrp="1"/>
          </p:cNvSpPr>
          <p:nvPr>
            <p:ph sz="quarter" idx="10" hasCustomPrompt="1"/>
          </p:nvPr>
        </p:nvSpPr>
        <p:spPr>
          <a:xfrm>
            <a:off x="475913" y="1599260"/>
            <a:ext cx="11253740" cy="4462104"/>
          </a:xfrm>
        </p:spPr>
        <p:txBody>
          <a:bodyPr/>
          <a:lstStyle>
            <a:lvl1pPr marL="0" indent="0">
              <a:buNone/>
              <a:defRPr>
                <a:solidFill>
                  <a:schemeClr val="tx2">
                    <a:lumMod val="85000"/>
                    <a:lumOff val="15000"/>
                  </a:schemeClr>
                </a:solidFill>
              </a:defRPr>
            </a:lvl1pPr>
            <a:lvl2pPr>
              <a:buClr>
                <a:schemeClr val="tx2">
                  <a:lumMod val="85000"/>
                  <a:lumOff val="15000"/>
                </a:schemeClr>
              </a:buClr>
              <a:defRPr>
                <a:solidFill>
                  <a:schemeClr val="tx2">
                    <a:lumMod val="85000"/>
                    <a:lumOff val="15000"/>
                  </a:schemeClr>
                </a:solidFill>
              </a:defRPr>
            </a:lvl2pPr>
            <a:lvl3pPr marL="557784">
              <a:buClr>
                <a:schemeClr val="tx2">
                  <a:lumMod val="85000"/>
                  <a:lumOff val="15000"/>
                </a:schemeClr>
              </a:buClr>
              <a:defRPr>
                <a:solidFill>
                  <a:schemeClr val="tx2">
                    <a:lumMod val="85000"/>
                    <a:lumOff val="15000"/>
                  </a:schemeClr>
                </a:solidFill>
              </a:defRPr>
            </a:lvl3pPr>
            <a:lvl4pPr>
              <a:buClr>
                <a:schemeClr val="tx2">
                  <a:lumMod val="85000"/>
                  <a:lumOff val="15000"/>
                </a:schemeClr>
              </a:buClr>
              <a:defRPr>
                <a:solidFill>
                  <a:schemeClr val="tx2">
                    <a:lumMod val="85000"/>
                    <a:lumOff val="15000"/>
                  </a:schemeClr>
                </a:solidFill>
              </a:defRPr>
            </a:lvl4pPr>
            <a:lvl5pPr>
              <a:buClr>
                <a:schemeClr val="tx2">
                  <a:lumMod val="85000"/>
                  <a:lumOff val="15000"/>
                </a:schemeClr>
              </a:buClr>
              <a:defRPr>
                <a:solidFill>
                  <a:schemeClr val="tx2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Paragraph content</a:t>
            </a:r>
          </a:p>
          <a:p>
            <a:pPr lvl="1"/>
            <a:r>
              <a:rPr lang="en-US"/>
              <a:t>Bullets </a:t>
            </a:r>
          </a:p>
          <a:p>
            <a:pPr lvl="2"/>
            <a:r>
              <a:rPr lang="en-US"/>
              <a:t>Bullets</a:t>
            </a:r>
          </a:p>
          <a:p>
            <a:pPr lvl="3"/>
            <a:r>
              <a:rPr lang="en-US"/>
              <a:t>Bullets</a:t>
            </a:r>
          </a:p>
          <a:p>
            <a:pPr lvl="4"/>
            <a:r>
              <a:rPr lang="en-US"/>
              <a:t>Bullets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75913" y="1042341"/>
            <a:ext cx="11247297" cy="517408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i="0" cap="none" baseline="0">
                <a:solidFill>
                  <a:schemeClr val="tx2">
                    <a:lumMod val="85000"/>
                    <a:lumOff val="15000"/>
                  </a:schemeClr>
                </a:solidFill>
                <a:latin typeface="Arial Regular"/>
              </a:defRPr>
            </a:lvl1pPr>
            <a:lvl2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Graphic, Image, Smart Art Title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>
          <a:xfrm>
            <a:off x="475913" y="6350002"/>
            <a:ext cx="736377" cy="35844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91C009A-D183-4B06-A7F0-ADEC358427FA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4D8F334-C83E-D345-A485-5E3DEC806967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588" y="6162963"/>
            <a:ext cx="2167928" cy="545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578280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gy-P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Freeform 1682"/>
          <p:cNvSpPr>
            <a:spLocks/>
          </p:cNvSpPr>
          <p:nvPr userDrawn="1"/>
        </p:nvSpPr>
        <p:spPr bwMode="auto">
          <a:xfrm flipH="1">
            <a:off x="8506884" y="615951"/>
            <a:ext cx="1352549" cy="18954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" y="110"/>
              </a:cxn>
              <a:cxn ang="0">
                <a:pos x="78" y="216"/>
              </a:cxn>
              <a:cxn ang="0">
                <a:pos x="106" y="304"/>
              </a:cxn>
              <a:cxn ang="0">
                <a:pos x="136" y="398"/>
              </a:cxn>
              <a:cxn ang="0">
                <a:pos x="164" y="506"/>
              </a:cxn>
              <a:cxn ang="0">
                <a:pos x="206" y="672"/>
              </a:cxn>
              <a:cxn ang="0">
                <a:pos x="236" y="788"/>
              </a:cxn>
              <a:cxn ang="0">
                <a:pos x="272" y="990"/>
              </a:cxn>
              <a:cxn ang="0">
                <a:pos x="286" y="1086"/>
              </a:cxn>
              <a:cxn ang="0">
                <a:pos x="302" y="1194"/>
              </a:cxn>
              <a:cxn ang="0">
                <a:pos x="638" y="1194"/>
              </a:cxn>
              <a:cxn ang="0">
                <a:pos x="624" y="1142"/>
              </a:cxn>
              <a:cxn ang="0">
                <a:pos x="598" y="1060"/>
              </a:cxn>
              <a:cxn ang="0">
                <a:pos x="572" y="980"/>
              </a:cxn>
              <a:cxn ang="0">
                <a:pos x="548" y="912"/>
              </a:cxn>
              <a:cxn ang="0">
                <a:pos x="494" y="784"/>
              </a:cxn>
              <a:cxn ang="0">
                <a:pos x="456" y="698"/>
              </a:cxn>
              <a:cxn ang="0">
                <a:pos x="424" y="626"/>
              </a:cxn>
              <a:cxn ang="0">
                <a:pos x="378" y="532"/>
              </a:cxn>
              <a:cxn ang="0">
                <a:pos x="340" y="470"/>
              </a:cxn>
              <a:cxn ang="0">
                <a:pos x="306" y="414"/>
              </a:cxn>
              <a:cxn ang="0">
                <a:pos x="268" y="342"/>
              </a:cxn>
              <a:cxn ang="0">
                <a:pos x="228" y="286"/>
              </a:cxn>
              <a:cxn ang="0">
                <a:pos x="174" y="210"/>
              </a:cxn>
              <a:cxn ang="0">
                <a:pos x="122" y="140"/>
              </a:cxn>
              <a:cxn ang="0">
                <a:pos x="58" y="52"/>
              </a:cxn>
              <a:cxn ang="0">
                <a:pos x="30" y="20"/>
              </a:cxn>
              <a:cxn ang="0">
                <a:pos x="0" y="0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b="0" i="0">
              <a:solidFill>
                <a:srgbClr val="021F43"/>
              </a:solidFill>
              <a:latin typeface="Arial Regular" charset="0"/>
              <a:cs typeface="Times New Roman" pitchFamily="18" charset="0"/>
            </a:endParaRPr>
          </a:p>
        </p:txBody>
      </p:sp>
      <p:sp>
        <p:nvSpPr>
          <p:cNvPr id="260" name="Freeform 1683"/>
          <p:cNvSpPr>
            <a:spLocks/>
          </p:cNvSpPr>
          <p:nvPr userDrawn="1"/>
        </p:nvSpPr>
        <p:spPr bwMode="auto">
          <a:xfrm flipH="1">
            <a:off x="9880600" y="3175"/>
            <a:ext cx="950384" cy="584200"/>
          </a:xfrm>
          <a:custGeom>
            <a:avLst/>
            <a:gdLst/>
            <a:ahLst/>
            <a:cxnLst>
              <a:cxn ang="0">
                <a:pos x="448" y="372"/>
              </a:cxn>
              <a:cxn ang="0">
                <a:pos x="388" y="302"/>
              </a:cxn>
              <a:cxn ang="0">
                <a:pos x="280" y="208"/>
              </a:cxn>
              <a:cxn ang="0">
                <a:pos x="210" y="142"/>
              </a:cxn>
              <a:cxn ang="0">
                <a:pos x="140" y="94"/>
              </a:cxn>
              <a:cxn ang="0">
                <a:pos x="64" y="44"/>
              </a:cxn>
              <a:cxn ang="0">
                <a:pos x="0" y="0"/>
              </a:cxn>
              <a:cxn ang="0">
                <a:pos x="280" y="0"/>
              </a:cxn>
              <a:cxn ang="0">
                <a:pos x="300" y="36"/>
              </a:cxn>
              <a:cxn ang="0">
                <a:pos x="324" y="82"/>
              </a:cxn>
              <a:cxn ang="0">
                <a:pos x="346" y="134"/>
              </a:cxn>
              <a:cxn ang="0">
                <a:pos x="378" y="206"/>
              </a:cxn>
              <a:cxn ang="0">
                <a:pos x="408" y="264"/>
              </a:cxn>
              <a:cxn ang="0">
                <a:pos x="434" y="334"/>
              </a:cxn>
              <a:cxn ang="0">
                <a:pos x="448" y="372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b="0" i="0">
              <a:solidFill>
                <a:srgbClr val="021F43"/>
              </a:solidFill>
              <a:latin typeface="Arial Regular" charset="0"/>
              <a:cs typeface="Times New Roman" pitchFamily="18" charset="0"/>
            </a:endParaRPr>
          </a:p>
        </p:txBody>
      </p:sp>
      <p:sp>
        <p:nvSpPr>
          <p:cNvPr id="324" name="Title 323"/>
          <p:cNvSpPr>
            <a:spLocks noGrp="1"/>
          </p:cNvSpPr>
          <p:nvPr>
            <p:ph type="title" hasCustomPrompt="1"/>
          </p:nvPr>
        </p:nvSpPr>
        <p:spPr>
          <a:xfrm>
            <a:off x="438150" y="318558"/>
            <a:ext cx="11315700" cy="426508"/>
          </a:xfrm>
        </p:spPr>
        <p:txBody>
          <a:bodyPr/>
          <a:lstStyle>
            <a:lvl1pPr>
              <a:defRPr b="1" i="0" cap="none" baseline="0">
                <a:solidFill>
                  <a:schemeClr val="tx2">
                    <a:lumMod val="85000"/>
                    <a:lumOff val="15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SLIDE TITLE UP TO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38485" y="906875"/>
            <a:ext cx="11296315" cy="517408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 i="0" cap="none" baseline="0">
                <a:solidFill>
                  <a:schemeClr val="tx2">
                    <a:lumMod val="85000"/>
                    <a:lumOff val="15000"/>
                  </a:schemeClr>
                </a:solidFill>
                <a:latin typeface="Arial Regular"/>
              </a:defRPr>
            </a:lvl1pPr>
            <a:lvl2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Graphic, Image, Smart Art Title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>
          <a:xfrm>
            <a:off x="475913" y="6350002"/>
            <a:ext cx="736377" cy="35844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91C009A-D183-4B06-A7F0-ADEC358427FA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DFE1F2-4F01-5449-8EDA-51B7EF878B97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588" y="6162963"/>
            <a:ext cx="2167928" cy="545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971721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 Title: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3">
            <a:extLst>
              <a:ext uri="{FF2B5EF4-FFF2-40B4-BE49-F238E27FC236}">
                <a16:creationId xmlns:a16="http://schemas.microsoft.com/office/drawing/2014/main" id="{66FDAB5B-A0EA-4918-93C9-F5B10F1D82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29026" y="6462268"/>
            <a:ext cx="384043" cy="215900"/>
          </a:xfrm>
          <a:prstGeom prst="rect">
            <a:avLst/>
          </a:prstGeom>
        </p:spPr>
        <p:txBody>
          <a:bodyPr/>
          <a:lstStyle>
            <a:lvl1pPr>
              <a:defRPr sz="800" b="1">
                <a:solidFill>
                  <a:srgbClr val="002345"/>
                </a:solidFill>
                <a:latin typeface="Montserrat" panose="00000500000000000000" pitchFamily="2" charset="0"/>
              </a:defRPr>
            </a:lvl1pPr>
          </a:lstStyle>
          <a:p>
            <a:pPr>
              <a:defRPr/>
            </a:pPr>
            <a:fld id="{4DBDA6C0-415B-456D-8E56-283A94A5C80B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0696AB3-1A6B-4B88-9850-21D89AF98A9C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1276" y="6275832"/>
            <a:ext cx="1572768" cy="40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795026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682"/>
          <p:cNvSpPr>
            <a:spLocks/>
          </p:cNvSpPr>
          <p:nvPr/>
        </p:nvSpPr>
        <p:spPr bwMode="auto">
          <a:xfrm flipH="1">
            <a:off x="8506884" y="615951"/>
            <a:ext cx="1352549" cy="1895475"/>
          </a:xfrm>
          <a:custGeom>
            <a:avLst/>
            <a:gdLst>
              <a:gd name="T0" fmla="*/ 0 w 638"/>
              <a:gd name="T1" fmla="*/ 0 h 1194"/>
              <a:gd name="T2" fmla="*/ 38 w 638"/>
              <a:gd name="T3" fmla="*/ 110 h 1194"/>
              <a:gd name="T4" fmla="*/ 78 w 638"/>
              <a:gd name="T5" fmla="*/ 216 h 1194"/>
              <a:gd name="T6" fmla="*/ 106 w 638"/>
              <a:gd name="T7" fmla="*/ 304 h 1194"/>
              <a:gd name="T8" fmla="*/ 136 w 638"/>
              <a:gd name="T9" fmla="*/ 398 h 1194"/>
              <a:gd name="T10" fmla="*/ 164 w 638"/>
              <a:gd name="T11" fmla="*/ 506 h 1194"/>
              <a:gd name="T12" fmla="*/ 206 w 638"/>
              <a:gd name="T13" fmla="*/ 672 h 1194"/>
              <a:gd name="T14" fmla="*/ 236 w 638"/>
              <a:gd name="T15" fmla="*/ 788 h 1194"/>
              <a:gd name="T16" fmla="*/ 272 w 638"/>
              <a:gd name="T17" fmla="*/ 990 h 1194"/>
              <a:gd name="T18" fmla="*/ 286 w 638"/>
              <a:gd name="T19" fmla="*/ 1086 h 1194"/>
              <a:gd name="T20" fmla="*/ 302 w 638"/>
              <a:gd name="T21" fmla="*/ 1194 h 1194"/>
              <a:gd name="T22" fmla="*/ 638 w 638"/>
              <a:gd name="T23" fmla="*/ 1194 h 1194"/>
              <a:gd name="T24" fmla="*/ 624 w 638"/>
              <a:gd name="T25" fmla="*/ 1142 h 1194"/>
              <a:gd name="T26" fmla="*/ 598 w 638"/>
              <a:gd name="T27" fmla="*/ 1060 h 1194"/>
              <a:gd name="T28" fmla="*/ 572 w 638"/>
              <a:gd name="T29" fmla="*/ 980 h 1194"/>
              <a:gd name="T30" fmla="*/ 548 w 638"/>
              <a:gd name="T31" fmla="*/ 912 h 1194"/>
              <a:gd name="T32" fmla="*/ 494 w 638"/>
              <a:gd name="T33" fmla="*/ 784 h 1194"/>
              <a:gd name="T34" fmla="*/ 456 w 638"/>
              <a:gd name="T35" fmla="*/ 698 h 1194"/>
              <a:gd name="T36" fmla="*/ 424 w 638"/>
              <a:gd name="T37" fmla="*/ 626 h 1194"/>
              <a:gd name="T38" fmla="*/ 378 w 638"/>
              <a:gd name="T39" fmla="*/ 532 h 1194"/>
              <a:gd name="T40" fmla="*/ 340 w 638"/>
              <a:gd name="T41" fmla="*/ 470 h 1194"/>
              <a:gd name="T42" fmla="*/ 306 w 638"/>
              <a:gd name="T43" fmla="*/ 414 h 1194"/>
              <a:gd name="T44" fmla="*/ 268 w 638"/>
              <a:gd name="T45" fmla="*/ 342 h 1194"/>
              <a:gd name="T46" fmla="*/ 228 w 638"/>
              <a:gd name="T47" fmla="*/ 286 h 1194"/>
              <a:gd name="T48" fmla="*/ 174 w 638"/>
              <a:gd name="T49" fmla="*/ 210 h 1194"/>
              <a:gd name="T50" fmla="*/ 122 w 638"/>
              <a:gd name="T51" fmla="*/ 140 h 1194"/>
              <a:gd name="T52" fmla="*/ 58 w 638"/>
              <a:gd name="T53" fmla="*/ 52 h 1194"/>
              <a:gd name="T54" fmla="*/ 30 w 638"/>
              <a:gd name="T55" fmla="*/ 20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5" name="Freeform 1683"/>
          <p:cNvSpPr>
            <a:spLocks/>
          </p:cNvSpPr>
          <p:nvPr/>
        </p:nvSpPr>
        <p:spPr bwMode="auto">
          <a:xfrm flipH="1">
            <a:off x="9880600" y="3175"/>
            <a:ext cx="950384" cy="584200"/>
          </a:xfrm>
          <a:custGeom>
            <a:avLst/>
            <a:gdLst>
              <a:gd name="T0" fmla="*/ 448 w 448"/>
              <a:gd name="T1" fmla="*/ 372 h 372"/>
              <a:gd name="T2" fmla="*/ 388 w 448"/>
              <a:gd name="T3" fmla="*/ 302 h 372"/>
              <a:gd name="T4" fmla="*/ 280 w 448"/>
              <a:gd name="T5" fmla="*/ 208 h 372"/>
              <a:gd name="T6" fmla="*/ 210 w 448"/>
              <a:gd name="T7" fmla="*/ 142 h 372"/>
              <a:gd name="T8" fmla="*/ 140 w 448"/>
              <a:gd name="T9" fmla="*/ 94 h 372"/>
              <a:gd name="T10" fmla="*/ 64 w 448"/>
              <a:gd name="T11" fmla="*/ 44 h 372"/>
              <a:gd name="T12" fmla="*/ 0 w 448"/>
              <a:gd name="T13" fmla="*/ 0 h 372"/>
              <a:gd name="T14" fmla="*/ 280 w 448"/>
              <a:gd name="T15" fmla="*/ 0 h 372"/>
              <a:gd name="T16" fmla="*/ 300 w 448"/>
              <a:gd name="T17" fmla="*/ 36 h 372"/>
              <a:gd name="T18" fmla="*/ 324 w 448"/>
              <a:gd name="T19" fmla="*/ 82 h 372"/>
              <a:gd name="T20" fmla="*/ 346 w 448"/>
              <a:gd name="T21" fmla="*/ 134 h 372"/>
              <a:gd name="T22" fmla="*/ 378 w 448"/>
              <a:gd name="T23" fmla="*/ 206 h 372"/>
              <a:gd name="T24" fmla="*/ 408 w 448"/>
              <a:gd name="T25" fmla="*/ 264 h 372"/>
              <a:gd name="T26" fmla="*/ 434 w 448"/>
              <a:gd name="T27" fmla="*/ 334 h 372"/>
              <a:gd name="T28" fmla="*/ 448 w 448"/>
              <a:gd name="T29" fmla="*/ 372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6" name="Line 1086"/>
          <p:cNvSpPr>
            <a:spLocks noChangeShapeType="1"/>
          </p:cNvSpPr>
          <p:nvPr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7" name="Line 1087"/>
          <p:cNvSpPr>
            <a:spLocks noChangeShapeType="1"/>
          </p:cNvSpPr>
          <p:nvPr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8" name="Rectangle 1088"/>
          <p:cNvSpPr>
            <a:spLocks noChangeArrowheads="1"/>
          </p:cNvSpPr>
          <p:nvPr/>
        </p:nvSpPr>
        <p:spPr bwMode="auto">
          <a:xfrm>
            <a:off x="645585" y="617539"/>
            <a:ext cx="2116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9" name="Rectangle 1089"/>
          <p:cNvSpPr>
            <a:spLocks noChangeArrowheads="1"/>
          </p:cNvSpPr>
          <p:nvPr/>
        </p:nvSpPr>
        <p:spPr bwMode="auto">
          <a:xfrm>
            <a:off x="645585" y="617539"/>
            <a:ext cx="2116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0" name="Freeform 1098"/>
          <p:cNvSpPr>
            <a:spLocks/>
          </p:cNvSpPr>
          <p:nvPr/>
        </p:nvSpPr>
        <p:spPr bwMode="auto">
          <a:xfrm>
            <a:off x="649818" y="617539"/>
            <a:ext cx="4233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1" name="Freeform 1115"/>
          <p:cNvSpPr>
            <a:spLocks/>
          </p:cNvSpPr>
          <p:nvPr/>
        </p:nvSpPr>
        <p:spPr bwMode="auto">
          <a:xfrm>
            <a:off x="611718" y="473075"/>
            <a:ext cx="4233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2 w 2"/>
              <a:gd name="T15" fmla="*/ 2 h 2"/>
              <a:gd name="T16" fmla="*/ 2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2 w 2"/>
              <a:gd name="T29" fmla="*/ 2 h 2"/>
              <a:gd name="T30" fmla="*/ 2 w 2"/>
              <a:gd name="T31" fmla="*/ 2 h 2"/>
              <a:gd name="T32" fmla="*/ 2 w 2"/>
              <a:gd name="T33" fmla="*/ 2 h 2"/>
              <a:gd name="T34" fmla="*/ 2 w 2"/>
              <a:gd name="T35" fmla="*/ 2 h 2"/>
              <a:gd name="T36" fmla="*/ 2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2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2 w 2"/>
              <a:gd name="T63" fmla="*/ 2 h 2"/>
              <a:gd name="T64" fmla="*/ 0 w 2"/>
              <a:gd name="T65" fmla="*/ 2 h 2"/>
              <a:gd name="T66" fmla="*/ 0 w 2"/>
              <a:gd name="T67" fmla="*/ 2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2" name="Freeform 1120"/>
          <p:cNvSpPr>
            <a:spLocks/>
          </p:cNvSpPr>
          <p:nvPr/>
        </p:nvSpPr>
        <p:spPr bwMode="auto">
          <a:xfrm>
            <a:off x="611718" y="463551"/>
            <a:ext cx="423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2 w 2"/>
              <a:gd name="T13" fmla="*/ 0 h 2"/>
              <a:gd name="T14" fmla="*/ 2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2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2 w 2"/>
              <a:gd name="T53" fmla="*/ 2 h 2"/>
              <a:gd name="T54" fmla="*/ 2 w 2"/>
              <a:gd name="T55" fmla="*/ 2 h 2"/>
              <a:gd name="T56" fmla="*/ 2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3" name="Freeform 1134"/>
          <p:cNvSpPr>
            <a:spLocks/>
          </p:cNvSpPr>
          <p:nvPr/>
        </p:nvSpPr>
        <p:spPr bwMode="auto">
          <a:xfrm>
            <a:off x="937685" y="514350"/>
            <a:ext cx="4233" cy="6350"/>
          </a:xfrm>
          <a:custGeom>
            <a:avLst/>
            <a:gdLst>
              <a:gd name="T0" fmla="*/ 2 w 2"/>
              <a:gd name="T1" fmla="*/ 4 h 4"/>
              <a:gd name="T2" fmla="*/ 2 w 2"/>
              <a:gd name="T3" fmla="*/ 4 h 4"/>
              <a:gd name="T4" fmla="*/ 2 w 2"/>
              <a:gd name="T5" fmla="*/ 4 h 4"/>
              <a:gd name="T6" fmla="*/ 2 w 2"/>
              <a:gd name="T7" fmla="*/ 2 h 4"/>
              <a:gd name="T8" fmla="*/ 2 w 2"/>
              <a:gd name="T9" fmla="*/ 0 h 4"/>
              <a:gd name="T10" fmla="*/ 2 w 2"/>
              <a:gd name="T11" fmla="*/ 0 h 4"/>
              <a:gd name="T12" fmla="*/ 2 w 2"/>
              <a:gd name="T13" fmla="*/ 0 h 4"/>
              <a:gd name="T14" fmla="*/ 0 w 2"/>
              <a:gd name="T15" fmla="*/ 2 h 4"/>
              <a:gd name="T16" fmla="*/ 2 w 2"/>
              <a:gd name="T17" fmla="*/ 4 h 4"/>
              <a:gd name="T18" fmla="*/ 2 w 2"/>
              <a:gd name="T19" fmla="*/ 2 h 4"/>
              <a:gd name="T20" fmla="*/ 2 w 2"/>
              <a:gd name="T21" fmla="*/ 2 h 4"/>
              <a:gd name="T22" fmla="*/ 2 w 2"/>
              <a:gd name="T23" fmla="*/ 0 h 4"/>
              <a:gd name="T24" fmla="*/ 2 w 2"/>
              <a:gd name="T25" fmla="*/ 2 h 4"/>
              <a:gd name="T26" fmla="*/ 2 w 2"/>
              <a:gd name="T27" fmla="*/ 2 h 4"/>
              <a:gd name="T28" fmla="*/ 2 w 2"/>
              <a:gd name="T29" fmla="*/ 2 h 4"/>
              <a:gd name="T30" fmla="*/ 2 w 2"/>
              <a:gd name="T31" fmla="*/ 2 h 4"/>
              <a:gd name="T32" fmla="*/ 2 w 2"/>
              <a:gd name="T33" fmla="*/ 2 h 4"/>
              <a:gd name="T34" fmla="*/ 2 w 2"/>
              <a:gd name="T35" fmla="*/ 2 h 4"/>
              <a:gd name="T36" fmla="*/ 2 w 2"/>
              <a:gd name="T37" fmla="*/ 2 h 4"/>
              <a:gd name="T38" fmla="*/ 2 w 2"/>
              <a:gd name="T39" fmla="*/ 2 h 4"/>
              <a:gd name="T40" fmla="*/ 2 w 2"/>
              <a:gd name="T41" fmla="*/ 2 h 4"/>
              <a:gd name="T42" fmla="*/ 2 w 2"/>
              <a:gd name="T43" fmla="*/ 2 h 4"/>
              <a:gd name="T44" fmla="*/ 2 w 2"/>
              <a:gd name="T45" fmla="*/ 2 h 4"/>
              <a:gd name="T46" fmla="*/ 2 w 2"/>
              <a:gd name="T47" fmla="*/ 2 h 4"/>
              <a:gd name="T48" fmla="*/ 2 w 2"/>
              <a:gd name="T49" fmla="*/ 2 h 4"/>
              <a:gd name="T50" fmla="*/ 2 w 2"/>
              <a:gd name="T51" fmla="*/ 2 h 4"/>
              <a:gd name="T52" fmla="*/ 0 w 2"/>
              <a:gd name="T53" fmla="*/ 2 h 4"/>
              <a:gd name="T54" fmla="*/ 2 w 2"/>
              <a:gd name="T55" fmla="*/ 4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4" name="Freeform 1141"/>
          <p:cNvSpPr>
            <a:spLocks/>
          </p:cNvSpPr>
          <p:nvPr/>
        </p:nvSpPr>
        <p:spPr bwMode="auto">
          <a:xfrm>
            <a:off x="941918" y="479425"/>
            <a:ext cx="2116" cy="6350"/>
          </a:xfrm>
          <a:custGeom>
            <a:avLst/>
            <a:gdLst>
              <a:gd name="T0" fmla="*/ 0 w 1587"/>
              <a:gd name="T1" fmla="*/ 4 h 4"/>
              <a:gd name="T2" fmla="*/ 0 w 1587"/>
              <a:gd name="T3" fmla="*/ 2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 h 4"/>
              <a:gd name="T10" fmla="*/ 0 w 1587"/>
              <a:gd name="T11" fmla="*/ 2 h 4"/>
              <a:gd name="T12" fmla="*/ 0 w 1587"/>
              <a:gd name="T13" fmla="*/ 4 h 4"/>
              <a:gd name="T14" fmla="*/ 0 w 1587"/>
              <a:gd name="T15" fmla="*/ 2 h 4"/>
              <a:gd name="T16" fmla="*/ 0 w 1587"/>
              <a:gd name="T17" fmla="*/ 2 h 4"/>
              <a:gd name="T18" fmla="*/ 0 w 1587"/>
              <a:gd name="T19" fmla="*/ 2 h 4"/>
              <a:gd name="T20" fmla="*/ 0 w 1587"/>
              <a:gd name="T21" fmla="*/ 2 h 4"/>
              <a:gd name="T22" fmla="*/ 0 w 1587"/>
              <a:gd name="T23" fmla="*/ 2 h 4"/>
              <a:gd name="T24" fmla="*/ 0 w 1587"/>
              <a:gd name="T25" fmla="*/ 2 h 4"/>
              <a:gd name="T26" fmla="*/ 0 w 1587"/>
              <a:gd name="T27" fmla="*/ 2 h 4"/>
              <a:gd name="T28" fmla="*/ 0 w 1587"/>
              <a:gd name="T29" fmla="*/ 4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5" name="Freeform 1148"/>
          <p:cNvSpPr>
            <a:spLocks/>
          </p:cNvSpPr>
          <p:nvPr/>
        </p:nvSpPr>
        <p:spPr bwMode="auto">
          <a:xfrm>
            <a:off x="924985" y="460376"/>
            <a:ext cx="4233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0 h 2"/>
              <a:gd name="T4" fmla="*/ 2 w 2"/>
              <a:gd name="T5" fmla="*/ 0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0 h 2"/>
              <a:gd name="T30" fmla="*/ 0 w 2"/>
              <a:gd name="T31" fmla="*/ 2 h 2"/>
              <a:gd name="T32" fmla="*/ 2 w 2"/>
              <a:gd name="T33" fmla="*/ 2 h 2"/>
              <a:gd name="T34" fmla="*/ 2 w 2"/>
              <a:gd name="T35" fmla="*/ 0 h 2"/>
              <a:gd name="T36" fmla="*/ 0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6" name="Freeform 1150"/>
          <p:cNvSpPr>
            <a:spLocks/>
          </p:cNvSpPr>
          <p:nvPr/>
        </p:nvSpPr>
        <p:spPr bwMode="auto">
          <a:xfrm>
            <a:off x="912285" y="447676"/>
            <a:ext cx="2116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0 h 2"/>
              <a:gd name="T4" fmla="*/ 0 w 1587"/>
              <a:gd name="T5" fmla="*/ 2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7" name="Freeform 1152"/>
          <p:cNvSpPr>
            <a:spLocks/>
          </p:cNvSpPr>
          <p:nvPr/>
        </p:nvSpPr>
        <p:spPr bwMode="auto">
          <a:xfrm>
            <a:off x="912285" y="447676"/>
            <a:ext cx="4233" cy="3175"/>
          </a:xfrm>
          <a:custGeom>
            <a:avLst/>
            <a:gdLst>
              <a:gd name="T0" fmla="*/ 2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 h 2"/>
              <a:gd name="T10" fmla="*/ 2 w 2"/>
              <a:gd name="T11" fmla="*/ 2 h 2"/>
              <a:gd name="T12" fmla="*/ 2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8" name="Freeform 1154"/>
          <p:cNvSpPr>
            <a:spLocks/>
          </p:cNvSpPr>
          <p:nvPr/>
        </p:nvSpPr>
        <p:spPr bwMode="auto">
          <a:xfrm>
            <a:off x="886885" y="434975"/>
            <a:ext cx="4233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9" name="Freeform 1156"/>
          <p:cNvSpPr>
            <a:spLocks/>
          </p:cNvSpPr>
          <p:nvPr/>
        </p:nvSpPr>
        <p:spPr bwMode="auto">
          <a:xfrm>
            <a:off x="886885" y="431801"/>
            <a:ext cx="4233" cy="3175"/>
          </a:xfrm>
          <a:custGeom>
            <a:avLst/>
            <a:gdLst>
              <a:gd name="T0" fmla="*/ 2 w 2"/>
              <a:gd name="T1" fmla="*/ 2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2 h 2"/>
              <a:gd name="T12" fmla="*/ 2 w 2"/>
              <a:gd name="T13" fmla="*/ 2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2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0" name="Freeform 1163"/>
          <p:cNvSpPr>
            <a:spLocks/>
          </p:cNvSpPr>
          <p:nvPr/>
        </p:nvSpPr>
        <p:spPr bwMode="auto">
          <a:xfrm>
            <a:off x="814917" y="415926"/>
            <a:ext cx="8467" cy="3175"/>
          </a:xfrm>
          <a:custGeom>
            <a:avLst/>
            <a:gdLst>
              <a:gd name="T0" fmla="*/ 2 w 4"/>
              <a:gd name="T1" fmla="*/ 2 h 2"/>
              <a:gd name="T2" fmla="*/ 2 w 4"/>
              <a:gd name="T3" fmla="*/ 2 h 2"/>
              <a:gd name="T4" fmla="*/ 4 w 4"/>
              <a:gd name="T5" fmla="*/ 2 h 2"/>
              <a:gd name="T6" fmla="*/ 4 w 4"/>
              <a:gd name="T7" fmla="*/ 0 h 2"/>
              <a:gd name="T8" fmla="*/ 4 w 4"/>
              <a:gd name="T9" fmla="*/ 0 h 2"/>
              <a:gd name="T10" fmla="*/ 2 w 4"/>
              <a:gd name="T11" fmla="*/ 0 h 2"/>
              <a:gd name="T12" fmla="*/ 2 w 4"/>
              <a:gd name="T13" fmla="*/ 0 h 2"/>
              <a:gd name="T14" fmla="*/ 0 w 4"/>
              <a:gd name="T15" fmla="*/ 2 h 2"/>
              <a:gd name="T16" fmla="*/ 2 w 4"/>
              <a:gd name="T17" fmla="*/ 2 h 2"/>
              <a:gd name="T18" fmla="*/ 2 w 4"/>
              <a:gd name="T19" fmla="*/ 0 h 2"/>
              <a:gd name="T20" fmla="*/ 4 w 4"/>
              <a:gd name="T21" fmla="*/ 2 h 2"/>
              <a:gd name="T22" fmla="*/ 4 w 4"/>
              <a:gd name="T23" fmla="*/ 0 h 2"/>
              <a:gd name="T24" fmla="*/ 4 w 4"/>
              <a:gd name="T25" fmla="*/ 0 h 2"/>
              <a:gd name="T26" fmla="*/ 2 w 4"/>
              <a:gd name="T27" fmla="*/ 0 h 2"/>
              <a:gd name="T28" fmla="*/ 2 w 4"/>
              <a:gd name="T29" fmla="*/ 0 h 2"/>
              <a:gd name="T30" fmla="*/ 0 w 4"/>
              <a:gd name="T31" fmla="*/ 0 h 2"/>
              <a:gd name="T32" fmla="*/ 2 w 4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1" name="Freeform 1172"/>
          <p:cNvSpPr>
            <a:spLocks/>
          </p:cNvSpPr>
          <p:nvPr/>
        </p:nvSpPr>
        <p:spPr bwMode="auto">
          <a:xfrm>
            <a:off x="776818" y="476251"/>
            <a:ext cx="4233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0 w 2"/>
              <a:gd name="T59" fmla="*/ 2 h 2"/>
              <a:gd name="T60" fmla="*/ 0 w 2"/>
              <a:gd name="T61" fmla="*/ 2 h 2"/>
              <a:gd name="T62" fmla="*/ 0 w 2"/>
              <a:gd name="T63" fmla="*/ 2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2" name="Freeform 1177"/>
          <p:cNvSpPr>
            <a:spLocks/>
          </p:cNvSpPr>
          <p:nvPr/>
        </p:nvSpPr>
        <p:spPr bwMode="auto">
          <a:xfrm>
            <a:off x="742952" y="534989"/>
            <a:ext cx="4233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 h 2"/>
              <a:gd name="T40" fmla="*/ 0 w 2"/>
              <a:gd name="T41" fmla="*/ 2 h 2"/>
              <a:gd name="T42" fmla="*/ 2 w 2"/>
              <a:gd name="T43" fmla="*/ 2 h 2"/>
              <a:gd name="T44" fmla="*/ 2 w 2"/>
              <a:gd name="T45" fmla="*/ 0 h 2"/>
              <a:gd name="T46" fmla="*/ 2 w 2"/>
              <a:gd name="T47" fmla="*/ 0 h 2"/>
              <a:gd name="T48" fmla="*/ 2 w 2"/>
              <a:gd name="T49" fmla="*/ 0 h 2"/>
              <a:gd name="T50" fmla="*/ 2 w 2"/>
              <a:gd name="T51" fmla="*/ 0 h 2"/>
              <a:gd name="T52" fmla="*/ 2 w 2"/>
              <a:gd name="T53" fmla="*/ 0 h 2"/>
              <a:gd name="T54" fmla="*/ 2 w 2"/>
              <a:gd name="T55" fmla="*/ 0 h 2"/>
              <a:gd name="T56" fmla="*/ 2 w 2"/>
              <a:gd name="T57" fmla="*/ 0 h 2"/>
              <a:gd name="T58" fmla="*/ 2 w 2"/>
              <a:gd name="T59" fmla="*/ 0 h 2"/>
              <a:gd name="T60" fmla="*/ 2 w 2"/>
              <a:gd name="T61" fmla="*/ 0 h 2"/>
              <a:gd name="T62" fmla="*/ 2 w 2"/>
              <a:gd name="T63" fmla="*/ 0 h 2"/>
              <a:gd name="T64" fmla="*/ 2 w 2"/>
              <a:gd name="T65" fmla="*/ 0 h 2"/>
              <a:gd name="T66" fmla="*/ 2 w 2"/>
              <a:gd name="T67" fmla="*/ 2 h 2"/>
              <a:gd name="T68" fmla="*/ 2 w 2"/>
              <a:gd name="T69" fmla="*/ 0 h 2"/>
              <a:gd name="T70" fmla="*/ 2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3" name="Freeform 1180"/>
          <p:cNvSpPr>
            <a:spLocks/>
          </p:cNvSpPr>
          <p:nvPr/>
        </p:nvSpPr>
        <p:spPr bwMode="auto">
          <a:xfrm>
            <a:off x="747185" y="530226"/>
            <a:ext cx="4233" cy="4763"/>
          </a:xfrm>
          <a:custGeom>
            <a:avLst/>
            <a:gdLst>
              <a:gd name="T0" fmla="*/ 0 w 2"/>
              <a:gd name="T1" fmla="*/ 3 h 3"/>
              <a:gd name="T2" fmla="*/ 0 w 2"/>
              <a:gd name="T3" fmla="*/ 3 h 3"/>
              <a:gd name="T4" fmla="*/ 2 w 2"/>
              <a:gd name="T5" fmla="*/ 3 h 3"/>
              <a:gd name="T6" fmla="*/ 2 w 2"/>
              <a:gd name="T7" fmla="*/ 3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0 w 2"/>
              <a:gd name="T19" fmla="*/ 3 h 3"/>
              <a:gd name="T20" fmla="*/ 0 w 2"/>
              <a:gd name="T21" fmla="*/ 3 h 3"/>
              <a:gd name="T22" fmla="*/ 0 w 2"/>
              <a:gd name="T23" fmla="*/ 0 h 3"/>
              <a:gd name="T24" fmla="*/ 0 w 2"/>
              <a:gd name="T25" fmla="*/ 3 h 3"/>
              <a:gd name="T26" fmla="*/ 0 w 2"/>
              <a:gd name="T27" fmla="*/ 3 h 3"/>
              <a:gd name="T28" fmla="*/ 0 w 2"/>
              <a:gd name="T29" fmla="*/ 3 h 3"/>
              <a:gd name="T30" fmla="*/ 0 w 2"/>
              <a:gd name="T31" fmla="*/ 3 h 3"/>
              <a:gd name="T32" fmla="*/ 0 w 2"/>
              <a:gd name="T33" fmla="*/ 3 h 3"/>
              <a:gd name="T34" fmla="*/ 0 w 2"/>
              <a:gd name="T35" fmla="*/ 3 h 3"/>
              <a:gd name="T36" fmla="*/ 0 w 2"/>
              <a:gd name="T37" fmla="*/ 3 h 3"/>
              <a:gd name="T38" fmla="*/ 0 w 2"/>
              <a:gd name="T39" fmla="*/ 3 h 3"/>
              <a:gd name="T40" fmla="*/ 0 w 2"/>
              <a:gd name="T41" fmla="*/ 3 h 3"/>
              <a:gd name="T42" fmla="*/ 0 w 2"/>
              <a:gd name="T43" fmla="*/ 3 h 3"/>
              <a:gd name="T44" fmla="*/ 0 w 2"/>
              <a:gd name="T45" fmla="*/ 3 h 3"/>
              <a:gd name="T46" fmla="*/ 0 w 2"/>
              <a:gd name="T47" fmla="*/ 3 h 3"/>
              <a:gd name="T48" fmla="*/ 0 w 2"/>
              <a:gd name="T49" fmla="*/ 3 h 3"/>
              <a:gd name="T50" fmla="*/ 0 w 2"/>
              <a:gd name="T51" fmla="*/ 3 h 3"/>
              <a:gd name="T52" fmla="*/ 0 w 2"/>
              <a:gd name="T53" fmla="*/ 3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4" name="Line 1187"/>
          <p:cNvSpPr>
            <a:spLocks noChangeShapeType="1"/>
          </p:cNvSpPr>
          <p:nvPr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5" name="Line 1188"/>
          <p:cNvSpPr>
            <a:spLocks noChangeShapeType="1"/>
          </p:cNvSpPr>
          <p:nvPr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6" name="Freeform 1208"/>
          <p:cNvSpPr>
            <a:spLocks/>
          </p:cNvSpPr>
          <p:nvPr/>
        </p:nvSpPr>
        <p:spPr bwMode="auto">
          <a:xfrm>
            <a:off x="793751" y="55721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7" name="Freeform 1210"/>
          <p:cNvSpPr>
            <a:spLocks/>
          </p:cNvSpPr>
          <p:nvPr/>
        </p:nvSpPr>
        <p:spPr bwMode="auto">
          <a:xfrm>
            <a:off x="793752" y="557214"/>
            <a:ext cx="4233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8" name="Freeform 1214"/>
          <p:cNvSpPr>
            <a:spLocks/>
          </p:cNvSpPr>
          <p:nvPr/>
        </p:nvSpPr>
        <p:spPr bwMode="auto">
          <a:xfrm>
            <a:off x="793752" y="557214"/>
            <a:ext cx="4233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0 w 2"/>
              <a:gd name="T5" fmla="*/ 0 h 2"/>
              <a:gd name="T6" fmla="*/ 0 w 2"/>
              <a:gd name="T7" fmla="*/ 2 h 2"/>
              <a:gd name="T8" fmla="*/ 0 w 2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9" name="Rectangle 1215"/>
          <p:cNvSpPr>
            <a:spLocks noChangeArrowheads="1"/>
          </p:cNvSpPr>
          <p:nvPr/>
        </p:nvSpPr>
        <p:spPr bwMode="auto">
          <a:xfrm>
            <a:off x="793751" y="627064"/>
            <a:ext cx="2116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30" name="Freeform 1217"/>
          <p:cNvSpPr>
            <a:spLocks/>
          </p:cNvSpPr>
          <p:nvPr/>
        </p:nvSpPr>
        <p:spPr bwMode="auto">
          <a:xfrm>
            <a:off x="793751" y="62706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1" name="Freeform 1219"/>
          <p:cNvSpPr>
            <a:spLocks/>
          </p:cNvSpPr>
          <p:nvPr/>
        </p:nvSpPr>
        <p:spPr bwMode="auto">
          <a:xfrm>
            <a:off x="975785" y="541339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2" name="Freeform 1221"/>
          <p:cNvSpPr>
            <a:spLocks/>
          </p:cNvSpPr>
          <p:nvPr/>
        </p:nvSpPr>
        <p:spPr bwMode="auto">
          <a:xfrm>
            <a:off x="975785" y="541339"/>
            <a:ext cx="4233" cy="3175"/>
          </a:xfrm>
          <a:custGeom>
            <a:avLst/>
            <a:gdLst>
              <a:gd name="T0" fmla="*/ 2 w 2"/>
              <a:gd name="T1" fmla="*/ 0 h 2"/>
              <a:gd name="T2" fmla="*/ 2 w 2"/>
              <a:gd name="T3" fmla="*/ 0 h 2"/>
              <a:gd name="T4" fmla="*/ 2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 h 2"/>
              <a:gd name="T12" fmla="*/ 2 w 2"/>
              <a:gd name="T13" fmla="*/ 0 h 2"/>
              <a:gd name="T14" fmla="*/ 2 w 2"/>
              <a:gd name="T15" fmla="*/ 0 h 2"/>
              <a:gd name="T16" fmla="*/ 2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3" name="Freeform 1234"/>
          <p:cNvSpPr>
            <a:spLocks/>
          </p:cNvSpPr>
          <p:nvPr/>
        </p:nvSpPr>
        <p:spPr bwMode="auto">
          <a:xfrm>
            <a:off x="963085" y="550864"/>
            <a:ext cx="4233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2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4" name="Line 1237"/>
          <p:cNvSpPr>
            <a:spLocks noChangeShapeType="1"/>
          </p:cNvSpPr>
          <p:nvPr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5" name="Line 1238"/>
          <p:cNvSpPr>
            <a:spLocks noChangeShapeType="1"/>
          </p:cNvSpPr>
          <p:nvPr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6" name="Freeform 1240"/>
          <p:cNvSpPr>
            <a:spLocks/>
          </p:cNvSpPr>
          <p:nvPr/>
        </p:nvSpPr>
        <p:spPr bwMode="auto">
          <a:xfrm>
            <a:off x="971551" y="541339"/>
            <a:ext cx="2116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7" name="Freeform 1243"/>
          <p:cNvSpPr>
            <a:spLocks/>
          </p:cNvSpPr>
          <p:nvPr/>
        </p:nvSpPr>
        <p:spPr bwMode="auto">
          <a:xfrm>
            <a:off x="971552" y="538164"/>
            <a:ext cx="4233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2 w 2"/>
              <a:gd name="T39" fmla="*/ 2 h 2"/>
              <a:gd name="T40" fmla="*/ 2 w 2"/>
              <a:gd name="T41" fmla="*/ 2 h 2"/>
              <a:gd name="T42" fmla="*/ 2 w 2"/>
              <a:gd name="T43" fmla="*/ 2 h 2"/>
              <a:gd name="T44" fmla="*/ 2 w 2"/>
              <a:gd name="T45" fmla="*/ 2 h 2"/>
              <a:gd name="T46" fmla="*/ 2 w 2"/>
              <a:gd name="T47" fmla="*/ 2 h 2"/>
              <a:gd name="T48" fmla="*/ 0 w 2"/>
              <a:gd name="T49" fmla="*/ 0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2 w 2"/>
              <a:gd name="T57" fmla="*/ 2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8" name="Freeform 1246"/>
          <p:cNvSpPr>
            <a:spLocks/>
          </p:cNvSpPr>
          <p:nvPr/>
        </p:nvSpPr>
        <p:spPr bwMode="auto">
          <a:xfrm>
            <a:off x="967318" y="547689"/>
            <a:ext cx="4233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0 h 2"/>
              <a:gd name="T6" fmla="*/ 2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2 w 2"/>
              <a:gd name="T17" fmla="*/ 0 h 2"/>
              <a:gd name="T18" fmla="*/ 2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 h 2"/>
              <a:gd name="T48" fmla="*/ 0 w 2"/>
              <a:gd name="T49" fmla="*/ 2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9" name="Freeform 1250"/>
          <p:cNvSpPr>
            <a:spLocks/>
          </p:cNvSpPr>
          <p:nvPr/>
        </p:nvSpPr>
        <p:spPr bwMode="auto">
          <a:xfrm>
            <a:off x="975785" y="530225"/>
            <a:ext cx="4233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0" name="Freeform 1252"/>
          <p:cNvSpPr>
            <a:spLocks/>
          </p:cNvSpPr>
          <p:nvPr/>
        </p:nvSpPr>
        <p:spPr bwMode="auto">
          <a:xfrm>
            <a:off x="975785" y="527050"/>
            <a:ext cx="4233" cy="7938"/>
          </a:xfrm>
          <a:custGeom>
            <a:avLst/>
            <a:gdLst>
              <a:gd name="T0" fmla="*/ 2 w 2"/>
              <a:gd name="T1" fmla="*/ 2 h 5"/>
              <a:gd name="T2" fmla="*/ 2 w 2"/>
              <a:gd name="T3" fmla="*/ 2 h 5"/>
              <a:gd name="T4" fmla="*/ 0 w 2"/>
              <a:gd name="T5" fmla="*/ 0 h 5"/>
              <a:gd name="T6" fmla="*/ 0 w 2"/>
              <a:gd name="T7" fmla="*/ 2 h 5"/>
              <a:gd name="T8" fmla="*/ 0 w 2"/>
              <a:gd name="T9" fmla="*/ 2 h 5"/>
              <a:gd name="T10" fmla="*/ 2 w 2"/>
              <a:gd name="T11" fmla="*/ 5 h 5"/>
              <a:gd name="T12" fmla="*/ 2 w 2"/>
              <a:gd name="T13" fmla="*/ 2 h 5"/>
              <a:gd name="T14" fmla="*/ 2 w 2"/>
              <a:gd name="T15" fmla="*/ 2 h 5"/>
              <a:gd name="T16" fmla="*/ 0 w 2"/>
              <a:gd name="T17" fmla="*/ 0 h 5"/>
              <a:gd name="T18" fmla="*/ 0 w 2"/>
              <a:gd name="T19" fmla="*/ 2 h 5"/>
              <a:gd name="T20" fmla="*/ 0 w 2"/>
              <a:gd name="T21" fmla="*/ 2 h 5"/>
              <a:gd name="T22" fmla="*/ 2 w 2"/>
              <a:gd name="T23" fmla="*/ 5 h 5"/>
              <a:gd name="T24" fmla="*/ 2 w 2"/>
              <a:gd name="T25" fmla="*/ 2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1" name="Freeform 1255"/>
          <p:cNvSpPr>
            <a:spLocks/>
          </p:cNvSpPr>
          <p:nvPr/>
        </p:nvSpPr>
        <p:spPr bwMode="auto">
          <a:xfrm>
            <a:off x="950385" y="550864"/>
            <a:ext cx="4233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 w 2"/>
              <a:gd name="T19" fmla="*/ 0 h 1587"/>
              <a:gd name="T20" fmla="*/ 2 w 2"/>
              <a:gd name="T21" fmla="*/ 0 h 1587"/>
              <a:gd name="T22" fmla="*/ 2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2 w 2"/>
              <a:gd name="T31" fmla="*/ 0 h 1587"/>
              <a:gd name="T32" fmla="*/ 2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2 w 2"/>
              <a:gd name="T41" fmla="*/ 0 h 1587"/>
              <a:gd name="T42" fmla="*/ 2 w 2"/>
              <a:gd name="T43" fmla="*/ 0 h 1587"/>
              <a:gd name="T44" fmla="*/ 2 w 2"/>
              <a:gd name="T45" fmla="*/ 0 h 1587"/>
              <a:gd name="T46" fmla="*/ 2 w 2"/>
              <a:gd name="T47" fmla="*/ 0 h 1587"/>
              <a:gd name="T48" fmla="*/ 2 w 2"/>
              <a:gd name="T49" fmla="*/ 0 h 1587"/>
              <a:gd name="T50" fmla="*/ 2 w 2"/>
              <a:gd name="T51" fmla="*/ 0 h 1587"/>
              <a:gd name="T52" fmla="*/ 2 w 2"/>
              <a:gd name="T53" fmla="*/ 0 h 1587"/>
              <a:gd name="T54" fmla="*/ 2 w 2"/>
              <a:gd name="T55" fmla="*/ 0 h 1587"/>
              <a:gd name="T56" fmla="*/ 2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2" name="Rectangle 1256"/>
          <p:cNvSpPr>
            <a:spLocks noChangeArrowheads="1"/>
          </p:cNvSpPr>
          <p:nvPr/>
        </p:nvSpPr>
        <p:spPr bwMode="auto">
          <a:xfrm>
            <a:off x="963085" y="550864"/>
            <a:ext cx="2116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3" name="Freeform 1258"/>
          <p:cNvSpPr>
            <a:spLocks/>
          </p:cNvSpPr>
          <p:nvPr/>
        </p:nvSpPr>
        <p:spPr bwMode="auto">
          <a:xfrm>
            <a:off x="963085" y="55086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4" name="Freeform 1266"/>
          <p:cNvSpPr>
            <a:spLocks/>
          </p:cNvSpPr>
          <p:nvPr/>
        </p:nvSpPr>
        <p:spPr bwMode="auto">
          <a:xfrm>
            <a:off x="971551" y="534989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5" name="Freeform 1269"/>
          <p:cNvSpPr>
            <a:spLocks/>
          </p:cNvSpPr>
          <p:nvPr/>
        </p:nvSpPr>
        <p:spPr bwMode="auto">
          <a:xfrm>
            <a:off x="971552" y="530226"/>
            <a:ext cx="4233" cy="4763"/>
          </a:xfrm>
          <a:custGeom>
            <a:avLst/>
            <a:gdLst>
              <a:gd name="T0" fmla="*/ 0 w 2"/>
              <a:gd name="T1" fmla="*/ 3 h 3"/>
              <a:gd name="T2" fmla="*/ 2 w 2"/>
              <a:gd name="T3" fmla="*/ 0 h 3"/>
              <a:gd name="T4" fmla="*/ 2 w 2"/>
              <a:gd name="T5" fmla="*/ 0 h 3"/>
              <a:gd name="T6" fmla="*/ 2 w 2"/>
              <a:gd name="T7" fmla="*/ 0 h 3"/>
              <a:gd name="T8" fmla="*/ 2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2 w 2"/>
              <a:gd name="T19" fmla="*/ 0 h 3"/>
              <a:gd name="T20" fmla="*/ 2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3 h 3"/>
              <a:gd name="T40" fmla="*/ 0 w 2"/>
              <a:gd name="T41" fmla="*/ 3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6" name="Line 1270"/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7" name="Line 1271"/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8" name="Rectangle 1272"/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9" name="Rectangle 1273"/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0" name="Line 1274"/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1" name="Line 1275"/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2" name="Freeform 1277"/>
          <p:cNvSpPr>
            <a:spLocks/>
          </p:cNvSpPr>
          <p:nvPr/>
        </p:nvSpPr>
        <p:spPr bwMode="auto">
          <a:xfrm>
            <a:off x="971551" y="523876"/>
            <a:ext cx="2116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3" name="Freeform 1287"/>
          <p:cNvSpPr>
            <a:spLocks/>
          </p:cNvSpPr>
          <p:nvPr/>
        </p:nvSpPr>
        <p:spPr bwMode="auto">
          <a:xfrm>
            <a:off x="958852" y="514350"/>
            <a:ext cx="423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2 w 2"/>
              <a:gd name="T25" fmla="*/ 2 h 2"/>
              <a:gd name="T26" fmla="*/ 2 w 2"/>
              <a:gd name="T27" fmla="*/ 2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4" name="Freeform 1290"/>
          <p:cNvSpPr>
            <a:spLocks/>
          </p:cNvSpPr>
          <p:nvPr/>
        </p:nvSpPr>
        <p:spPr bwMode="auto">
          <a:xfrm>
            <a:off x="958852" y="517526"/>
            <a:ext cx="4233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 h 2"/>
              <a:gd name="T50" fmla="*/ 2 w 2"/>
              <a:gd name="T51" fmla="*/ 2 h 2"/>
              <a:gd name="T52" fmla="*/ 2 w 2"/>
              <a:gd name="T53" fmla="*/ 0 h 2"/>
              <a:gd name="T54" fmla="*/ 2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 h 2"/>
              <a:gd name="T62" fmla="*/ 0 w 2"/>
              <a:gd name="T63" fmla="*/ 2 h 2"/>
              <a:gd name="T64" fmla="*/ 2 w 2"/>
              <a:gd name="T65" fmla="*/ 2 h 2"/>
              <a:gd name="T66" fmla="*/ 2 w 2"/>
              <a:gd name="T67" fmla="*/ 2 h 2"/>
              <a:gd name="T68" fmla="*/ 0 w 2"/>
              <a:gd name="T69" fmla="*/ 2 h 2"/>
              <a:gd name="T70" fmla="*/ 0 w 2"/>
              <a:gd name="T71" fmla="*/ 2 h 2"/>
              <a:gd name="T72" fmla="*/ 0 w 2"/>
              <a:gd name="T73" fmla="*/ 2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5" name="Rectangle 1335"/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6" name="Rectangle 1336"/>
          <p:cNvSpPr>
            <a:spLocks noChangeArrowheads="1"/>
          </p:cNvSpPr>
          <p:nvPr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7" name="Rectangle 1337"/>
          <p:cNvSpPr>
            <a:spLocks noChangeArrowheads="1"/>
          </p:cNvSpPr>
          <p:nvPr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8" name="Rectangle 1340"/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9" name="Rectangle 1341"/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0" name="Rectangle 1342"/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1" name="Rectangle 1343"/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2" name="Rectangle 1344"/>
          <p:cNvSpPr>
            <a:spLocks noChangeArrowheads="1"/>
          </p:cNvSpPr>
          <p:nvPr/>
        </p:nvSpPr>
        <p:spPr bwMode="auto">
          <a:xfrm>
            <a:off x="620185" y="485776"/>
            <a:ext cx="2116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324" name="Title 323"/>
          <p:cNvSpPr>
            <a:spLocks noGrp="1"/>
          </p:cNvSpPr>
          <p:nvPr>
            <p:ph type="title"/>
          </p:nvPr>
        </p:nvSpPr>
        <p:spPr>
          <a:xfrm>
            <a:off x="457868" y="301626"/>
            <a:ext cx="11252869" cy="1031875"/>
          </a:xfrm>
        </p:spPr>
        <p:txBody>
          <a:bodyPr/>
          <a:lstStyle>
            <a:lvl1pPr>
              <a:defRPr b="0" i="0" cap="none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1" name="Content Placeholder 330"/>
          <p:cNvSpPr>
            <a:spLocks noGrp="1"/>
          </p:cNvSpPr>
          <p:nvPr>
            <p:ph sz="quarter" idx="10"/>
          </p:nvPr>
        </p:nvSpPr>
        <p:spPr>
          <a:xfrm>
            <a:off x="457869" y="1460501"/>
            <a:ext cx="11253740" cy="4600863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1200"/>
              </a:spcBef>
              <a:defRPr>
                <a:solidFill>
                  <a:srgbClr val="7F7F7F"/>
                </a:solidFill>
              </a:defRPr>
            </a:lvl1pPr>
            <a:lvl2pPr>
              <a:lnSpc>
                <a:spcPct val="130000"/>
              </a:lnSpc>
              <a:spcBef>
                <a:spcPts val="120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2pPr>
            <a:lvl3pPr marL="557784"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3pPr>
            <a:lvl4pPr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4pPr>
            <a:lvl5pPr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3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  <p:sp>
        <p:nvSpPr>
          <p:cNvPr id="64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27B49-D039-FE4C-A413-C655E1463EE6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429410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ue Geometric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086"/>
          <p:cNvSpPr>
            <a:spLocks noChangeShapeType="1"/>
          </p:cNvSpPr>
          <p:nvPr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" name="Line 1087"/>
          <p:cNvSpPr>
            <a:spLocks noChangeShapeType="1"/>
          </p:cNvSpPr>
          <p:nvPr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6" name="Rectangle 1088"/>
          <p:cNvSpPr>
            <a:spLocks noChangeArrowheads="1"/>
          </p:cNvSpPr>
          <p:nvPr/>
        </p:nvSpPr>
        <p:spPr bwMode="auto">
          <a:xfrm>
            <a:off x="645585" y="617539"/>
            <a:ext cx="2116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7" name="Rectangle 1089"/>
          <p:cNvSpPr>
            <a:spLocks noChangeArrowheads="1"/>
          </p:cNvSpPr>
          <p:nvPr/>
        </p:nvSpPr>
        <p:spPr bwMode="auto">
          <a:xfrm>
            <a:off x="645585" y="617539"/>
            <a:ext cx="2116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8" name="Freeform 1098"/>
          <p:cNvSpPr>
            <a:spLocks/>
          </p:cNvSpPr>
          <p:nvPr/>
        </p:nvSpPr>
        <p:spPr bwMode="auto">
          <a:xfrm>
            <a:off x="649818" y="617539"/>
            <a:ext cx="4233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9" name="Freeform 1115"/>
          <p:cNvSpPr>
            <a:spLocks/>
          </p:cNvSpPr>
          <p:nvPr/>
        </p:nvSpPr>
        <p:spPr bwMode="auto">
          <a:xfrm>
            <a:off x="611718" y="473075"/>
            <a:ext cx="4233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2 w 2"/>
              <a:gd name="T15" fmla="*/ 2 h 2"/>
              <a:gd name="T16" fmla="*/ 2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2 w 2"/>
              <a:gd name="T29" fmla="*/ 2 h 2"/>
              <a:gd name="T30" fmla="*/ 2 w 2"/>
              <a:gd name="T31" fmla="*/ 2 h 2"/>
              <a:gd name="T32" fmla="*/ 2 w 2"/>
              <a:gd name="T33" fmla="*/ 2 h 2"/>
              <a:gd name="T34" fmla="*/ 2 w 2"/>
              <a:gd name="T35" fmla="*/ 2 h 2"/>
              <a:gd name="T36" fmla="*/ 2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2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2 w 2"/>
              <a:gd name="T63" fmla="*/ 2 h 2"/>
              <a:gd name="T64" fmla="*/ 0 w 2"/>
              <a:gd name="T65" fmla="*/ 2 h 2"/>
              <a:gd name="T66" fmla="*/ 0 w 2"/>
              <a:gd name="T67" fmla="*/ 2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0" name="Freeform 1120"/>
          <p:cNvSpPr>
            <a:spLocks/>
          </p:cNvSpPr>
          <p:nvPr/>
        </p:nvSpPr>
        <p:spPr bwMode="auto">
          <a:xfrm>
            <a:off x="611718" y="463551"/>
            <a:ext cx="423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2 w 2"/>
              <a:gd name="T13" fmla="*/ 0 h 2"/>
              <a:gd name="T14" fmla="*/ 2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2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2 w 2"/>
              <a:gd name="T53" fmla="*/ 2 h 2"/>
              <a:gd name="T54" fmla="*/ 2 w 2"/>
              <a:gd name="T55" fmla="*/ 2 h 2"/>
              <a:gd name="T56" fmla="*/ 2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1" name="Freeform 1134"/>
          <p:cNvSpPr>
            <a:spLocks/>
          </p:cNvSpPr>
          <p:nvPr/>
        </p:nvSpPr>
        <p:spPr bwMode="auto">
          <a:xfrm>
            <a:off x="937685" y="514350"/>
            <a:ext cx="4233" cy="6350"/>
          </a:xfrm>
          <a:custGeom>
            <a:avLst/>
            <a:gdLst>
              <a:gd name="T0" fmla="*/ 2 w 2"/>
              <a:gd name="T1" fmla="*/ 4 h 4"/>
              <a:gd name="T2" fmla="*/ 2 w 2"/>
              <a:gd name="T3" fmla="*/ 4 h 4"/>
              <a:gd name="T4" fmla="*/ 2 w 2"/>
              <a:gd name="T5" fmla="*/ 4 h 4"/>
              <a:gd name="T6" fmla="*/ 2 w 2"/>
              <a:gd name="T7" fmla="*/ 2 h 4"/>
              <a:gd name="T8" fmla="*/ 2 w 2"/>
              <a:gd name="T9" fmla="*/ 0 h 4"/>
              <a:gd name="T10" fmla="*/ 2 w 2"/>
              <a:gd name="T11" fmla="*/ 0 h 4"/>
              <a:gd name="T12" fmla="*/ 2 w 2"/>
              <a:gd name="T13" fmla="*/ 0 h 4"/>
              <a:gd name="T14" fmla="*/ 0 w 2"/>
              <a:gd name="T15" fmla="*/ 2 h 4"/>
              <a:gd name="T16" fmla="*/ 2 w 2"/>
              <a:gd name="T17" fmla="*/ 4 h 4"/>
              <a:gd name="T18" fmla="*/ 2 w 2"/>
              <a:gd name="T19" fmla="*/ 2 h 4"/>
              <a:gd name="T20" fmla="*/ 2 w 2"/>
              <a:gd name="T21" fmla="*/ 2 h 4"/>
              <a:gd name="T22" fmla="*/ 2 w 2"/>
              <a:gd name="T23" fmla="*/ 0 h 4"/>
              <a:gd name="T24" fmla="*/ 2 w 2"/>
              <a:gd name="T25" fmla="*/ 2 h 4"/>
              <a:gd name="T26" fmla="*/ 2 w 2"/>
              <a:gd name="T27" fmla="*/ 2 h 4"/>
              <a:gd name="T28" fmla="*/ 2 w 2"/>
              <a:gd name="T29" fmla="*/ 2 h 4"/>
              <a:gd name="T30" fmla="*/ 2 w 2"/>
              <a:gd name="T31" fmla="*/ 2 h 4"/>
              <a:gd name="T32" fmla="*/ 2 w 2"/>
              <a:gd name="T33" fmla="*/ 2 h 4"/>
              <a:gd name="T34" fmla="*/ 2 w 2"/>
              <a:gd name="T35" fmla="*/ 2 h 4"/>
              <a:gd name="T36" fmla="*/ 2 w 2"/>
              <a:gd name="T37" fmla="*/ 2 h 4"/>
              <a:gd name="T38" fmla="*/ 2 w 2"/>
              <a:gd name="T39" fmla="*/ 2 h 4"/>
              <a:gd name="T40" fmla="*/ 2 w 2"/>
              <a:gd name="T41" fmla="*/ 2 h 4"/>
              <a:gd name="T42" fmla="*/ 2 w 2"/>
              <a:gd name="T43" fmla="*/ 2 h 4"/>
              <a:gd name="T44" fmla="*/ 2 w 2"/>
              <a:gd name="T45" fmla="*/ 2 h 4"/>
              <a:gd name="T46" fmla="*/ 2 w 2"/>
              <a:gd name="T47" fmla="*/ 2 h 4"/>
              <a:gd name="T48" fmla="*/ 2 w 2"/>
              <a:gd name="T49" fmla="*/ 2 h 4"/>
              <a:gd name="T50" fmla="*/ 2 w 2"/>
              <a:gd name="T51" fmla="*/ 2 h 4"/>
              <a:gd name="T52" fmla="*/ 0 w 2"/>
              <a:gd name="T53" fmla="*/ 2 h 4"/>
              <a:gd name="T54" fmla="*/ 2 w 2"/>
              <a:gd name="T55" fmla="*/ 4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2" name="Freeform 1141"/>
          <p:cNvSpPr>
            <a:spLocks/>
          </p:cNvSpPr>
          <p:nvPr/>
        </p:nvSpPr>
        <p:spPr bwMode="auto">
          <a:xfrm>
            <a:off x="941918" y="479425"/>
            <a:ext cx="2116" cy="6350"/>
          </a:xfrm>
          <a:custGeom>
            <a:avLst/>
            <a:gdLst>
              <a:gd name="T0" fmla="*/ 0 w 1587"/>
              <a:gd name="T1" fmla="*/ 4 h 4"/>
              <a:gd name="T2" fmla="*/ 0 w 1587"/>
              <a:gd name="T3" fmla="*/ 2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 h 4"/>
              <a:gd name="T10" fmla="*/ 0 w 1587"/>
              <a:gd name="T11" fmla="*/ 2 h 4"/>
              <a:gd name="T12" fmla="*/ 0 w 1587"/>
              <a:gd name="T13" fmla="*/ 4 h 4"/>
              <a:gd name="T14" fmla="*/ 0 w 1587"/>
              <a:gd name="T15" fmla="*/ 2 h 4"/>
              <a:gd name="T16" fmla="*/ 0 w 1587"/>
              <a:gd name="T17" fmla="*/ 2 h 4"/>
              <a:gd name="T18" fmla="*/ 0 w 1587"/>
              <a:gd name="T19" fmla="*/ 2 h 4"/>
              <a:gd name="T20" fmla="*/ 0 w 1587"/>
              <a:gd name="T21" fmla="*/ 2 h 4"/>
              <a:gd name="T22" fmla="*/ 0 w 1587"/>
              <a:gd name="T23" fmla="*/ 2 h 4"/>
              <a:gd name="T24" fmla="*/ 0 w 1587"/>
              <a:gd name="T25" fmla="*/ 2 h 4"/>
              <a:gd name="T26" fmla="*/ 0 w 1587"/>
              <a:gd name="T27" fmla="*/ 2 h 4"/>
              <a:gd name="T28" fmla="*/ 0 w 1587"/>
              <a:gd name="T29" fmla="*/ 4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3" name="Freeform 1148"/>
          <p:cNvSpPr>
            <a:spLocks/>
          </p:cNvSpPr>
          <p:nvPr/>
        </p:nvSpPr>
        <p:spPr bwMode="auto">
          <a:xfrm>
            <a:off x="924985" y="460376"/>
            <a:ext cx="4233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0 h 2"/>
              <a:gd name="T4" fmla="*/ 2 w 2"/>
              <a:gd name="T5" fmla="*/ 0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0 h 2"/>
              <a:gd name="T30" fmla="*/ 0 w 2"/>
              <a:gd name="T31" fmla="*/ 2 h 2"/>
              <a:gd name="T32" fmla="*/ 2 w 2"/>
              <a:gd name="T33" fmla="*/ 2 h 2"/>
              <a:gd name="T34" fmla="*/ 2 w 2"/>
              <a:gd name="T35" fmla="*/ 0 h 2"/>
              <a:gd name="T36" fmla="*/ 0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4" name="Freeform 1150"/>
          <p:cNvSpPr>
            <a:spLocks/>
          </p:cNvSpPr>
          <p:nvPr/>
        </p:nvSpPr>
        <p:spPr bwMode="auto">
          <a:xfrm>
            <a:off x="912285" y="447676"/>
            <a:ext cx="2116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0 h 2"/>
              <a:gd name="T4" fmla="*/ 0 w 1587"/>
              <a:gd name="T5" fmla="*/ 2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5" name="Freeform 1152"/>
          <p:cNvSpPr>
            <a:spLocks/>
          </p:cNvSpPr>
          <p:nvPr/>
        </p:nvSpPr>
        <p:spPr bwMode="auto">
          <a:xfrm>
            <a:off x="912285" y="447676"/>
            <a:ext cx="4233" cy="3175"/>
          </a:xfrm>
          <a:custGeom>
            <a:avLst/>
            <a:gdLst>
              <a:gd name="T0" fmla="*/ 2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 h 2"/>
              <a:gd name="T10" fmla="*/ 2 w 2"/>
              <a:gd name="T11" fmla="*/ 2 h 2"/>
              <a:gd name="T12" fmla="*/ 2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6" name="Freeform 1154"/>
          <p:cNvSpPr>
            <a:spLocks/>
          </p:cNvSpPr>
          <p:nvPr/>
        </p:nvSpPr>
        <p:spPr bwMode="auto">
          <a:xfrm>
            <a:off x="886885" y="434975"/>
            <a:ext cx="4233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7" name="Freeform 1156"/>
          <p:cNvSpPr>
            <a:spLocks/>
          </p:cNvSpPr>
          <p:nvPr/>
        </p:nvSpPr>
        <p:spPr bwMode="auto">
          <a:xfrm>
            <a:off x="886885" y="431801"/>
            <a:ext cx="4233" cy="3175"/>
          </a:xfrm>
          <a:custGeom>
            <a:avLst/>
            <a:gdLst>
              <a:gd name="T0" fmla="*/ 2 w 2"/>
              <a:gd name="T1" fmla="*/ 2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2 h 2"/>
              <a:gd name="T12" fmla="*/ 2 w 2"/>
              <a:gd name="T13" fmla="*/ 2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2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8" name="Freeform 1163"/>
          <p:cNvSpPr>
            <a:spLocks/>
          </p:cNvSpPr>
          <p:nvPr/>
        </p:nvSpPr>
        <p:spPr bwMode="auto">
          <a:xfrm>
            <a:off x="814917" y="415926"/>
            <a:ext cx="8467" cy="3175"/>
          </a:xfrm>
          <a:custGeom>
            <a:avLst/>
            <a:gdLst>
              <a:gd name="T0" fmla="*/ 2 w 4"/>
              <a:gd name="T1" fmla="*/ 2 h 2"/>
              <a:gd name="T2" fmla="*/ 2 w 4"/>
              <a:gd name="T3" fmla="*/ 2 h 2"/>
              <a:gd name="T4" fmla="*/ 4 w 4"/>
              <a:gd name="T5" fmla="*/ 2 h 2"/>
              <a:gd name="T6" fmla="*/ 4 w 4"/>
              <a:gd name="T7" fmla="*/ 0 h 2"/>
              <a:gd name="T8" fmla="*/ 4 w 4"/>
              <a:gd name="T9" fmla="*/ 0 h 2"/>
              <a:gd name="T10" fmla="*/ 2 w 4"/>
              <a:gd name="T11" fmla="*/ 0 h 2"/>
              <a:gd name="T12" fmla="*/ 2 w 4"/>
              <a:gd name="T13" fmla="*/ 0 h 2"/>
              <a:gd name="T14" fmla="*/ 0 w 4"/>
              <a:gd name="T15" fmla="*/ 2 h 2"/>
              <a:gd name="T16" fmla="*/ 2 w 4"/>
              <a:gd name="T17" fmla="*/ 2 h 2"/>
              <a:gd name="T18" fmla="*/ 2 w 4"/>
              <a:gd name="T19" fmla="*/ 0 h 2"/>
              <a:gd name="T20" fmla="*/ 4 w 4"/>
              <a:gd name="T21" fmla="*/ 2 h 2"/>
              <a:gd name="T22" fmla="*/ 4 w 4"/>
              <a:gd name="T23" fmla="*/ 0 h 2"/>
              <a:gd name="T24" fmla="*/ 4 w 4"/>
              <a:gd name="T25" fmla="*/ 0 h 2"/>
              <a:gd name="T26" fmla="*/ 2 w 4"/>
              <a:gd name="T27" fmla="*/ 0 h 2"/>
              <a:gd name="T28" fmla="*/ 2 w 4"/>
              <a:gd name="T29" fmla="*/ 0 h 2"/>
              <a:gd name="T30" fmla="*/ 0 w 4"/>
              <a:gd name="T31" fmla="*/ 0 h 2"/>
              <a:gd name="T32" fmla="*/ 2 w 4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9" name="Freeform 1172"/>
          <p:cNvSpPr>
            <a:spLocks/>
          </p:cNvSpPr>
          <p:nvPr/>
        </p:nvSpPr>
        <p:spPr bwMode="auto">
          <a:xfrm>
            <a:off x="776818" y="476251"/>
            <a:ext cx="4233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0 w 2"/>
              <a:gd name="T59" fmla="*/ 2 h 2"/>
              <a:gd name="T60" fmla="*/ 0 w 2"/>
              <a:gd name="T61" fmla="*/ 2 h 2"/>
              <a:gd name="T62" fmla="*/ 0 w 2"/>
              <a:gd name="T63" fmla="*/ 2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0" name="Freeform 1177"/>
          <p:cNvSpPr>
            <a:spLocks/>
          </p:cNvSpPr>
          <p:nvPr/>
        </p:nvSpPr>
        <p:spPr bwMode="auto">
          <a:xfrm>
            <a:off x="742952" y="534989"/>
            <a:ext cx="4233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 h 2"/>
              <a:gd name="T40" fmla="*/ 0 w 2"/>
              <a:gd name="T41" fmla="*/ 2 h 2"/>
              <a:gd name="T42" fmla="*/ 2 w 2"/>
              <a:gd name="T43" fmla="*/ 2 h 2"/>
              <a:gd name="T44" fmla="*/ 2 w 2"/>
              <a:gd name="T45" fmla="*/ 0 h 2"/>
              <a:gd name="T46" fmla="*/ 2 w 2"/>
              <a:gd name="T47" fmla="*/ 0 h 2"/>
              <a:gd name="T48" fmla="*/ 2 w 2"/>
              <a:gd name="T49" fmla="*/ 0 h 2"/>
              <a:gd name="T50" fmla="*/ 2 w 2"/>
              <a:gd name="T51" fmla="*/ 0 h 2"/>
              <a:gd name="T52" fmla="*/ 2 w 2"/>
              <a:gd name="T53" fmla="*/ 0 h 2"/>
              <a:gd name="T54" fmla="*/ 2 w 2"/>
              <a:gd name="T55" fmla="*/ 0 h 2"/>
              <a:gd name="T56" fmla="*/ 2 w 2"/>
              <a:gd name="T57" fmla="*/ 0 h 2"/>
              <a:gd name="T58" fmla="*/ 2 w 2"/>
              <a:gd name="T59" fmla="*/ 0 h 2"/>
              <a:gd name="T60" fmla="*/ 2 w 2"/>
              <a:gd name="T61" fmla="*/ 0 h 2"/>
              <a:gd name="T62" fmla="*/ 2 w 2"/>
              <a:gd name="T63" fmla="*/ 0 h 2"/>
              <a:gd name="T64" fmla="*/ 2 w 2"/>
              <a:gd name="T65" fmla="*/ 0 h 2"/>
              <a:gd name="T66" fmla="*/ 2 w 2"/>
              <a:gd name="T67" fmla="*/ 2 h 2"/>
              <a:gd name="T68" fmla="*/ 2 w 2"/>
              <a:gd name="T69" fmla="*/ 0 h 2"/>
              <a:gd name="T70" fmla="*/ 2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1" name="Freeform 1180"/>
          <p:cNvSpPr>
            <a:spLocks/>
          </p:cNvSpPr>
          <p:nvPr/>
        </p:nvSpPr>
        <p:spPr bwMode="auto">
          <a:xfrm>
            <a:off x="747185" y="530226"/>
            <a:ext cx="4233" cy="4763"/>
          </a:xfrm>
          <a:custGeom>
            <a:avLst/>
            <a:gdLst>
              <a:gd name="T0" fmla="*/ 0 w 2"/>
              <a:gd name="T1" fmla="*/ 3 h 3"/>
              <a:gd name="T2" fmla="*/ 0 w 2"/>
              <a:gd name="T3" fmla="*/ 3 h 3"/>
              <a:gd name="T4" fmla="*/ 2 w 2"/>
              <a:gd name="T5" fmla="*/ 3 h 3"/>
              <a:gd name="T6" fmla="*/ 2 w 2"/>
              <a:gd name="T7" fmla="*/ 3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0 w 2"/>
              <a:gd name="T19" fmla="*/ 3 h 3"/>
              <a:gd name="T20" fmla="*/ 0 w 2"/>
              <a:gd name="T21" fmla="*/ 3 h 3"/>
              <a:gd name="T22" fmla="*/ 0 w 2"/>
              <a:gd name="T23" fmla="*/ 0 h 3"/>
              <a:gd name="T24" fmla="*/ 0 w 2"/>
              <a:gd name="T25" fmla="*/ 3 h 3"/>
              <a:gd name="T26" fmla="*/ 0 w 2"/>
              <a:gd name="T27" fmla="*/ 3 h 3"/>
              <a:gd name="T28" fmla="*/ 0 w 2"/>
              <a:gd name="T29" fmla="*/ 3 h 3"/>
              <a:gd name="T30" fmla="*/ 0 w 2"/>
              <a:gd name="T31" fmla="*/ 3 h 3"/>
              <a:gd name="T32" fmla="*/ 0 w 2"/>
              <a:gd name="T33" fmla="*/ 3 h 3"/>
              <a:gd name="T34" fmla="*/ 0 w 2"/>
              <a:gd name="T35" fmla="*/ 3 h 3"/>
              <a:gd name="T36" fmla="*/ 0 w 2"/>
              <a:gd name="T37" fmla="*/ 3 h 3"/>
              <a:gd name="T38" fmla="*/ 0 w 2"/>
              <a:gd name="T39" fmla="*/ 3 h 3"/>
              <a:gd name="T40" fmla="*/ 0 w 2"/>
              <a:gd name="T41" fmla="*/ 3 h 3"/>
              <a:gd name="T42" fmla="*/ 0 w 2"/>
              <a:gd name="T43" fmla="*/ 3 h 3"/>
              <a:gd name="T44" fmla="*/ 0 w 2"/>
              <a:gd name="T45" fmla="*/ 3 h 3"/>
              <a:gd name="T46" fmla="*/ 0 w 2"/>
              <a:gd name="T47" fmla="*/ 3 h 3"/>
              <a:gd name="T48" fmla="*/ 0 w 2"/>
              <a:gd name="T49" fmla="*/ 3 h 3"/>
              <a:gd name="T50" fmla="*/ 0 w 2"/>
              <a:gd name="T51" fmla="*/ 3 h 3"/>
              <a:gd name="T52" fmla="*/ 0 w 2"/>
              <a:gd name="T53" fmla="*/ 3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2" name="Line 1187"/>
          <p:cNvSpPr>
            <a:spLocks noChangeShapeType="1"/>
          </p:cNvSpPr>
          <p:nvPr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3" name="Line 1188"/>
          <p:cNvSpPr>
            <a:spLocks noChangeShapeType="1"/>
          </p:cNvSpPr>
          <p:nvPr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4" name="Freeform 1208"/>
          <p:cNvSpPr>
            <a:spLocks/>
          </p:cNvSpPr>
          <p:nvPr/>
        </p:nvSpPr>
        <p:spPr bwMode="auto">
          <a:xfrm>
            <a:off x="793751" y="55721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5" name="Freeform 1210"/>
          <p:cNvSpPr>
            <a:spLocks/>
          </p:cNvSpPr>
          <p:nvPr/>
        </p:nvSpPr>
        <p:spPr bwMode="auto">
          <a:xfrm>
            <a:off x="793752" y="557214"/>
            <a:ext cx="4233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6" name="Freeform 1214"/>
          <p:cNvSpPr>
            <a:spLocks/>
          </p:cNvSpPr>
          <p:nvPr/>
        </p:nvSpPr>
        <p:spPr bwMode="auto">
          <a:xfrm>
            <a:off x="793752" y="557214"/>
            <a:ext cx="4233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0 w 2"/>
              <a:gd name="T5" fmla="*/ 0 h 2"/>
              <a:gd name="T6" fmla="*/ 0 w 2"/>
              <a:gd name="T7" fmla="*/ 2 h 2"/>
              <a:gd name="T8" fmla="*/ 0 w 2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7" name="Rectangle 1215"/>
          <p:cNvSpPr>
            <a:spLocks noChangeArrowheads="1"/>
          </p:cNvSpPr>
          <p:nvPr/>
        </p:nvSpPr>
        <p:spPr bwMode="auto">
          <a:xfrm>
            <a:off x="793751" y="627064"/>
            <a:ext cx="2116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28" name="Freeform 1217"/>
          <p:cNvSpPr>
            <a:spLocks/>
          </p:cNvSpPr>
          <p:nvPr/>
        </p:nvSpPr>
        <p:spPr bwMode="auto">
          <a:xfrm>
            <a:off x="793751" y="62706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9" name="Freeform 1219"/>
          <p:cNvSpPr>
            <a:spLocks/>
          </p:cNvSpPr>
          <p:nvPr/>
        </p:nvSpPr>
        <p:spPr bwMode="auto">
          <a:xfrm>
            <a:off x="975785" y="541339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0" name="Freeform 1221"/>
          <p:cNvSpPr>
            <a:spLocks/>
          </p:cNvSpPr>
          <p:nvPr/>
        </p:nvSpPr>
        <p:spPr bwMode="auto">
          <a:xfrm>
            <a:off x="975785" y="541339"/>
            <a:ext cx="4233" cy="3175"/>
          </a:xfrm>
          <a:custGeom>
            <a:avLst/>
            <a:gdLst>
              <a:gd name="T0" fmla="*/ 2 w 2"/>
              <a:gd name="T1" fmla="*/ 0 h 2"/>
              <a:gd name="T2" fmla="*/ 2 w 2"/>
              <a:gd name="T3" fmla="*/ 0 h 2"/>
              <a:gd name="T4" fmla="*/ 2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 h 2"/>
              <a:gd name="T12" fmla="*/ 2 w 2"/>
              <a:gd name="T13" fmla="*/ 0 h 2"/>
              <a:gd name="T14" fmla="*/ 2 w 2"/>
              <a:gd name="T15" fmla="*/ 0 h 2"/>
              <a:gd name="T16" fmla="*/ 2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1" name="Freeform 1234"/>
          <p:cNvSpPr>
            <a:spLocks/>
          </p:cNvSpPr>
          <p:nvPr/>
        </p:nvSpPr>
        <p:spPr bwMode="auto">
          <a:xfrm>
            <a:off x="963085" y="550864"/>
            <a:ext cx="4233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2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2" name="Line 1237"/>
          <p:cNvSpPr>
            <a:spLocks noChangeShapeType="1"/>
          </p:cNvSpPr>
          <p:nvPr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3" name="Line 1238"/>
          <p:cNvSpPr>
            <a:spLocks noChangeShapeType="1"/>
          </p:cNvSpPr>
          <p:nvPr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4" name="Freeform 1240"/>
          <p:cNvSpPr>
            <a:spLocks/>
          </p:cNvSpPr>
          <p:nvPr/>
        </p:nvSpPr>
        <p:spPr bwMode="auto">
          <a:xfrm>
            <a:off x="971551" y="541339"/>
            <a:ext cx="2116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5" name="Freeform 1243"/>
          <p:cNvSpPr>
            <a:spLocks/>
          </p:cNvSpPr>
          <p:nvPr/>
        </p:nvSpPr>
        <p:spPr bwMode="auto">
          <a:xfrm>
            <a:off x="971552" y="538164"/>
            <a:ext cx="4233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2 w 2"/>
              <a:gd name="T39" fmla="*/ 2 h 2"/>
              <a:gd name="T40" fmla="*/ 2 w 2"/>
              <a:gd name="T41" fmla="*/ 2 h 2"/>
              <a:gd name="T42" fmla="*/ 2 w 2"/>
              <a:gd name="T43" fmla="*/ 2 h 2"/>
              <a:gd name="T44" fmla="*/ 2 w 2"/>
              <a:gd name="T45" fmla="*/ 2 h 2"/>
              <a:gd name="T46" fmla="*/ 2 w 2"/>
              <a:gd name="T47" fmla="*/ 2 h 2"/>
              <a:gd name="T48" fmla="*/ 0 w 2"/>
              <a:gd name="T49" fmla="*/ 0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2 w 2"/>
              <a:gd name="T57" fmla="*/ 2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6" name="Freeform 1246"/>
          <p:cNvSpPr>
            <a:spLocks/>
          </p:cNvSpPr>
          <p:nvPr/>
        </p:nvSpPr>
        <p:spPr bwMode="auto">
          <a:xfrm>
            <a:off x="967318" y="547689"/>
            <a:ext cx="4233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0 h 2"/>
              <a:gd name="T6" fmla="*/ 2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2 w 2"/>
              <a:gd name="T17" fmla="*/ 0 h 2"/>
              <a:gd name="T18" fmla="*/ 2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 h 2"/>
              <a:gd name="T48" fmla="*/ 0 w 2"/>
              <a:gd name="T49" fmla="*/ 2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7" name="Freeform 1250"/>
          <p:cNvSpPr>
            <a:spLocks/>
          </p:cNvSpPr>
          <p:nvPr/>
        </p:nvSpPr>
        <p:spPr bwMode="auto">
          <a:xfrm>
            <a:off x="975785" y="530225"/>
            <a:ext cx="4233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8" name="Freeform 1252"/>
          <p:cNvSpPr>
            <a:spLocks/>
          </p:cNvSpPr>
          <p:nvPr/>
        </p:nvSpPr>
        <p:spPr bwMode="auto">
          <a:xfrm>
            <a:off x="975785" y="527050"/>
            <a:ext cx="4233" cy="7938"/>
          </a:xfrm>
          <a:custGeom>
            <a:avLst/>
            <a:gdLst>
              <a:gd name="T0" fmla="*/ 2 w 2"/>
              <a:gd name="T1" fmla="*/ 2 h 5"/>
              <a:gd name="T2" fmla="*/ 2 w 2"/>
              <a:gd name="T3" fmla="*/ 2 h 5"/>
              <a:gd name="T4" fmla="*/ 0 w 2"/>
              <a:gd name="T5" fmla="*/ 0 h 5"/>
              <a:gd name="T6" fmla="*/ 0 w 2"/>
              <a:gd name="T7" fmla="*/ 2 h 5"/>
              <a:gd name="T8" fmla="*/ 0 w 2"/>
              <a:gd name="T9" fmla="*/ 2 h 5"/>
              <a:gd name="T10" fmla="*/ 2 w 2"/>
              <a:gd name="T11" fmla="*/ 5 h 5"/>
              <a:gd name="T12" fmla="*/ 2 w 2"/>
              <a:gd name="T13" fmla="*/ 2 h 5"/>
              <a:gd name="T14" fmla="*/ 2 w 2"/>
              <a:gd name="T15" fmla="*/ 2 h 5"/>
              <a:gd name="T16" fmla="*/ 0 w 2"/>
              <a:gd name="T17" fmla="*/ 0 h 5"/>
              <a:gd name="T18" fmla="*/ 0 w 2"/>
              <a:gd name="T19" fmla="*/ 2 h 5"/>
              <a:gd name="T20" fmla="*/ 0 w 2"/>
              <a:gd name="T21" fmla="*/ 2 h 5"/>
              <a:gd name="T22" fmla="*/ 2 w 2"/>
              <a:gd name="T23" fmla="*/ 5 h 5"/>
              <a:gd name="T24" fmla="*/ 2 w 2"/>
              <a:gd name="T25" fmla="*/ 2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9" name="Freeform 1255"/>
          <p:cNvSpPr>
            <a:spLocks/>
          </p:cNvSpPr>
          <p:nvPr/>
        </p:nvSpPr>
        <p:spPr bwMode="auto">
          <a:xfrm>
            <a:off x="950385" y="550864"/>
            <a:ext cx="4233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 w 2"/>
              <a:gd name="T19" fmla="*/ 0 h 1587"/>
              <a:gd name="T20" fmla="*/ 2 w 2"/>
              <a:gd name="T21" fmla="*/ 0 h 1587"/>
              <a:gd name="T22" fmla="*/ 2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2 w 2"/>
              <a:gd name="T31" fmla="*/ 0 h 1587"/>
              <a:gd name="T32" fmla="*/ 2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2 w 2"/>
              <a:gd name="T41" fmla="*/ 0 h 1587"/>
              <a:gd name="T42" fmla="*/ 2 w 2"/>
              <a:gd name="T43" fmla="*/ 0 h 1587"/>
              <a:gd name="T44" fmla="*/ 2 w 2"/>
              <a:gd name="T45" fmla="*/ 0 h 1587"/>
              <a:gd name="T46" fmla="*/ 2 w 2"/>
              <a:gd name="T47" fmla="*/ 0 h 1587"/>
              <a:gd name="T48" fmla="*/ 2 w 2"/>
              <a:gd name="T49" fmla="*/ 0 h 1587"/>
              <a:gd name="T50" fmla="*/ 2 w 2"/>
              <a:gd name="T51" fmla="*/ 0 h 1587"/>
              <a:gd name="T52" fmla="*/ 2 w 2"/>
              <a:gd name="T53" fmla="*/ 0 h 1587"/>
              <a:gd name="T54" fmla="*/ 2 w 2"/>
              <a:gd name="T55" fmla="*/ 0 h 1587"/>
              <a:gd name="T56" fmla="*/ 2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0" name="Rectangle 1256"/>
          <p:cNvSpPr>
            <a:spLocks noChangeArrowheads="1"/>
          </p:cNvSpPr>
          <p:nvPr/>
        </p:nvSpPr>
        <p:spPr bwMode="auto">
          <a:xfrm>
            <a:off x="963085" y="550864"/>
            <a:ext cx="2116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1" name="Freeform 1258"/>
          <p:cNvSpPr>
            <a:spLocks/>
          </p:cNvSpPr>
          <p:nvPr/>
        </p:nvSpPr>
        <p:spPr bwMode="auto">
          <a:xfrm>
            <a:off x="963085" y="55086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2" name="Freeform 1266"/>
          <p:cNvSpPr>
            <a:spLocks/>
          </p:cNvSpPr>
          <p:nvPr/>
        </p:nvSpPr>
        <p:spPr bwMode="auto">
          <a:xfrm>
            <a:off x="971551" y="534989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3" name="Freeform 1269"/>
          <p:cNvSpPr>
            <a:spLocks/>
          </p:cNvSpPr>
          <p:nvPr/>
        </p:nvSpPr>
        <p:spPr bwMode="auto">
          <a:xfrm>
            <a:off x="971552" y="530226"/>
            <a:ext cx="4233" cy="4763"/>
          </a:xfrm>
          <a:custGeom>
            <a:avLst/>
            <a:gdLst>
              <a:gd name="T0" fmla="*/ 0 w 2"/>
              <a:gd name="T1" fmla="*/ 3 h 3"/>
              <a:gd name="T2" fmla="*/ 2 w 2"/>
              <a:gd name="T3" fmla="*/ 0 h 3"/>
              <a:gd name="T4" fmla="*/ 2 w 2"/>
              <a:gd name="T5" fmla="*/ 0 h 3"/>
              <a:gd name="T6" fmla="*/ 2 w 2"/>
              <a:gd name="T7" fmla="*/ 0 h 3"/>
              <a:gd name="T8" fmla="*/ 2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2 w 2"/>
              <a:gd name="T19" fmla="*/ 0 h 3"/>
              <a:gd name="T20" fmla="*/ 2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3 h 3"/>
              <a:gd name="T40" fmla="*/ 0 w 2"/>
              <a:gd name="T41" fmla="*/ 3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4" name="Line 1270"/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5" name="Line 1271"/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6" name="Rectangle 1272"/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7" name="Rectangle 1273"/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8" name="Line 1274"/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9" name="Line 1275"/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0" name="Freeform 1277"/>
          <p:cNvSpPr>
            <a:spLocks/>
          </p:cNvSpPr>
          <p:nvPr/>
        </p:nvSpPr>
        <p:spPr bwMode="auto">
          <a:xfrm>
            <a:off x="971551" y="523876"/>
            <a:ext cx="2116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1" name="Freeform 1287"/>
          <p:cNvSpPr>
            <a:spLocks/>
          </p:cNvSpPr>
          <p:nvPr/>
        </p:nvSpPr>
        <p:spPr bwMode="auto">
          <a:xfrm>
            <a:off x="958852" y="514350"/>
            <a:ext cx="423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2 w 2"/>
              <a:gd name="T25" fmla="*/ 2 h 2"/>
              <a:gd name="T26" fmla="*/ 2 w 2"/>
              <a:gd name="T27" fmla="*/ 2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2" name="Freeform 1290"/>
          <p:cNvSpPr>
            <a:spLocks/>
          </p:cNvSpPr>
          <p:nvPr/>
        </p:nvSpPr>
        <p:spPr bwMode="auto">
          <a:xfrm>
            <a:off x="958852" y="517526"/>
            <a:ext cx="4233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 h 2"/>
              <a:gd name="T50" fmla="*/ 2 w 2"/>
              <a:gd name="T51" fmla="*/ 2 h 2"/>
              <a:gd name="T52" fmla="*/ 2 w 2"/>
              <a:gd name="T53" fmla="*/ 0 h 2"/>
              <a:gd name="T54" fmla="*/ 2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 h 2"/>
              <a:gd name="T62" fmla="*/ 0 w 2"/>
              <a:gd name="T63" fmla="*/ 2 h 2"/>
              <a:gd name="T64" fmla="*/ 2 w 2"/>
              <a:gd name="T65" fmla="*/ 2 h 2"/>
              <a:gd name="T66" fmla="*/ 2 w 2"/>
              <a:gd name="T67" fmla="*/ 2 h 2"/>
              <a:gd name="T68" fmla="*/ 0 w 2"/>
              <a:gd name="T69" fmla="*/ 2 h 2"/>
              <a:gd name="T70" fmla="*/ 0 w 2"/>
              <a:gd name="T71" fmla="*/ 2 h 2"/>
              <a:gd name="T72" fmla="*/ 0 w 2"/>
              <a:gd name="T73" fmla="*/ 2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3" name="Rectangle 1335"/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4" name="Rectangle 1336"/>
          <p:cNvSpPr>
            <a:spLocks noChangeArrowheads="1"/>
          </p:cNvSpPr>
          <p:nvPr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5" name="Rectangle 1337"/>
          <p:cNvSpPr>
            <a:spLocks noChangeArrowheads="1"/>
          </p:cNvSpPr>
          <p:nvPr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6" name="Rectangle 1340"/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7" name="Rectangle 1341"/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8" name="Rectangle 1342"/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9" name="Rectangle 1343"/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0" name="Rectangle 1344"/>
          <p:cNvSpPr>
            <a:spLocks noChangeArrowheads="1"/>
          </p:cNvSpPr>
          <p:nvPr/>
        </p:nvSpPr>
        <p:spPr bwMode="auto">
          <a:xfrm>
            <a:off x="620185" y="485776"/>
            <a:ext cx="2116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1" name="Rectangle 60"/>
          <p:cNvSpPr>
            <a:spLocks noChangeArrowheads="1"/>
          </p:cNvSpPr>
          <p:nvPr/>
        </p:nvSpPr>
        <p:spPr bwMode="auto">
          <a:xfrm>
            <a:off x="0" y="2828926"/>
            <a:ext cx="12192000" cy="1762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chemeClr val="bg1"/>
              </a:solidFill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1154547" y="1306550"/>
            <a:ext cx="9728968" cy="1450437"/>
          </a:xfrm>
        </p:spPr>
        <p:txBody>
          <a:bodyPr lIns="0" tIns="0" rIns="0" bIns="0" anchor="b">
            <a:normAutofit/>
          </a:bodyPr>
          <a:lstStyle>
            <a:lvl1pPr>
              <a:defRPr sz="3800" b="1" cap="none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1134806" y="3074089"/>
            <a:ext cx="9771695" cy="2397495"/>
          </a:xfrm>
        </p:spPr>
        <p:txBody>
          <a:bodyPr lIns="0" tIns="0" rIns="0" bIns="0">
            <a:normAutofit/>
          </a:bodyPr>
          <a:lstStyle>
            <a:lvl1pPr>
              <a:lnSpc>
                <a:spcPct val="100000"/>
              </a:lnSpc>
              <a:defRPr sz="3000" b="0" i="0" cap="none" baseline="0">
                <a:solidFill>
                  <a:schemeClr val="tx1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4" name="Picture 6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9692" y="6260508"/>
            <a:ext cx="2391577" cy="456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415896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C48A4-8E8C-07B9-DBA2-D3C8DC42CD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9850" y="0"/>
            <a:ext cx="10854578" cy="74636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400" b="1">
                <a:solidFill>
                  <a:srgbClr val="021F4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BD2309-BD89-690E-59D3-2080853F9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850" y="1086605"/>
            <a:ext cx="10854578" cy="497511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C4EB984-A46A-13CB-A32D-5A26EF23241D}"/>
              </a:ext>
            </a:extLst>
          </p:cNvPr>
          <p:cNvCxnSpPr>
            <a:cxnSpLocks/>
          </p:cNvCxnSpPr>
          <p:nvPr userDrawn="1"/>
        </p:nvCxnSpPr>
        <p:spPr>
          <a:xfrm>
            <a:off x="609600" y="796277"/>
            <a:ext cx="10972800" cy="0"/>
          </a:xfrm>
          <a:prstGeom prst="line">
            <a:avLst/>
          </a:prstGeom>
          <a:ln w="635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7360232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00337F4-B4B0-4FDD-B560-DA7A14DD9A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1562" y="6103363"/>
            <a:ext cx="2405304" cy="611545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D3549399-801D-4575-B2D1-914E8CD75358}"/>
              </a:ext>
            </a:extLst>
          </p:cNvPr>
          <p:cNvSpPr txBox="1">
            <a:spLocks/>
          </p:cNvSpPr>
          <p:nvPr userDrawn="1"/>
        </p:nvSpPr>
        <p:spPr bwMode="auto">
          <a:xfrm>
            <a:off x="650289" y="274738"/>
            <a:ext cx="8496300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18000" numCol="1" anchor="b" anchorCtr="0" compatLnSpc="1">
            <a:prstTxWarp prst="textNoShape">
              <a:avLst/>
            </a:prstTxWarp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1" b="1" i="0" u="none" strike="noStrike" kern="1200" cap="none" spc="0" normalizeH="0" baseline="0" noProof="0">
                <a:ln>
                  <a:noFill/>
                </a:ln>
                <a:solidFill>
                  <a:srgbClr val="002345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7586E3DB-C438-4D4C-8117-A3EA709C1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501" y="274736"/>
            <a:ext cx="8496300" cy="56451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18000" numCol="1" anchor="b" anchorCtr="0" compatLnSpc="1">
            <a:prstTxWarp prst="textNoShape">
              <a:avLst/>
            </a:prstTxWarp>
          </a:bodyPr>
          <a:lstStyle>
            <a:lvl1pPr>
              <a:defRPr kumimoji="0" lang="en-US" sz="2201" b="1" i="0" u="none" strike="noStrike" cap="none" spc="0" normalizeH="0" baseline="0" noProof="0" dirty="0">
                <a:ln>
                  <a:noFill/>
                </a:ln>
                <a:solidFill>
                  <a:srgbClr val="002345"/>
                </a:solidFill>
                <a:effectLst/>
                <a:uLnTx/>
                <a:uFillTx/>
                <a:latin typeface="Arial"/>
                <a:cs typeface="Arial"/>
              </a:defRPr>
            </a:lvl1pPr>
          </a:lstStyle>
          <a:p>
            <a:pPr marL="0" marR="0" lvl="0" indent="0" defTabSz="457200" fontAlgn="auto">
              <a:lnSpc>
                <a:spcPct val="100000"/>
              </a:lnSpc>
              <a:spcAft>
                <a:spcPts val="0"/>
              </a:spcAft>
              <a:buClrTx/>
              <a:buSzTx/>
              <a:buFontTx/>
              <a:tabLst/>
            </a:pPr>
            <a:r>
              <a:rPr lang="en-US" noProof="0" err="1"/>
              <a:t>Titlemaster</a:t>
            </a:r>
            <a:endParaRPr lang="en-US" noProof="0"/>
          </a:p>
        </p:txBody>
      </p: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CC8931F7-7BD4-46D8-ACE4-A74D7661D2F4}"/>
              </a:ext>
            </a:extLst>
          </p:cNvPr>
          <p:cNvSpPr txBox="1">
            <a:spLocks/>
          </p:cNvSpPr>
          <p:nvPr userDrawn="1"/>
        </p:nvSpPr>
        <p:spPr>
          <a:xfrm>
            <a:off x="629495" y="6390873"/>
            <a:ext cx="288032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Palatino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F62D93A-3BA0-8848-BFA3-D7046C1B555D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5306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 GREEN">
    <p:bg>
      <p:bgPr>
        <a:solidFill>
          <a:schemeClr val="accent2"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Title 329"/>
          <p:cNvSpPr>
            <a:spLocks noGrp="1"/>
          </p:cNvSpPr>
          <p:nvPr>
            <p:ph type="title" hasCustomPrompt="1"/>
          </p:nvPr>
        </p:nvSpPr>
        <p:spPr>
          <a:xfrm>
            <a:off x="3500436" y="3656149"/>
            <a:ext cx="7005349" cy="984885"/>
          </a:xfrm>
        </p:spPr>
        <p:txBody>
          <a:bodyPr lIns="0" tIns="0" rIns="0" bIns="0" anchor="t">
            <a:spAutoFit/>
          </a:bodyPr>
          <a:lstStyle>
            <a:lvl1pPr>
              <a:defRPr sz="3200" b="1" cap="all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 hasCustomPrompt="1"/>
          </p:nvPr>
        </p:nvSpPr>
        <p:spPr>
          <a:xfrm>
            <a:off x="3500436" y="4873499"/>
            <a:ext cx="7028336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marR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 sz="2000" b="0" i="0" cap="none" baseline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4E16583-C580-4E38-8BD7-2722D32CDA6C}"/>
              </a:ext>
            </a:extLst>
          </p:cNvPr>
          <p:cNvSpPr/>
          <p:nvPr/>
        </p:nvSpPr>
        <p:spPr bwMode="auto">
          <a:xfrm>
            <a:off x="0" y="1485000"/>
            <a:ext cx="3240000" cy="38880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Picture Placeholder 68">
            <a:extLst>
              <a:ext uri="{FF2B5EF4-FFF2-40B4-BE49-F238E27FC236}">
                <a16:creationId xmlns:a16="http://schemas.microsoft.com/office/drawing/2014/main" id="{0141CED7-FEEE-4FC8-B92D-DE677569C6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00437" y="1485000"/>
            <a:ext cx="7020000" cy="1944687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1" name="Text Placeholder 70">
            <a:extLst>
              <a:ext uri="{FF2B5EF4-FFF2-40B4-BE49-F238E27FC236}">
                <a16:creationId xmlns:a16="http://schemas.microsoft.com/office/drawing/2014/main" id="{D9B2F553-D75C-421C-8C1A-3ED4022DE87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08689" y="3920390"/>
            <a:ext cx="1989269" cy="1739900"/>
          </a:xfrm>
        </p:spPr>
        <p:txBody>
          <a:bodyPr>
            <a:noAutofit/>
          </a:bodyPr>
          <a:lstStyle>
            <a:lvl1pPr algn="r">
              <a:defRPr sz="11500" b="1" spc="300" baseline="0">
                <a:solidFill>
                  <a:srgbClr val="F2F7F6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0#</a:t>
            </a:r>
          </a:p>
        </p:txBody>
      </p:sp>
    </p:spTree>
    <p:extLst>
      <p:ext uri="{BB962C8B-B14F-4D97-AF65-F5344CB8AC3E}">
        <p14:creationId xmlns:p14="http://schemas.microsoft.com/office/powerpoint/2010/main" val="3112610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int 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>
            <a:extLst>
              <a:ext uri="{FF2B5EF4-FFF2-40B4-BE49-F238E27FC236}">
                <a16:creationId xmlns:a16="http://schemas.microsoft.com/office/drawing/2014/main" id="{B5344803-4570-4697-85EE-399C2291914B}"/>
              </a:ext>
            </a:extLst>
          </p:cNvPr>
          <p:cNvGrpSpPr/>
          <p:nvPr/>
        </p:nvGrpSpPr>
        <p:grpSpPr>
          <a:xfrm>
            <a:off x="2765424" y="1588"/>
            <a:ext cx="9426575" cy="6856412"/>
            <a:chOff x="2765425" y="11113"/>
            <a:chExt cx="9394826" cy="6829426"/>
          </a:xfrm>
        </p:grpSpPr>
        <p:sp>
          <p:nvSpPr>
            <p:cNvPr id="78" name="Freeform 46">
              <a:extLst>
                <a:ext uri="{FF2B5EF4-FFF2-40B4-BE49-F238E27FC236}">
                  <a16:creationId xmlns:a16="http://schemas.microsoft.com/office/drawing/2014/main" id="{89E3E897-C479-4F88-9844-84F8E619BF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5425" y="11113"/>
              <a:ext cx="4800600" cy="5467350"/>
            </a:xfrm>
            <a:custGeom>
              <a:avLst/>
              <a:gdLst>
                <a:gd name="T0" fmla="*/ 1486 w 1519"/>
                <a:gd name="T1" fmla="*/ 1378 h 1729"/>
                <a:gd name="T2" fmla="*/ 1486 w 1519"/>
                <a:gd name="T3" fmla="*/ 1378 h 1729"/>
                <a:gd name="T4" fmla="*/ 1486 w 1519"/>
                <a:gd name="T5" fmla="*/ 1344 h 1729"/>
                <a:gd name="T6" fmla="*/ 1486 w 1519"/>
                <a:gd name="T7" fmla="*/ 1344 h 1729"/>
                <a:gd name="T8" fmla="*/ 821 w 1519"/>
                <a:gd name="T9" fmla="*/ 0 h 1729"/>
                <a:gd name="T10" fmla="*/ 0 w 1519"/>
                <a:gd name="T11" fmla="*/ 0 h 1729"/>
                <a:gd name="T12" fmla="*/ 1486 w 1519"/>
                <a:gd name="T13" fmla="*/ 1710 h 1729"/>
                <a:gd name="T14" fmla="*/ 1519 w 1519"/>
                <a:gd name="T15" fmla="*/ 1729 h 1729"/>
                <a:gd name="T16" fmla="*/ 1486 w 1519"/>
                <a:gd name="T17" fmla="*/ 1378 h 1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9" h="1729">
                  <a:moveTo>
                    <a:pt x="1486" y="1378"/>
                  </a:moveTo>
                  <a:cubicBezTo>
                    <a:pt x="1486" y="1378"/>
                    <a:pt x="1486" y="1378"/>
                    <a:pt x="1486" y="1378"/>
                  </a:cubicBezTo>
                  <a:cubicBezTo>
                    <a:pt x="1486" y="1366"/>
                    <a:pt x="1486" y="1355"/>
                    <a:pt x="1486" y="1344"/>
                  </a:cubicBezTo>
                  <a:cubicBezTo>
                    <a:pt x="1486" y="1344"/>
                    <a:pt x="1486" y="1344"/>
                    <a:pt x="1486" y="1344"/>
                  </a:cubicBezTo>
                  <a:cubicBezTo>
                    <a:pt x="1147" y="977"/>
                    <a:pt x="910" y="514"/>
                    <a:pt x="82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1" y="723"/>
                    <a:pt x="818" y="1324"/>
                    <a:pt x="1486" y="1710"/>
                  </a:cubicBezTo>
                  <a:cubicBezTo>
                    <a:pt x="1497" y="1716"/>
                    <a:pt x="1508" y="1723"/>
                    <a:pt x="1519" y="1729"/>
                  </a:cubicBezTo>
                  <a:cubicBezTo>
                    <a:pt x="1497" y="1615"/>
                    <a:pt x="1486" y="1498"/>
                    <a:pt x="1486" y="1378"/>
                  </a:cubicBezTo>
                  <a:close/>
                </a:path>
              </a:pathLst>
            </a:custGeom>
            <a:solidFill>
              <a:schemeClr val="bg1">
                <a:lumMod val="75000"/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Arial" panose="020B0604020202020204" pitchFamily="34" charset="0"/>
              </a:endParaRPr>
            </a:p>
          </p:txBody>
        </p:sp>
        <p:sp>
          <p:nvSpPr>
            <p:cNvPr id="79" name="Freeform 47">
              <a:extLst>
                <a:ext uri="{FF2B5EF4-FFF2-40B4-BE49-F238E27FC236}">
                  <a16:creationId xmlns:a16="http://schemas.microsoft.com/office/drawing/2014/main" id="{F22054DE-27F2-47A6-B4F6-D614377D51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9400" y="11113"/>
              <a:ext cx="4060825" cy="4249738"/>
            </a:xfrm>
            <a:custGeom>
              <a:avLst/>
              <a:gdLst>
                <a:gd name="T0" fmla="*/ 665 w 1285"/>
                <a:gd name="T1" fmla="*/ 0 h 1344"/>
                <a:gd name="T2" fmla="*/ 0 w 1285"/>
                <a:gd name="T3" fmla="*/ 0 h 1344"/>
                <a:gd name="T4" fmla="*/ 665 w 1285"/>
                <a:gd name="T5" fmla="*/ 1344 h 1344"/>
                <a:gd name="T6" fmla="*/ 665 w 1285"/>
                <a:gd name="T7" fmla="*/ 1344 h 1344"/>
                <a:gd name="T8" fmla="*/ 1285 w 1285"/>
                <a:gd name="T9" fmla="*/ 0 h 1344"/>
                <a:gd name="T10" fmla="*/ 665 w 1285"/>
                <a:gd name="T11" fmla="*/ 0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5" h="1344">
                  <a:moveTo>
                    <a:pt x="66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9" y="514"/>
                    <a:pt x="326" y="977"/>
                    <a:pt x="665" y="1344"/>
                  </a:cubicBezTo>
                  <a:cubicBezTo>
                    <a:pt x="665" y="1344"/>
                    <a:pt x="665" y="1344"/>
                    <a:pt x="665" y="1344"/>
                  </a:cubicBezTo>
                  <a:cubicBezTo>
                    <a:pt x="675" y="809"/>
                    <a:pt x="912" y="330"/>
                    <a:pt x="1285" y="0"/>
                  </a:cubicBezTo>
                  <a:lnTo>
                    <a:pt x="665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Arial" panose="020B0604020202020204" pitchFamily="34" charset="0"/>
              </a:endParaRPr>
            </a:p>
          </p:txBody>
        </p:sp>
        <p:sp>
          <p:nvSpPr>
            <p:cNvPr id="80" name="Freeform 48">
              <a:extLst>
                <a:ext uri="{FF2B5EF4-FFF2-40B4-BE49-F238E27FC236}">
                  <a16:creationId xmlns:a16="http://schemas.microsoft.com/office/drawing/2014/main" id="{67F1C9E5-15FC-4911-9A08-FC0EDFE4788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66026" y="5478463"/>
              <a:ext cx="4462463" cy="1362075"/>
            </a:xfrm>
            <a:custGeom>
              <a:avLst/>
              <a:gdLst>
                <a:gd name="T0" fmla="*/ 0 w 1412"/>
                <a:gd name="T1" fmla="*/ 0 h 431"/>
                <a:gd name="T2" fmla="*/ 141 w 1412"/>
                <a:gd name="T3" fmla="*/ 431 h 431"/>
                <a:gd name="T4" fmla="*/ 1412 w 1412"/>
                <a:gd name="T5" fmla="*/ 431 h 431"/>
                <a:gd name="T6" fmla="*/ 0 w 1412"/>
                <a:gd name="T7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12" h="431">
                  <a:moveTo>
                    <a:pt x="0" y="0"/>
                  </a:moveTo>
                  <a:cubicBezTo>
                    <a:pt x="29" y="151"/>
                    <a:pt x="77" y="296"/>
                    <a:pt x="141" y="431"/>
                  </a:cubicBezTo>
                  <a:cubicBezTo>
                    <a:pt x="1412" y="431"/>
                    <a:pt x="1412" y="431"/>
                    <a:pt x="1412" y="431"/>
                  </a:cubicBezTo>
                  <a:cubicBezTo>
                    <a:pt x="902" y="390"/>
                    <a:pt x="424" y="238"/>
                    <a:pt x="0" y="0"/>
                  </a:cubicBezTo>
                  <a:close/>
                </a:path>
              </a:pathLst>
            </a:custGeom>
            <a:solidFill>
              <a:schemeClr val="bg1">
                <a:lumMod val="75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Arial" panose="020B0604020202020204" pitchFamily="34" charset="0"/>
              </a:endParaRPr>
            </a:p>
          </p:txBody>
        </p:sp>
        <p:sp>
          <p:nvSpPr>
            <p:cNvPr id="81" name="Freeform 49">
              <a:extLst>
                <a:ext uri="{FF2B5EF4-FFF2-40B4-BE49-F238E27FC236}">
                  <a16:creationId xmlns:a16="http://schemas.microsoft.com/office/drawing/2014/main" id="{7821DF6E-C7B3-46DB-A33F-4383CBEE0EFA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1251" y="4260851"/>
              <a:ext cx="4699000" cy="2579688"/>
            </a:xfrm>
            <a:custGeom>
              <a:avLst/>
              <a:gdLst>
                <a:gd name="T0" fmla="*/ 1487 w 1487"/>
                <a:gd name="T1" fmla="*/ 816 h 816"/>
                <a:gd name="T2" fmla="*/ 1487 w 1487"/>
                <a:gd name="T3" fmla="*/ 814 h 816"/>
                <a:gd name="T4" fmla="*/ 0 w 1487"/>
                <a:gd name="T5" fmla="*/ 0 h 816"/>
                <a:gd name="T6" fmla="*/ 0 w 1487"/>
                <a:gd name="T7" fmla="*/ 34 h 816"/>
                <a:gd name="T8" fmla="*/ 0 w 1487"/>
                <a:gd name="T9" fmla="*/ 34 h 816"/>
                <a:gd name="T10" fmla="*/ 33 w 1487"/>
                <a:gd name="T11" fmla="*/ 385 h 816"/>
                <a:gd name="T12" fmla="*/ 1445 w 1487"/>
                <a:gd name="T13" fmla="*/ 816 h 816"/>
                <a:gd name="T14" fmla="*/ 1487 w 1487"/>
                <a:gd name="T15" fmla="*/ 816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87" h="816">
                  <a:moveTo>
                    <a:pt x="1487" y="816"/>
                  </a:moveTo>
                  <a:cubicBezTo>
                    <a:pt x="1487" y="814"/>
                    <a:pt x="1487" y="814"/>
                    <a:pt x="1487" y="814"/>
                  </a:cubicBezTo>
                  <a:cubicBezTo>
                    <a:pt x="904" y="711"/>
                    <a:pt x="386" y="418"/>
                    <a:pt x="0" y="0"/>
                  </a:cubicBezTo>
                  <a:cubicBezTo>
                    <a:pt x="0" y="11"/>
                    <a:pt x="0" y="22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4"/>
                    <a:pt x="11" y="271"/>
                    <a:pt x="33" y="385"/>
                  </a:cubicBezTo>
                  <a:cubicBezTo>
                    <a:pt x="457" y="623"/>
                    <a:pt x="935" y="775"/>
                    <a:pt x="1445" y="816"/>
                  </a:cubicBezTo>
                  <a:lnTo>
                    <a:pt x="1487" y="816"/>
                  </a:lnTo>
                  <a:close/>
                </a:path>
              </a:pathLst>
            </a:custGeom>
            <a:solidFill>
              <a:schemeClr val="bg1">
                <a:lumMod val="75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Arial" panose="020B0604020202020204" pitchFamily="34" charset="0"/>
              </a:endParaRPr>
            </a:p>
          </p:txBody>
        </p:sp>
        <p:sp>
          <p:nvSpPr>
            <p:cNvPr id="82" name="Freeform 50">
              <a:extLst>
                <a:ext uri="{FF2B5EF4-FFF2-40B4-BE49-F238E27FC236}">
                  <a16:creationId xmlns:a16="http://schemas.microsoft.com/office/drawing/2014/main" id="{3DEFC86F-BED7-47C6-97D3-B668AFC4B437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1251" y="11113"/>
              <a:ext cx="4699000" cy="6823075"/>
            </a:xfrm>
            <a:custGeom>
              <a:avLst/>
              <a:gdLst>
                <a:gd name="T0" fmla="*/ 0 w 1487"/>
                <a:gd name="T1" fmla="*/ 1344 h 2158"/>
                <a:gd name="T2" fmla="*/ 1487 w 1487"/>
                <a:gd name="T3" fmla="*/ 2158 h 2158"/>
                <a:gd name="T4" fmla="*/ 1487 w 1487"/>
                <a:gd name="T5" fmla="*/ 0 h 2158"/>
                <a:gd name="T6" fmla="*/ 620 w 1487"/>
                <a:gd name="T7" fmla="*/ 0 h 2158"/>
                <a:gd name="T8" fmla="*/ 0 w 1487"/>
                <a:gd name="T9" fmla="*/ 1344 h 2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7" h="2158">
                  <a:moveTo>
                    <a:pt x="0" y="1344"/>
                  </a:moveTo>
                  <a:cubicBezTo>
                    <a:pt x="386" y="1762"/>
                    <a:pt x="904" y="2055"/>
                    <a:pt x="1487" y="2158"/>
                  </a:cubicBezTo>
                  <a:cubicBezTo>
                    <a:pt x="1487" y="0"/>
                    <a:pt x="1487" y="0"/>
                    <a:pt x="1487" y="0"/>
                  </a:cubicBezTo>
                  <a:cubicBezTo>
                    <a:pt x="620" y="0"/>
                    <a:pt x="620" y="0"/>
                    <a:pt x="620" y="0"/>
                  </a:cubicBezTo>
                  <a:cubicBezTo>
                    <a:pt x="247" y="330"/>
                    <a:pt x="10" y="809"/>
                    <a:pt x="0" y="1344"/>
                  </a:cubicBezTo>
                  <a:close/>
                </a:path>
              </a:pathLst>
            </a:custGeom>
            <a:solidFill>
              <a:schemeClr val="bg1">
                <a:lumMod val="75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Arial" panose="020B0604020202020204" pitchFamily="34" charset="0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FCC0D218-5C62-41F9-BE5C-6E0696D0E199}"/>
              </a:ext>
            </a:extLst>
          </p:cNvPr>
          <p:cNvGrpSpPr/>
          <p:nvPr/>
        </p:nvGrpSpPr>
        <p:grpSpPr>
          <a:xfrm>
            <a:off x="2736849" y="1588"/>
            <a:ext cx="9483725" cy="6854825"/>
            <a:chOff x="2746375" y="1588"/>
            <a:chExt cx="9420226" cy="6854825"/>
          </a:xfrm>
          <a:solidFill>
            <a:schemeClr val="bg2"/>
          </a:solidFill>
        </p:grpSpPr>
        <p:sp>
          <p:nvSpPr>
            <p:cNvPr id="84" name="Freeform 51">
              <a:extLst>
                <a:ext uri="{FF2B5EF4-FFF2-40B4-BE49-F238E27FC236}">
                  <a16:creationId xmlns:a16="http://schemas.microsoft.com/office/drawing/2014/main" id="{664B4941-CE6B-4EDA-A21D-1A69757C64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62575" y="33338"/>
              <a:ext cx="6804026" cy="6810375"/>
            </a:xfrm>
            <a:custGeom>
              <a:avLst/>
              <a:gdLst>
                <a:gd name="T0" fmla="*/ 2117 w 2153"/>
                <a:gd name="T1" fmla="*/ 2145 h 2154"/>
                <a:gd name="T2" fmla="*/ 2061 w 2153"/>
                <a:gd name="T3" fmla="*/ 2132 h 2154"/>
                <a:gd name="T4" fmla="*/ 2004 w 2153"/>
                <a:gd name="T5" fmla="*/ 2119 h 2154"/>
                <a:gd name="T6" fmla="*/ 1948 w 2153"/>
                <a:gd name="T7" fmla="*/ 2107 h 2154"/>
                <a:gd name="T8" fmla="*/ 1896 w 2153"/>
                <a:gd name="T9" fmla="*/ 2096 h 2154"/>
                <a:gd name="T10" fmla="*/ 1846 w 2153"/>
                <a:gd name="T11" fmla="*/ 2081 h 2154"/>
                <a:gd name="T12" fmla="*/ 1794 w 2153"/>
                <a:gd name="T13" fmla="*/ 2065 h 2154"/>
                <a:gd name="T14" fmla="*/ 1759 w 2153"/>
                <a:gd name="T15" fmla="*/ 2053 h 2154"/>
                <a:gd name="T16" fmla="*/ 1709 w 2153"/>
                <a:gd name="T17" fmla="*/ 2033 h 2154"/>
                <a:gd name="T18" fmla="*/ 1656 w 2153"/>
                <a:gd name="T19" fmla="*/ 2010 h 2154"/>
                <a:gd name="T20" fmla="*/ 1602 w 2153"/>
                <a:gd name="T21" fmla="*/ 1989 h 2154"/>
                <a:gd name="T22" fmla="*/ 1548 w 2153"/>
                <a:gd name="T23" fmla="*/ 1968 h 2154"/>
                <a:gd name="T24" fmla="*/ 1499 w 2153"/>
                <a:gd name="T25" fmla="*/ 1949 h 2154"/>
                <a:gd name="T26" fmla="*/ 1452 w 2153"/>
                <a:gd name="T27" fmla="*/ 1926 h 2154"/>
                <a:gd name="T28" fmla="*/ 1403 w 2153"/>
                <a:gd name="T29" fmla="*/ 1902 h 2154"/>
                <a:gd name="T30" fmla="*/ 1371 w 2153"/>
                <a:gd name="T31" fmla="*/ 1884 h 2154"/>
                <a:gd name="T32" fmla="*/ 1324 w 2153"/>
                <a:gd name="T33" fmla="*/ 1857 h 2154"/>
                <a:gd name="T34" fmla="*/ 1276 w 2153"/>
                <a:gd name="T35" fmla="*/ 1826 h 2154"/>
                <a:gd name="T36" fmla="*/ 1226 w 2153"/>
                <a:gd name="T37" fmla="*/ 1796 h 2154"/>
                <a:gd name="T38" fmla="*/ 1176 w 2153"/>
                <a:gd name="T39" fmla="*/ 1767 h 2154"/>
                <a:gd name="T40" fmla="*/ 1131 w 2153"/>
                <a:gd name="T41" fmla="*/ 1740 h 2154"/>
                <a:gd name="T42" fmla="*/ 1088 w 2153"/>
                <a:gd name="T43" fmla="*/ 1711 h 2154"/>
                <a:gd name="T44" fmla="*/ 1044 w 2153"/>
                <a:gd name="T45" fmla="*/ 1679 h 2154"/>
                <a:gd name="T46" fmla="*/ 1015 w 2153"/>
                <a:gd name="T47" fmla="*/ 1657 h 2154"/>
                <a:gd name="T48" fmla="*/ 973 w 2153"/>
                <a:gd name="T49" fmla="*/ 1622 h 2154"/>
                <a:gd name="T50" fmla="*/ 930 w 2153"/>
                <a:gd name="T51" fmla="*/ 1584 h 2154"/>
                <a:gd name="T52" fmla="*/ 886 w 2153"/>
                <a:gd name="T53" fmla="*/ 1547 h 2154"/>
                <a:gd name="T54" fmla="*/ 841 w 2153"/>
                <a:gd name="T55" fmla="*/ 1510 h 2154"/>
                <a:gd name="T56" fmla="*/ 801 w 2153"/>
                <a:gd name="T57" fmla="*/ 1477 h 2154"/>
                <a:gd name="T58" fmla="*/ 763 w 2153"/>
                <a:gd name="T59" fmla="*/ 1441 h 2154"/>
                <a:gd name="T60" fmla="*/ 725 w 2153"/>
                <a:gd name="T61" fmla="*/ 1402 h 2154"/>
                <a:gd name="T62" fmla="*/ 700 w 2153"/>
                <a:gd name="T63" fmla="*/ 1376 h 2154"/>
                <a:gd name="T64" fmla="*/ 664 w 2153"/>
                <a:gd name="T65" fmla="*/ 1335 h 2154"/>
                <a:gd name="T66" fmla="*/ 627 w 2153"/>
                <a:gd name="T67" fmla="*/ 1291 h 2154"/>
                <a:gd name="T68" fmla="*/ 589 w 2153"/>
                <a:gd name="T69" fmla="*/ 1247 h 2154"/>
                <a:gd name="T70" fmla="*/ 551 w 2153"/>
                <a:gd name="T71" fmla="*/ 1204 h 2154"/>
                <a:gd name="T72" fmla="*/ 516 w 2153"/>
                <a:gd name="T73" fmla="*/ 1165 h 2154"/>
                <a:gd name="T74" fmla="*/ 485 w 2153"/>
                <a:gd name="T75" fmla="*/ 1123 h 2154"/>
                <a:gd name="T76" fmla="*/ 454 w 2153"/>
                <a:gd name="T77" fmla="*/ 1080 h 2154"/>
                <a:gd name="T78" fmla="*/ 433 w 2153"/>
                <a:gd name="T79" fmla="*/ 1050 h 2154"/>
                <a:gd name="T80" fmla="*/ 404 w 2153"/>
                <a:gd name="T81" fmla="*/ 1004 h 2154"/>
                <a:gd name="T82" fmla="*/ 374 w 2153"/>
                <a:gd name="T83" fmla="*/ 954 h 2154"/>
                <a:gd name="T84" fmla="*/ 344 w 2153"/>
                <a:gd name="T85" fmla="*/ 905 h 2154"/>
                <a:gd name="T86" fmla="*/ 313 w 2153"/>
                <a:gd name="T87" fmla="*/ 857 h 2154"/>
                <a:gd name="T88" fmla="*/ 285 w 2153"/>
                <a:gd name="T89" fmla="*/ 812 h 2154"/>
                <a:gd name="T90" fmla="*/ 261 w 2153"/>
                <a:gd name="T91" fmla="*/ 766 h 2154"/>
                <a:gd name="T92" fmla="*/ 238 w 2153"/>
                <a:gd name="T93" fmla="*/ 719 h 2154"/>
                <a:gd name="T94" fmla="*/ 222 w 2153"/>
                <a:gd name="T95" fmla="*/ 686 h 2154"/>
                <a:gd name="T96" fmla="*/ 199 w 2153"/>
                <a:gd name="T97" fmla="*/ 636 h 2154"/>
                <a:gd name="T98" fmla="*/ 178 w 2153"/>
                <a:gd name="T99" fmla="*/ 582 h 2154"/>
                <a:gd name="T100" fmla="*/ 156 w 2153"/>
                <a:gd name="T101" fmla="*/ 529 h 2154"/>
                <a:gd name="T102" fmla="*/ 133 w 2153"/>
                <a:gd name="T103" fmla="*/ 476 h 2154"/>
                <a:gd name="T104" fmla="*/ 113 w 2153"/>
                <a:gd name="T105" fmla="*/ 428 h 2154"/>
                <a:gd name="T106" fmla="*/ 96 w 2153"/>
                <a:gd name="T107" fmla="*/ 379 h 2154"/>
                <a:gd name="T108" fmla="*/ 81 w 2153"/>
                <a:gd name="T109" fmla="*/ 328 h 2154"/>
                <a:gd name="T110" fmla="*/ 71 w 2153"/>
                <a:gd name="T111" fmla="*/ 293 h 2154"/>
                <a:gd name="T112" fmla="*/ 56 w 2153"/>
                <a:gd name="T113" fmla="*/ 240 h 2154"/>
                <a:gd name="T114" fmla="*/ 44 w 2153"/>
                <a:gd name="T115" fmla="*/ 184 h 2154"/>
                <a:gd name="T116" fmla="*/ 30 w 2153"/>
                <a:gd name="T117" fmla="*/ 128 h 2154"/>
                <a:gd name="T118" fmla="*/ 16 w 2153"/>
                <a:gd name="T119" fmla="*/ 72 h 2154"/>
                <a:gd name="T120" fmla="*/ 3 w 2153"/>
                <a:gd name="T121" fmla="*/ 21 h 2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153" h="2154">
                  <a:moveTo>
                    <a:pt x="2151" y="2154"/>
                  </a:moveTo>
                  <a:cubicBezTo>
                    <a:pt x="2151" y="2154"/>
                    <a:pt x="2150" y="2154"/>
                    <a:pt x="2150" y="2154"/>
                  </a:cubicBezTo>
                  <a:cubicBezTo>
                    <a:pt x="2147" y="2153"/>
                    <a:pt x="2147" y="2153"/>
                    <a:pt x="2147" y="2153"/>
                  </a:cubicBezTo>
                  <a:cubicBezTo>
                    <a:pt x="2146" y="2153"/>
                    <a:pt x="2145" y="2152"/>
                    <a:pt x="2145" y="2151"/>
                  </a:cubicBezTo>
                  <a:cubicBezTo>
                    <a:pt x="2146" y="2149"/>
                    <a:pt x="2147" y="2149"/>
                    <a:pt x="2148" y="2149"/>
                  </a:cubicBezTo>
                  <a:cubicBezTo>
                    <a:pt x="2151" y="2149"/>
                    <a:pt x="2151" y="2149"/>
                    <a:pt x="2151" y="2149"/>
                  </a:cubicBezTo>
                  <a:cubicBezTo>
                    <a:pt x="2152" y="2149"/>
                    <a:pt x="2153" y="2151"/>
                    <a:pt x="2153" y="2152"/>
                  </a:cubicBezTo>
                  <a:cubicBezTo>
                    <a:pt x="2153" y="2153"/>
                    <a:pt x="2152" y="2154"/>
                    <a:pt x="2151" y="2154"/>
                  </a:cubicBezTo>
                  <a:close/>
                  <a:moveTo>
                    <a:pt x="2133" y="2151"/>
                  </a:moveTo>
                  <a:cubicBezTo>
                    <a:pt x="2133" y="2151"/>
                    <a:pt x="2132" y="2151"/>
                    <a:pt x="2132" y="2151"/>
                  </a:cubicBezTo>
                  <a:cubicBezTo>
                    <a:pt x="2129" y="2150"/>
                    <a:pt x="2129" y="2150"/>
                    <a:pt x="2129" y="2150"/>
                  </a:cubicBezTo>
                  <a:cubicBezTo>
                    <a:pt x="2128" y="2150"/>
                    <a:pt x="2127" y="2149"/>
                    <a:pt x="2127" y="2147"/>
                  </a:cubicBezTo>
                  <a:cubicBezTo>
                    <a:pt x="2128" y="2146"/>
                    <a:pt x="2129" y="2145"/>
                    <a:pt x="2130" y="2145"/>
                  </a:cubicBezTo>
                  <a:cubicBezTo>
                    <a:pt x="2133" y="2146"/>
                    <a:pt x="2133" y="2146"/>
                    <a:pt x="2133" y="2146"/>
                  </a:cubicBezTo>
                  <a:cubicBezTo>
                    <a:pt x="2134" y="2146"/>
                    <a:pt x="2135" y="2147"/>
                    <a:pt x="2135" y="2149"/>
                  </a:cubicBezTo>
                  <a:cubicBezTo>
                    <a:pt x="2135" y="2150"/>
                    <a:pt x="2134" y="2151"/>
                    <a:pt x="2133" y="2151"/>
                  </a:cubicBezTo>
                  <a:close/>
                  <a:moveTo>
                    <a:pt x="2115" y="2147"/>
                  </a:moveTo>
                  <a:cubicBezTo>
                    <a:pt x="2114" y="2147"/>
                    <a:pt x="2114" y="2147"/>
                    <a:pt x="2114" y="2147"/>
                  </a:cubicBezTo>
                  <a:cubicBezTo>
                    <a:pt x="2111" y="2147"/>
                    <a:pt x="2111" y="2147"/>
                    <a:pt x="2111" y="2147"/>
                  </a:cubicBezTo>
                  <a:cubicBezTo>
                    <a:pt x="2110" y="2146"/>
                    <a:pt x="2109" y="2145"/>
                    <a:pt x="2109" y="2144"/>
                  </a:cubicBezTo>
                  <a:cubicBezTo>
                    <a:pt x="2110" y="2143"/>
                    <a:pt x="2111" y="2142"/>
                    <a:pt x="2112" y="2142"/>
                  </a:cubicBezTo>
                  <a:cubicBezTo>
                    <a:pt x="2115" y="2143"/>
                    <a:pt x="2115" y="2143"/>
                    <a:pt x="2115" y="2143"/>
                  </a:cubicBezTo>
                  <a:cubicBezTo>
                    <a:pt x="2116" y="2143"/>
                    <a:pt x="2117" y="2144"/>
                    <a:pt x="2117" y="2145"/>
                  </a:cubicBezTo>
                  <a:cubicBezTo>
                    <a:pt x="2117" y="2147"/>
                    <a:pt x="2116" y="2147"/>
                    <a:pt x="2115" y="2147"/>
                  </a:cubicBezTo>
                  <a:close/>
                  <a:moveTo>
                    <a:pt x="2097" y="2144"/>
                  </a:moveTo>
                  <a:cubicBezTo>
                    <a:pt x="2096" y="2144"/>
                    <a:pt x="2096" y="2144"/>
                    <a:pt x="2096" y="2144"/>
                  </a:cubicBezTo>
                  <a:cubicBezTo>
                    <a:pt x="2093" y="2143"/>
                    <a:pt x="2093" y="2143"/>
                    <a:pt x="2093" y="2143"/>
                  </a:cubicBezTo>
                  <a:cubicBezTo>
                    <a:pt x="2092" y="2143"/>
                    <a:pt x="2091" y="2142"/>
                    <a:pt x="2091" y="2140"/>
                  </a:cubicBezTo>
                  <a:cubicBezTo>
                    <a:pt x="2092" y="2139"/>
                    <a:pt x="2093" y="2138"/>
                    <a:pt x="2094" y="2138"/>
                  </a:cubicBezTo>
                  <a:cubicBezTo>
                    <a:pt x="2097" y="2139"/>
                    <a:pt x="2097" y="2139"/>
                    <a:pt x="2097" y="2139"/>
                  </a:cubicBezTo>
                  <a:cubicBezTo>
                    <a:pt x="2098" y="2139"/>
                    <a:pt x="2099" y="2141"/>
                    <a:pt x="2099" y="2142"/>
                  </a:cubicBezTo>
                  <a:cubicBezTo>
                    <a:pt x="2099" y="2143"/>
                    <a:pt x="2098" y="2144"/>
                    <a:pt x="2097" y="2144"/>
                  </a:cubicBezTo>
                  <a:close/>
                  <a:moveTo>
                    <a:pt x="2079" y="2140"/>
                  </a:moveTo>
                  <a:cubicBezTo>
                    <a:pt x="2078" y="2140"/>
                    <a:pt x="2078" y="2140"/>
                    <a:pt x="2078" y="2140"/>
                  </a:cubicBezTo>
                  <a:cubicBezTo>
                    <a:pt x="2075" y="2139"/>
                    <a:pt x="2075" y="2139"/>
                    <a:pt x="2075" y="2139"/>
                  </a:cubicBezTo>
                  <a:cubicBezTo>
                    <a:pt x="2074" y="2139"/>
                    <a:pt x="2073" y="2138"/>
                    <a:pt x="2073" y="2137"/>
                  </a:cubicBezTo>
                  <a:cubicBezTo>
                    <a:pt x="2074" y="2135"/>
                    <a:pt x="2075" y="2135"/>
                    <a:pt x="2076" y="2135"/>
                  </a:cubicBezTo>
                  <a:cubicBezTo>
                    <a:pt x="2079" y="2135"/>
                    <a:pt x="2079" y="2135"/>
                    <a:pt x="2079" y="2135"/>
                  </a:cubicBezTo>
                  <a:cubicBezTo>
                    <a:pt x="2080" y="2136"/>
                    <a:pt x="2081" y="2137"/>
                    <a:pt x="2081" y="2138"/>
                  </a:cubicBezTo>
                  <a:cubicBezTo>
                    <a:pt x="2081" y="2139"/>
                    <a:pt x="2080" y="2140"/>
                    <a:pt x="2079" y="2140"/>
                  </a:cubicBezTo>
                  <a:close/>
                  <a:moveTo>
                    <a:pt x="2061" y="2136"/>
                  </a:moveTo>
                  <a:cubicBezTo>
                    <a:pt x="2060" y="2136"/>
                    <a:pt x="2060" y="2136"/>
                    <a:pt x="2060" y="2136"/>
                  </a:cubicBezTo>
                  <a:cubicBezTo>
                    <a:pt x="2057" y="2136"/>
                    <a:pt x="2057" y="2136"/>
                    <a:pt x="2057" y="2136"/>
                  </a:cubicBezTo>
                  <a:cubicBezTo>
                    <a:pt x="2056" y="2135"/>
                    <a:pt x="2055" y="2134"/>
                    <a:pt x="2055" y="2133"/>
                  </a:cubicBezTo>
                  <a:cubicBezTo>
                    <a:pt x="2056" y="2132"/>
                    <a:pt x="2057" y="2131"/>
                    <a:pt x="2058" y="2131"/>
                  </a:cubicBezTo>
                  <a:cubicBezTo>
                    <a:pt x="2061" y="2132"/>
                    <a:pt x="2061" y="2132"/>
                    <a:pt x="2061" y="2132"/>
                  </a:cubicBezTo>
                  <a:cubicBezTo>
                    <a:pt x="2062" y="2132"/>
                    <a:pt x="2063" y="2133"/>
                    <a:pt x="2063" y="2134"/>
                  </a:cubicBezTo>
                  <a:cubicBezTo>
                    <a:pt x="2063" y="2136"/>
                    <a:pt x="2062" y="2136"/>
                    <a:pt x="2061" y="2136"/>
                  </a:cubicBezTo>
                  <a:close/>
                  <a:moveTo>
                    <a:pt x="2043" y="2132"/>
                  </a:moveTo>
                  <a:cubicBezTo>
                    <a:pt x="2043" y="2132"/>
                    <a:pt x="2042" y="2132"/>
                    <a:pt x="2042" y="2132"/>
                  </a:cubicBezTo>
                  <a:cubicBezTo>
                    <a:pt x="2039" y="2132"/>
                    <a:pt x="2039" y="2132"/>
                    <a:pt x="2039" y="2132"/>
                  </a:cubicBezTo>
                  <a:cubicBezTo>
                    <a:pt x="2038" y="2131"/>
                    <a:pt x="2037" y="2130"/>
                    <a:pt x="2037" y="2129"/>
                  </a:cubicBezTo>
                  <a:cubicBezTo>
                    <a:pt x="2038" y="2128"/>
                    <a:pt x="2039" y="2127"/>
                    <a:pt x="2040" y="2127"/>
                  </a:cubicBezTo>
                  <a:cubicBezTo>
                    <a:pt x="2043" y="2128"/>
                    <a:pt x="2043" y="2128"/>
                    <a:pt x="2043" y="2128"/>
                  </a:cubicBezTo>
                  <a:cubicBezTo>
                    <a:pt x="2044" y="2128"/>
                    <a:pt x="2045" y="2129"/>
                    <a:pt x="2045" y="2131"/>
                  </a:cubicBezTo>
                  <a:cubicBezTo>
                    <a:pt x="2045" y="2132"/>
                    <a:pt x="2044" y="2132"/>
                    <a:pt x="2043" y="2132"/>
                  </a:cubicBezTo>
                  <a:close/>
                  <a:moveTo>
                    <a:pt x="2025" y="2128"/>
                  </a:moveTo>
                  <a:cubicBezTo>
                    <a:pt x="2025" y="2128"/>
                    <a:pt x="2024" y="2128"/>
                    <a:pt x="2024" y="2128"/>
                  </a:cubicBezTo>
                  <a:cubicBezTo>
                    <a:pt x="2021" y="2128"/>
                    <a:pt x="2021" y="2128"/>
                    <a:pt x="2021" y="2128"/>
                  </a:cubicBezTo>
                  <a:cubicBezTo>
                    <a:pt x="2020" y="2127"/>
                    <a:pt x="2019" y="2126"/>
                    <a:pt x="2019" y="2125"/>
                  </a:cubicBezTo>
                  <a:cubicBezTo>
                    <a:pt x="2020" y="2124"/>
                    <a:pt x="2021" y="2123"/>
                    <a:pt x="2022" y="2123"/>
                  </a:cubicBezTo>
                  <a:cubicBezTo>
                    <a:pt x="2025" y="2124"/>
                    <a:pt x="2025" y="2124"/>
                    <a:pt x="2025" y="2124"/>
                  </a:cubicBezTo>
                  <a:cubicBezTo>
                    <a:pt x="2027" y="2124"/>
                    <a:pt x="2027" y="2125"/>
                    <a:pt x="2027" y="2127"/>
                  </a:cubicBezTo>
                  <a:cubicBezTo>
                    <a:pt x="2027" y="2128"/>
                    <a:pt x="2026" y="2128"/>
                    <a:pt x="2025" y="2128"/>
                  </a:cubicBezTo>
                  <a:close/>
                  <a:moveTo>
                    <a:pt x="2007" y="2124"/>
                  </a:moveTo>
                  <a:cubicBezTo>
                    <a:pt x="2007" y="2124"/>
                    <a:pt x="2006" y="2124"/>
                    <a:pt x="2006" y="2124"/>
                  </a:cubicBezTo>
                  <a:cubicBezTo>
                    <a:pt x="2003" y="2123"/>
                    <a:pt x="2003" y="2123"/>
                    <a:pt x="2003" y="2123"/>
                  </a:cubicBezTo>
                  <a:cubicBezTo>
                    <a:pt x="2002" y="2123"/>
                    <a:pt x="2001" y="2122"/>
                    <a:pt x="2001" y="2121"/>
                  </a:cubicBezTo>
                  <a:cubicBezTo>
                    <a:pt x="2002" y="2119"/>
                    <a:pt x="2003" y="2119"/>
                    <a:pt x="2004" y="2119"/>
                  </a:cubicBezTo>
                  <a:cubicBezTo>
                    <a:pt x="2007" y="2120"/>
                    <a:pt x="2007" y="2120"/>
                    <a:pt x="2007" y="2120"/>
                  </a:cubicBezTo>
                  <a:cubicBezTo>
                    <a:pt x="2009" y="2120"/>
                    <a:pt x="2009" y="2121"/>
                    <a:pt x="2009" y="2122"/>
                  </a:cubicBezTo>
                  <a:cubicBezTo>
                    <a:pt x="2009" y="2124"/>
                    <a:pt x="2008" y="2124"/>
                    <a:pt x="2007" y="2124"/>
                  </a:cubicBezTo>
                  <a:close/>
                  <a:moveTo>
                    <a:pt x="1989" y="2120"/>
                  </a:moveTo>
                  <a:cubicBezTo>
                    <a:pt x="1989" y="2120"/>
                    <a:pt x="1988" y="2120"/>
                    <a:pt x="1988" y="2120"/>
                  </a:cubicBezTo>
                  <a:cubicBezTo>
                    <a:pt x="1985" y="2119"/>
                    <a:pt x="1985" y="2119"/>
                    <a:pt x="1985" y="2119"/>
                  </a:cubicBezTo>
                  <a:cubicBezTo>
                    <a:pt x="1984" y="2119"/>
                    <a:pt x="1983" y="2118"/>
                    <a:pt x="1984" y="2116"/>
                  </a:cubicBezTo>
                  <a:cubicBezTo>
                    <a:pt x="1984" y="2115"/>
                    <a:pt x="1985" y="2114"/>
                    <a:pt x="1986" y="2115"/>
                  </a:cubicBezTo>
                  <a:cubicBezTo>
                    <a:pt x="1989" y="2115"/>
                    <a:pt x="1989" y="2115"/>
                    <a:pt x="1989" y="2115"/>
                  </a:cubicBezTo>
                  <a:cubicBezTo>
                    <a:pt x="1991" y="2116"/>
                    <a:pt x="1991" y="2117"/>
                    <a:pt x="1991" y="2118"/>
                  </a:cubicBezTo>
                  <a:cubicBezTo>
                    <a:pt x="1991" y="2119"/>
                    <a:pt x="1990" y="2120"/>
                    <a:pt x="1989" y="2120"/>
                  </a:cubicBezTo>
                  <a:close/>
                  <a:moveTo>
                    <a:pt x="1971" y="2116"/>
                  </a:moveTo>
                  <a:cubicBezTo>
                    <a:pt x="1971" y="2116"/>
                    <a:pt x="1971" y="2116"/>
                    <a:pt x="1970" y="2115"/>
                  </a:cubicBezTo>
                  <a:cubicBezTo>
                    <a:pt x="1967" y="2115"/>
                    <a:pt x="1967" y="2115"/>
                    <a:pt x="1967" y="2115"/>
                  </a:cubicBezTo>
                  <a:cubicBezTo>
                    <a:pt x="1966" y="2114"/>
                    <a:pt x="1965" y="2113"/>
                    <a:pt x="1966" y="2112"/>
                  </a:cubicBezTo>
                  <a:cubicBezTo>
                    <a:pt x="1966" y="2111"/>
                    <a:pt x="1967" y="2110"/>
                    <a:pt x="1969" y="2110"/>
                  </a:cubicBezTo>
                  <a:cubicBezTo>
                    <a:pt x="1972" y="2111"/>
                    <a:pt x="1972" y="2111"/>
                    <a:pt x="1972" y="2111"/>
                  </a:cubicBezTo>
                  <a:cubicBezTo>
                    <a:pt x="1973" y="2111"/>
                    <a:pt x="1974" y="2112"/>
                    <a:pt x="1973" y="2114"/>
                  </a:cubicBezTo>
                  <a:cubicBezTo>
                    <a:pt x="1973" y="2115"/>
                    <a:pt x="1972" y="2116"/>
                    <a:pt x="1971" y="2116"/>
                  </a:cubicBezTo>
                  <a:close/>
                  <a:moveTo>
                    <a:pt x="1953" y="2111"/>
                  </a:moveTo>
                  <a:cubicBezTo>
                    <a:pt x="1953" y="2111"/>
                    <a:pt x="1953" y="2111"/>
                    <a:pt x="1952" y="2111"/>
                  </a:cubicBezTo>
                  <a:cubicBezTo>
                    <a:pt x="1950" y="2110"/>
                    <a:pt x="1950" y="2110"/>
                    <a:pt x="1950" y="2110"/>
                  </a:cubicBezTo>
                  <a:cubicBezTo>
                    <a:pt x="1948" y="2110"/>
                    <a:pt x="1947" y="2109"/>
                    <a:pt x="1948" y="2107"/>
                  </a:cubicBezTo>
                  <a:cubicBezTo>
                    <a:pt x="1948" y="2106"/>
                    <a:pt x="1949" y="2105"/>
                    <a:pt x="1951" y="2106"/>
                  </a:cubicBezTo>
                  <a:cubicBezTo>
                    <a:pt x="1954" y="2106"/>
                    <a:pt x="1954" y="2106"/>
                    <a:pt x="1954" y="2106"/>
                  </a:cubicBezTo>
                  <a:cubicBezTo>
                    <a:pt x="1955" y="2107"/>
                    <a:pt x="1956" y="2108"/>
                    <a:pt x="1955" y="2109"/>
                  </a:cubicBezTo>
                  <a:cubicBezTo>
                    <a:pt x="1955" y="2110"/>
                    <a:pt x="1954" y="2111"/>
                    <a:pt x="1953" y="2111"/>
                  </a:cubicBezTo>
                  <a:close/>
                  <a:moveTo>
                    <a:pt x="1935" y="2106"/>
                  </a:moveTo>
                  <a:cubicBezTo>
                    <a:pt x="1935" y="2106"/>
                    <a:pt x="1935" y="2106"/>
                    <a:pt x="1935" y="2106"/>
                  </a:cubicBezTo>
                  <a:cubicBezTo>
                    <a:pt x="1932" y="2105"/>
                    <a:pt x="1932" y="2105"/>
                    <a:pt x="1932" y="2105"/>
                  </a:cubicBezTo>
                  <a:cubicBezTo>
                    <a:pt x="1930" y="2105"/>
                    <a:pt x="1930" y="2104"/>
                    <a:pt x="1930" y="2103"/>
                  </a:cubicBezTo>
                  <a:cubicBezTo>
                    <a:pt x="1930" y="2101"/>
                    <a:pt x="1932" y="2101"/>
                    <a:pt x="1933" y="2101"/>
                  </a:cubicBezTo>
                  <a:cubicBezTo>
                    <a:pt x="1936" y="2102"/>
                    <a:pt x="1936" y="2102"/>
                    <a:pt x="1936" y="2102"/>
                  </a:cubicBezTo>
                  <a:cubicBezTo>
                    <a:pt x="1937" y="2102"/>
                    <a:pt x="1938" y="2103"/>
                    <a:pt x="1938" y="2105"/>
                  </a:cubicBezTo>
                  <a:cubicBezTo>
                    <a:pt x="1937" y="2106"/>
                    <a:pt x="1936" y="2106"/>
                    <a:pt x="1935" y="2106"/>
                  </a:cubicBezTo>
                  <a:close/>
                  <a:moveTo>
                    <a:pt x="1917" y="2102"/>
                  </a:moveTo>
                  <a:cubicBezTo>
                    <a:pt x="1917" y="2102"/>
                    <a:pt x="1917" y="2102"/>
                    <a:pt x="1917" y="2101"/>
                  </a:cubicBezTo>
                  <a:cubicBezTo>
                    <a:pt x="1914" y="2101"/>
                    <a:pt x="1914" y="2101"/>
                    <a:pt x="1914" y="2101"/>
                  </a:cubicBezTo>
                  <a:cubicBezTo>
                    <a:pt x="1913" y="2100"/>
                    <a:pt x="1912" y="2099"/>
                    <a:pt x="1912" y="2098"/>
                  </a:cubicBezTo>
                  <a:cubicBezTo>
                    <a:pt x="1913" y="2096"/>
                    <a:pt x="1914" y="2096"/>
                    <a:pt x="1915" y="2096"/>
                  </a:cubicBezTo>
                  <a:cubicBezTo>
                    <a:pt x="1918" y="2097"/>
                    <a:pt x="1918" y="2097"/>
                    <a:pt x="1918" y="2097"/>
                  </a:cubicBezTo>
                  <a:cubicBezTo>
                    <a:pt x="1919" y="2097"/>
                    <a:pt x="1920" y="2099"/>
                    <a:pt x="1920" y="2100"/>
                  </a:cubicBezTo>
                  <a:cubicBezTo>
                    <a:pt x="1919" y="2101"/>
                    <a:pt x="1918" y="2102"/>
                    <a:pt x="1917" y="2102"/>
                  </a:cubicBezTo>
                  <a:close/>
                  <a:moveTo>
                    <a:pt x="1900" y="2097"/>
                  </a:moveTo>
                  <a:cubicBezTo>
                    <a:pt x="1899" y="2097"/>
                    <a:pt x="1899" y="2097"/>
                    <a:pt x="1899" y="2097"/>
                  </a:cubicBezTo>
                  <a:cubicBezTo>
                    <a:pt x="1896" y="2096"/>
                    <a:pt x="1896" y="2096"/>
                    <a:pt x="1896" y="2096"/>
                  </a:cubicBezTo>
                  <a:cubicBezTo>
                    <a:pt x="1895" y="2095"/>
                    <a:pt x="1894" y="2094"/>
                    <a:pt x="1894" y="2093"/>
                  </a:cubicBezTo>
                  <a:cubicBezTo>
                    <a:pt x="1895" y="2092"/>
                    <a:pt x="1896" y="2091"/>
                    <a:pt x="1897" y="2091"/>
                  </a:cubicBezTo>
                  <a:cubicBezTo>
                    <a:pt x="1900" y="2092"/>
                    <a:pt x="1900" y="2092"/>
                    <a:pt x="1900" y="2092"/>
                  </a:cubicBezTo>
                  <a:cubicBezTo>
                    <a:pt x="1902" y="2092"/>
                    <a:pt x="1902" y="2094"/>
                    <a:pt x="1902" y="2095"/>
                  </a:cubicBezTo>
                  <a:cubicBezTo>
                    <a:pt x="1902" y="2096"/>
                    <a:pt x="1901" y="2097"/>
                    <a:pt x="1900" y="2097"/>
                  </a:cubicBezTo>
                  <a:close/>
                  <a:moveTo>
                    <a:pt x="1882" y="2092"/>
                  </a:moveTo>
                  <a:cubicBezTo>
                    <a:pt x="1882" y="2092"/>
                    <a:pt x="1881" y="2092"/>
                    <a:pt x="1881" y="2091"/>
                  </a:cubicBezTo>
                  <a:cubicBezTo>
                    <a:pt x="1878" y="2091"/>
                    <a:pt x="1878" y="2091"/>
                    <a:pt x="1878" y="2091"/>
                  </a:cubicBezTo>
                  <a:cubicBezTo>
                    <a:pt x="1877" y="2090"/>
                    <a:pt x="1876" y="2089"/>
                    <a:pt x="1877" y="2088"/>
                  </a:cubicBezTo>
                  <a:cubicBezTo>
                    <a:pt x="1877" y="2086"/>
                    <a:pt x="1878" y="2086"/>
                    <a:pt x="1880" y="2086"/>
                  </a:cubicBezTo>
                  <a:cubicBezTo>
                    <a:pt x="1883" y="2087"/>
                    <a:pt x="1883" y="2087"/>
                    <a:pt x="1883" y="2087"/>
                  </a:cubicBezTo>
                  <a:cubicBezTo>
                    <a:pt x="1884" y="2087"/>
                    <a:pt x="1885" y="2089"/>
                    <a:pt x="1884" y="2090"/>
                  </a:cubicBezTo>
                  <a:cubicBezTo>
                    <a:pt x="1884" y="2091"/>
                    <a:pt x="1883" y="2092"/>
                    <a:pt x="1882" y="2092"/>
                  </a:cubicBezTo>
                  <a:close/>
                  <a:moveTo>
                    <a:pt x="1864" y="2086"/>
                  </a:moveTo>
                  <a:cubicBezTo>
                    <a:pt x="1864" y="2086"/>
                    <a:pt x="1864" y="2086"/>
                    <a:pt x="1864" y="2086"/>
                  </a:cubicBezTo>
                  <a:cubicBezTo>
                    <a:pt x="1861" y="2085"/>
                    <a:pt x="1861" y="2085"/>
                    <a:pt x="1861" y="2085"/>
                  </a:cubicBezTo>
                  <a:cubicBezTo>
                    <a:pt x="1859" y="2085"/>
                    <a:pt x="1859" y="2084"/>
                    <a:pt x="1859" y="2082"/>
                  </a:cubicBezTo>
                  <a:cubicBezTo>
                    <a:pt x="1859" y="2081"/>
                    <a:pt x="1861" y="2081"/>
                    <a:pt x="1862" y="2081"/>
                  </a:cubicBezTo>
                  <a:cubicBezTo>
                    <a:pt x="1865" y="2082"/>
                    <a:pt x="1865" y="2082"/>
                    <a:pt x="1865" y="2082"/>
                  </a:cubicBezTo>
                  <a:cubicBezTo>
                    <a:pt x="1866" y="2082"/>
                    <a:pt x="1867" y="2083"/>
                    <a:pt x="1866" y="2085"/>
                  </a:cubicBezTo>
                  <a:cubicBezTo>
                    <a:pt x="1866" y="2086"/>
                    <a:pt x="1865" y="2086"/>
                    <a:pt x="1864" y="2086"/>
                  </a:cubicBezTo>
                  <a:close/>
                  <a:moveTo>
                    <a:pt x="1847" y="2081"/>
                  </a:moveTo>
                  <a:cubicBezTo>
                    <a:pt x="1846" y="2081"/>
                    <a:pt x="1846" y="2081"/>
                    <a:pt x="1846" y="2081"/>
                  </a:cubicBezTo>
                  <a:cubicBezTo>
                    <a:pt x="1843" y="2080"/>
                    <a:pt x="1843" y="2080"/>
                    <a:pt x="1843" y="2080"/>
                  </a:cubicBezTo>
                  <a:cubicBezTo>
                    <a:pt x="1842" y="2080"/>
                    <a:pt x="1841" y="2078"/>
                    <a:pt x="1841" y="2077"/>
                  </a:cubicBezTo>
                  <a:cubicBezTo>
                    <a:pt x="1842" y="2076"/>
                    <a:pt x="1843" y="2075"/>
                    <a:pt x="1844" y="2076"/>
                  </a:cubicBezTo>
                  <a:cubicBezTo>
                    <a:pt x="1847" y="2076"/>
                    <a:pt x="1847" y="2076"/>
                    <a:pt x="1847" y="2076"/>
                  </a:cubicBezTo>
                  <a:cubicBezTo>
                    <a:pt x="1848" y="2077"/>
                    <a:pt x="1849" y="2078"/>
                    <a:pt x="1849" y="2079"/>
                  </a:cubicBezTo>
                  <a:cubicBezTo>
                    <a:pt x="1849" y="2080"/>
                    <a:pt x="1848" y="2081"/>
                    <a:pt x="1847" y="2081"/>
                  </a:cubicBezTo>
                  <a:close/>
                  <a:moveTo>
                    <a:pt x="1829" y="2076"/>
                  </a:moveTo>
                  <a:cubicBezTo>
                    <a:pt x="1829" y="2076"/>
                    <a:pt x="1828" y="2076"/>
                    <a:pt x="1828" y="2076"/>
                  </a:cubicBezTo>
                  <a:cubicBezTo>
                    <a:pt x="1825" y="2075"/>
                    <a:pt x="1825" y="2075"/>
                    <a:pt x="1825" y="2075"/>
                  </a:cubicBezTo>
                  <a:cubicBezTo>
                    <a:pt x="1824" y="2074"/>
                    <a:pt x="1823" y="2073"/>
                    <a:pt x="1824" y="2072"/>
                  </a:cubicBezTo>
                  <a:cubicBezTo>
                    <a:pt x="1824" y="2070"/>
                    <a:pt x="1825" y="2070"/>
                    <a:pt x="1827" y="2070"/>
                  </a:cubicBezTo>
                  <a:cubicBezTo>
                    <a:pt x="1830" y="2071"/>
                    <a:pt x="1830" y="2071"/>
                    <a:pt x="1830" y="2071"/>
                  </a:cubicBezTo>
                  <a:cubicBezTo>
                    <a:pt x="1831" y="2071"/>
                    <a:pt x="1832" y="2073"/>
                    <a:pt x="1831" y="2074"/>
                  </a:cubicBezTo>
                  <a:cubicBezTo>
                    <a:pt x="1831" y="2075"/>
                    <a:pt x="1830" y="2076"/>
                    <a:pt x="1829" y="2076"/>
                  </a:cubicBezTo>
                  <a:close/>
                  <a:moveTo>
                    <a:pt x="1811" y="2070"/>
                  </a:moveTo>
                  <a:cubicBezTo>
                    <a:pt x="1811" y="2070"/>
                    <a:pt x="1811" y="2070"/>
                    <a:pt x="1811" y="2070"/>
                  </a:cubicBezTo>
                  <a:cubicBezTo>
                    <a:pt x="1808" y="2069"/>
                    <a:pt x="1808" y="2069"/>
                    <a:pt x="1808" y="2069"/>
                  </a:cubicBezTo>
                  <a:cubicBezTo>
                    <a:pt x="1806" y="2069"/>
                    <a:pt x="1806" y="2067"/>
                    <a:pt x="1806" y="2066"/>
                  </a:cubicBezTo>
                  <a:cubicBezTo>
                    <a:pt x="1807" y="2065"/>
                    <a:pt x="1808" y="2064"/>
                    <a:pt x="1809" y="2065"/>
                  </a:cubicBezTo>
                  <a:cubicBezTo>
                    <a:pt x="1812" y="2066"/>
                    <a:pt x="1812" y="2066"/>
                    <a:pt x="1812" y="2066"/>
                  </a:cubicBezTo>
                  <a:cubicBezTo>
                    <a:pt x="1813" y="2066"/>
                    <a:pt x="1814" y="2067"/>
                    <a:pt x="1814" y="2069"/>
                  </a:cubicBezTo>
                  <a:cubicBezTo>
                    <a:pt x="1813" y="2070"/>
                    <a:pt x="1812" y="2070"/>
                    <a:pt x="1811" y="2070"/>
                  </a:cubicBezTo>
                  <a:close/>
                  <a:moveTo>
                    <a:pt x="1794" y="2065"/>
                  </a:moveTo>
                  <a:cubicBezTo>
                    <a:pt x="1794" y="2065"/>
                    <a:pt x="1793" y="2065"/>
                    <a:pt x="1793" y="2064"/>
                  </a:cubicBezTo>
                  <a:cubicBezTo>
                    <a:pt x="1790" y="2063"/>
                    <a:pt x="1790" y="2063"/>
                    <a:pt x="1790" y="2063"/>
                  </a:cubicBezTo>
                  <a:cubicBezTo>
                    <a:pt x="1789" y="2063"/>
                    <a:pt x="1788" y="2062"/>
                    <a:pt x="1789" y="2060"/>
                  </a:cubicBezTo>
                  <a:cubicBezTo>
                    <a:pt x="1789" y="2059"/>
                    <a:pt x="1790" y="2059"/>
                    <a:pt x="1792" y="2059"/>
                  </a:cubicBezTo>
                  <a:cubicBezTo>
                    <a:pt x="1795" y="2060"/>
                    <a:pt x="1795" y="2060"/>
                    <a:pt x="1795" y="2060"/>
                  </a:cubicBezTo>
                  <a:cubicBezTo>
                    <a:pt x="1796" y="2060"/>
                    <a:pt x="1796" y="2062"/>
                    <a:pt x="1796" y="2063"/>
                  </a:cubicBezTo>
                  <a:cubicBezTo>
                    <a:pt x="1796" y="2064"/>
                    <a:pt x="1795" y="2065"/>
                    <a:pt x="1794" y="2065"/>
                  </a:cubicBezTo>
                  <a:close/>
                  <a:moveTo>
                    <a:pt x="1776" y="2059"/>
                  </a:moveTo>
                  <a:cubicBezTo>
                    <a:pt x="1776" y="2059"/>
                    <a:pt x="1776" y="2059"/>
                    <a:pt x="1776" y="2059"/>
                  </a:cubicBezTo>
                  <a:cubicBezTo>
                    <a:pt x="1773" y="2058"/>
                    <a:pt x="1773" y="2058"/>
                    <a:pt x="1773" y="2058"/>
                  </a:cubicBezTo>
                  <a:cubicBezTo>
                    <a:pt x="1771" y="2057"/>
                    <a:pt x="1771" y="2056"/>
                    <a:pt x="1771" y="2055"/>
                  </a:cubicBezTo>
                  <a:cubicBezTo>
                    <a:pt x="1772" y="2053"/>
                    <a:pt x="1773" y="2053"/>
                    <a:pt x="1774" y="2053"/>
                  </a:cubicBezTo>
                  <a:cubicBezTo>
                    <a:pt x="1777" y="2054"/>
                    <a:pt x="1777" y="2054"/>
                    <a:pt x="1777" y="2054"/>
                  </a:cubicBezTo>
                  <a:cubicBezTo>
                    <a:pt x="1778" y="2055"/>
                    <a:pt x="1779" y="2056"/>
                    <a:pt x="1779" y="2057"/>
                  </a:cubicBezTo>
                  <a:cubicBezTo>
                    <a:pt x="1778" y="2058"/>
                    <a:pt x="1777" y="2059"/>
                    <a:pt x="1776" y="2059"/>
                  </a:cubicBezTo>
                  <a:close/>
                  <a:moveTo>
                    <a:pt x="1759" y="2053"/>
                  </a:moveTo>
                  <a:cubicBezTo>
                    <a:pt x="1759" y="2053"/>
                    <a:pt x="1758" y="2053"/>
                    <a:pt x="1758" y="2053"/>
                  </a:cubicBezTo>
                  <a:cubicBezTo>
                    <a:pt x="1755" y="2052"/>
                    <a:pt x="1755" y="2052"/>
                    <a:pt x="1755" y="2052"/>
                  </a:cubicBezTo>
                  <a:cubicBezTo>
                    <a:pt x="1754" y="2051"/>
                    <a:pt x="1753" y="2050"/>
                    <a:pt x="1754" y="2049"/>
                  </a:cubicBezTo>
                  <a:cubicBezTo>
                    <a:pt x="1754" y="2047"/>
                    <a:pt x="1755" y="2047"/>
                    <a:pt x="1757" y="2047"/>
                  </a:cubicBezTo>
                  <a:cubicBezTo>
                    <a:pt x="1760" y="2048"/>
                    <a:pt x="1760" y="2048"/>
                    <a:pt x="1760" y="2048"/>
                  </a:cubicBezTo>
                  <a:cubicBezTo>
                    <a:pt x="1761" y="2049"/>
                    <a:pt x="1762" y="2050"/>
                    <a:pt x="1761" y="2051"/>
                  </a:cubicBezTo>
                  <a:cubicBezTo>
                    <a:pt x="1761" y="2052"/>
                    <a:pt x="1760" y="2053"/>
                    <a:pt x="1759" y="2053"/>
                  </a:cubicBezTo>
                  <a:close/>
                  <a:moveTo>
                    <a:pt x="1741" y="2047"/>
                  </a:moveTo>
                  <a:cubicBezTo>
                    <a:pt x="1741" y="2047"/>
                    <a:pt x="1741" y="2047"/>
                    <a:pt x="1741" y="2047"/>
                  </a:cubicBezTo>
                  <a:cubicBezTo>
                    <a:pt x="1738" y="2046"/>
                    <a:pt x="1738" y="2046"/>
                    <a:pt x="1738" y="2046"/>
                  </a:cubicBezTo>
                  <a:cubicBezTo>
                    <a:pt x="1737" y="2045"/>
                    <a:pt x="1736" y="2044"/>
                    <a:pt x="1736" y="2043"/>
                  </a:cubicBezTo>
                  <a:cubicBezTo>
                    <a:pt x="1737" y="2041"/>
                    <a:pt x="1738" y="2041"/>
                    <a:pt x="1739" y="2041"/>
                  </a:cubicBezTo>
                  <a:cubicBezTo>
                    <a:pt x="1742" y="2042"/>
                    <a:pt x="1742" y="2042"/>
                    <a:pt x="1742" y="2042"/>
                  </a:cubicBezTo>
                  <a:cubicBezTo>
                    <a:pt x="1743" y="2043"/>
                    <a:pt x="1744" y="2044"/>
                    <a:pt x="1744" y="2045"/>
                  </a:cubicBezTo>
                  <a:cubicBezTo>
                    <a:pt x="1743" y="2046"/>
                    <a:pt x="1742" y="2047"/>
                    <a:pt x="1741" y="2047"/>
                  </a:cubicBezTo>
                  <a:close/>
                  <a:moveTo>
                    <a:pt x="1724" y="2041"/>
                  </a:moveTo>
                  <a:cubicBezTo>
                    <a:pt x="1724" y="2041"/>
                    <a:pt x="1724" y="2041"/>
                    <a:pt x="1723" y="2041"/>
                  </a:cubicBezTo>
                  <a:cubicBezTo>
                    <a:pt x="1720" y="2040"/>
                    <a:pt x="1720" y="2040"/>
                    <a:pt x="1720" y="2040"/>
                  </a:cubicBezTo>
                  <a:cubicBezTo>
                    <a:pt x="1719" y="2039"/>
                    <a:pt x="1718" y="2038"/>
                    <a:pt x="1719" y="2036"/>
                  </a:cubicBezTo>
                  <a:cubicBezTo>
                    <a:pt x="1719" y="2035"/>
                    <a:pt x="1721" y="2035"/>
                    <a:pt x="1722" y="2035"/>
                  </a:cubicBezTo>
                  <a:cubicBezTo>
                    <a:pt x="1725" y="2036"/>
                    <a:pt x="1725" y="2036"/>
                    <a:pt x="1725" y="2036"/>
                  </a:cubicBezTo>
                  <a:cubicBezTo>
                    <a:pt x="1726" y="2037"/>
                    <a:pt x="1727" y="2038"/>
                    <a:pt x="1726" y="2039"/>
                  </a:cubicBezTo>
                  <a:cubicBezTo>
                    <a:pt x="1726" y="2040"/>
                    <a:pt x="1725" y="2041"/>
                    <a:pt x="1724" y="2041"/>
                  </a:cubicBezTo>
                  <a:close/>
                  <a:moveTo>
                    <a:pt x="1707" y="2034"/>
                  </a:moveTo>
                  <a:cubicBezTo>
                    <a:pt x="1706" y="2034"/>
                    <a:pt x="1706" y="2034"/>
                    <a:pt x="1706" y="2034"/>
                  </a:cubicBezTo>
                  <a:cubicBezTo>
                    <a:pt x="1703" y="2033"/>
                    <a:pt x="1703" y="2033"/>
                    <a:pt x="1703" y="2033"/>
                  </a:cubicBezTo>
                  <a:cubicBezTo>
                    <a:pt x="1702" y="2033"/>
                    <a:pt x="1701" y="2031"/>
                    <a:pt x="1702" y="2030"/>
                  </a:cubicBezTo>
                  <a:cubicBezTo>
                    <a:pt x="1702" y="2029"/>
                    <a:pt x="1703" y="2028"/>
                    <a:pt x="1705" y="2029"/>
                  </a:cubicBezTo>
                  <a:cubicBezTo>
                    <a:pt x="1708" y="2030"/>
                    <a:pt x="1708" y="2030"/>
                    <a:pt x="1708" y="2030"/>
                  </a:cubicBezTo>
                  <a:cubicBezTo>
                    <a:pt x="1709" y="2030"/>
                    <a:pt x="1709" y="2032"/>
                    <a:pt x="1709" y="2033"/>
                  </a:cubicBezTo>
                  <a:cubicBezTo>
                    <a:pt x="1709" y="2034"/>
                    <a:pt x="1708" y="2034"/>
                    <a:pt x="1707" y="2034"/>
                  </a:cubicBezTo>
                  <a:close/>
                  <a:moveTo>
                    <a:pt x="1689" y="2028"/>
                  </a:moveTo>
                  <a:cubicBezTo>
                    <a:pt x="1689" y="2028"/>
                    <a:pt x="1689" y="2028"/>
                    <a:pt x="1689" y="2028"/>
                  </a:cubicBezTo>
                  <a:cubicBezTo>
                    <a:pt x="1686" y="2027"/>
                    <a:pt x="1686" y="2027"/>
                    <a:pt x="1686" y="2027"/>
                  </a:cubicBezTo>
                  <a:cubicBezTo>
                    <a:pt x="1685" y="2026"/>
                    <a:pt x="1684" y="2025"/>
                    <a:pt x="1684" y="2024"/>
                  </a:cubicBezTo>
                  <a:cubicBezTo>
                    <a:pt x="1685" y="2023"/>
                    <a:pt x="1686" y="2022"/>
                    <a:pt x="1687" y="2022"/>
                  </a:cubicBezTo>
                  <a:cubicBezTo>
                    <a:pt x="1690" y="2023"/>
                    <a:pt x="1690" y="2023"/>
                    <a:pt x="1690" y="2023"/>
                  </a:cubicBezTo>
                  <a:cubicBezTo>
                    <a:pt x="1692" y="2024"/>
                    <a:pt x="1692" y="2025"/>
                    <a:pt x="1692" y="2027"/>
                  </a:cubicBezTo>
                  <a:cubicBezTo>
                    <a:pt x="1691" y="2027"/>
                    <a:pt x="1690" y="2028"/>
                    <a:pt x="1689" y="2028"/>
                  </a:cubicBezTo>
                  <a:close/>
                  <a:moveTo>
                    <a:pt x="1672" y="2022"/>
                  </a:moveTo>
                  <a:cubicBezTo>
                    <a:pt x="1672" y="2022"/>
                    <a:pt x="1672" y="2022"/>
                    <a:pt x="1671" y="2021"/>
                  </a:cubicBezTo>
                  <a:cubicBezTo>
                    <a:pt x="1669" y="2020"/>
                    <a:pt x="1669" y="2020"/>
                    <a:pt x="1669" y="2020"/>
                  </a:cubicBezTo>
                  <a:cubicBezTo>
                    <a:pt x="1667" y="2020"/>
                    <a:pt x="1667" y="2018"/>
                    <a:pt x="1667" y="2017"/>
                  </a:cubicBezTo>
                  <a:cubicBezTo>
                    <a:pt x="1668" y="2016"/>
                    <a:pt x="1669" y="2015"/>
                    <a:pt x="1670" y="2016"/>
                  </a:cubicBezTo>
                  <a:cubicBezTo>
                    <a:pt x="1673" y="2017"/>
                    <a:pt x="1673" y="2017"/>
                    <a:pt x="1673" y="2017"/>
                  </a:cubicBezTo>
                  <a:cubicBezTo>
                    <a:pt x="1674" y="2017"/>
                    <a:pt x="1675" y="2019"/>
                    <a:pt x="1674" y="2020"/>
                  </a:cubicBezTo>
                  <a:cubicBezTo>
                    <a:pt x="1674" y="2021"/>
                    <a:pt x="1673" y="2022"/>
                    <a:pt x="1672" y="2022"/>
                  </a:cubicBezTo>
                  <a:close/>
                  <a:moveTo>
                    <a:pt x="1655" y="2015"/>
                  </a:moveTo>
                  <a:cubicBezTo>
                    <a:pt x="1655" y="2015"/>
                    <a:pt x="1654" y="2015"/>
                    <a:pt x="1654" y="2015"/>
                  </a:cubicBezTo>
                  <a:cubicBezTo>
                    <a:pt x="1651" y="2014"/>
                    <a:pt x="1651" y="2014"/>
                    <a:pt x="1651" y="2014"/>
                  </a:cubicBezTo>
                  <a:cubicBezTo>
                    <a:pt x="1650" y="2013"/>
                    <a:pt x="1649" y="2012"/>
                    <a:pt x="1650" y="2011"/>
                  </a:cubicBezTo>
                  <a:cubicBezTo>
                    <a:pt x="1650" y="2009"/>
                    <a:pt x="1652" y="2009"/>
                    <a:pt x="1653" y="2009"/>
                  </a:cubicBezTo>
                  <a:cubicBezTo>
                    <a:pt x="1656" y="2010"/>
                    <a:pt x="1656" y="2010"/>
                    <a:pt x="1656" y="2010"/>
                  </a:cubicBezTo>
                  <a:cubicBezTo>
                    <a:pt x="1657" y="2011"/>
                    <a:pt x="1658" y="2012"/>
                    <a:pt x="1657" y="2013"/>
                  </a:cubicBezTo>
                  <a:cubicBezTo>
                    <a:pt x="1657" y="2014"/>
                    <a:pt x="1656" y="2015"/>
                    <a:pt x="1655" y="2015"/>
                  </a:cubicBezTo>
                  <a:close/>
                  <a:moveTo>
                    <a:pt x="1638" y="2008"/>
                  </a:moveTo>
                  <a:cubicBezTo>
                    <a:pt x="1638" y="2008"/>
                    <a:pt x="1637" y="2008"/>
                    <a:pt x="1637" y="2008"/>
                  </a:cubicBezTo>
                  <a:cubicBezTo>
                    <a:pt x="1634" y="2007"/>
                    <a:pt x="1634" y="2007"/>
                    <a:pt x="1634" y="2007"/>
                  </a:cubicBezTo>
                  <a:cubicBezTo>
                    <a:pt x="1633" y="2006"/>
                    <a:pt x="1632" y="2005"/>
                    <a:pt x="1633" y="2004"/>
                  </a:cubicBezTo>
                  <a:cubicBezTo>
                    <a:pt x="1633" y="2003"/>
                    <a:pt x="1635" y="2002"/>
                    <a:pt x="1636" y="2002"/>
                  </a:cubicBezTo>
                  <a:cubicBezTo>
                    <a:pt x="1639" y="2004"/>
                    <a:pt x="1639" y="2004"/>
                    <a:pt x="1639" y="2004"/>
                  </a:cubicBezTo>
                  <a:cubicBezTo>
                    <a:pt x="1640" y="2004"/>
                    <a:pt x="1641" y="2005"/>
                    <a:pt x="1640" y="2007"/>
                  </a:cubicBezTo>
                  <a:cubicBezTo>
                    <a:pt x="1640" y="2008"/>
                    <a:pt x="1639" y="2008"/>
                    <a:pt x="1638" y="2008"/>
                  </a:cubicBezTo>
                  <a:close/>
                  <a:moveTo>
                    <a:pt x="1621" y="2001"/>
                  </a:moveTo>
                  <a:cubicBezTo>
                    <a:pt x="1621" y="2001"/>
                    <a:pt x="1620" y="2001"/>
                    <a:pt x="1620" y="2001"/>
                  </a:cubicBezTo>
                  <a:cubicBezTo>
                    <a:pt x="1617" y="2000"/>
                    <a:pt x="1617" y="2000"/>
                    <a:pt x="1617" y="2000"/>
                  </a:cubicBezTo>
                  <a:cubicBezTo>
                    <a:pt x="1616" y="2000"/>
                    <a:pt x="1615" y="1998"/>
                    <a:pt x="1616" y="1997"/>
                  </a:cubicBezTo>
                  <a:cubicBezTo>
                    <a:pt x="1616" y="1996"/>
                    <a:pt x="1618" y="1995"/>
                    <a:pt x="1619" y="1996"/>
                  </a:cubicBezTo>
                  <a:cubicBezTo>
                    <a:pt x="1622" y="1997"/>
                    <a:pt x="1622" y="1997"/>
                    <a:pt x="1622" y="1997"/>
                  </a:cubicBezTo>
                  <a:cubicBezTo>
                    <a:pt x="1623" y="1997"/>
                    <a:pt x="1624" y="1999"/>
                    <a:pt x="1623" y="2000"/>
                  </a:cubicBezTo>
                  <a:cubicBezTo>
                    <a:pt x="1623" y="2001"/>
                    <a:pt x="1622" y="2001"/>
                    <a:pt x="1621" y="2001"/>
                  </a:cubicBezTo>
                  <a:close/>
                  <a:moveTo>
                    <a:pt x="1604" y="1994"/>
                  </a:moveTo>
                  <a:cubicBezTo>
                    <a:pt x="1603" y="1994"/>
                    <a:pt x="1603" y="1994"/>
                    <a:pt x="1603" y="1994"/>
                  </a:cubicBezTo>
                  <a:cubicBezTo>
                    <a:pt x="1600" y="1993"/>
                    <a:pt x="1600" y="1993"/>
                    <a:pt x="1600" y="1993"/>
                  </a:cubicBezTo>
                  <a:cubicBezTo>
                    <a:pt x="1599" y="1993"/>
                    <a:pt x="1598" y="1991"/>
                    <a:pt x="1599" y="1990"/>
                  </a:cubicBezTo>
                  <a:cubicBezTo>
                    <a:pt x="1599" y="1989"/>
                    <a:pt x="1601" y="1988"/>
                    <a:pt x="1602" y="1989"/>
                  </a:cubicBezTo>
                  <a:cubicBezTo>
                    <a:pt x="1605" y="1990"/>
                    <a:pt x="1605" y="1990"/>
                    <a:pt x="1605" y="1990"/>
                  </a:cubicBezTo>
                  <a:cubicBezTo>
                    <a:pt x="1606" y="1990"/>
                    <a:pt x="1606" y="1992"/>
                    <a:pt x="1606" y="1993"/>
                  </a:cubicBezTo>
                  <a:cubicBezTo>
                    <a:pt x="1606" y="1994"/>
                    <a:pt x="1605" y="1994"/>
                    <a:pt x="1604" y="1994"/>
                  </a:cubicBezTo>
                  <a:close/>
                  <a:moveTo>
                    <a:pt x="1587" y="1987"/>
                  </a:moveTo>
                  <a:cubicBezTo>
                    <a:pt x="1586" y="1987"/>
                    <a:pt x="1586" y="1987"/>
                    <a:pt x="1586" y="1987"/>
                  </a:cubicBezTo>
                  <a:cubicBezTo>
                    <a:pt x="1583" y="1986"/>
                    <a:pt x="1583" y="1986"/>
                    <a:pt x="1583" y="1986"/>
                  </a:cubicBezTo>
                  <a:cubicBezTo>
                    <a:pt x="1582" y="1985"/>
                    <a:pt x="1581" y="1984"/>
                    <a:pt x="1582" y="1983"/>
                  </a:cubicBezTo>
                  <a:cubicBezTo>
                    <a:pt x="1582" y="1982"/>
                    <a:pt x="1584" y="1981"/>
                    <a:pt x="1585" y="1982"/>
                  </a:cubicBezTo>
                  <a:cubicBezTo>
                    <a:pt x="1588" y="1983"/>
                    <a:pt x="1588" y="1983"/>
                    <a:pt x="1588" y="1983"/>
                  </a:cubicBezTo>
                  <a:cubicBezTo>
                    <a:pt x="1589" y="1983"/>
                    <a:pt x="1589" y="1985"/>
                    <a:pt x="1589" y="1986"/>
                  </a:cubicBezTo>
                  <a:cubicBezTo>
                    <a:pt x="1589" y="1987"/>
                    <a:pt x="1588" y="1987"/>
                    <a:pt x="1587" y="1987"/>
                  </a:cubicBezTo>
                  <a:close/>
                  <a:moveTo>
                    <a:pt x="1570" y="1980"/>
                  </a:moveTo>
                  <a:cubicBezTo>
                    <a:pt x="1570" y="1980"/>
                    <a:pt x="1569" y="1980"/>
                    <a:pt x="1569" y="1980"/>
                  </a:cubicBezTo>
                  <a:cubicBezTo>
                    <a:pt x="1566" y="1979"/>
                    <a:pt x="1566" y="1979"/>
                    <a:pt x="1566" y="1979"/>
                  </a:cubicBezTo>
                  <a:cubicBezTo>
                    <a:pt x="1565" y="1978"/>
                    <a:pt x="1564" y="1977"/>
                    <a:pt x="1565" y="1976"/>
                  </a:cubicBezTo>
                  <a:cubicBezTo>
                    <a:pt x="1565" y="1974"/>
                    <a:pt x="1567" y="1974"/>
                    <a:pt x="1568" y="1974"/>
                  </a:cubicBezTo>
                  <a:cubicBezTo>
                    <a:pt x="1571" y="1975"/>
                    <a:pt x="1571" y="1975"/>
                    <a:pt x="1571" y="1975"/>
                  </a:cubicBezTo>
                  <a:cubicBezTo>
                    <a:pt x="1572" y="1976"/>
                    <a:pt x="1573" y="1977"/>
                    <a:pt x="1572" y="1979"/>
                  </a:cubicBezTo>
                  <a:cubicBezTo>
                    <a:pt x="1572" y="1980"/>
                    <a:pt x="1571" y="1980"/>
                    <a:pt x="1570" y="1980"/>
                  </a:cubicBezTo>
                  <a:close/>
                  <a:moveTo>
                    <a:pt x="1553" y="1973"/>
                  </a:moveTo>
                  <a:cubicBezTo>
                    <a:pt x="1553" y="1973"/>
                    <a:pt x="1552" y="1973"/>
                    <a:pt x="1552" y="1973"/>
                  </a:cubicBezTo>
                  <a:cubicBezTo>
                    <a:pt x="1549" y="1971"/>
                    <a:pt x="1549" y="1971"/>
                    <a:pt x="1549" y="1971"/>
                  </a:cubicBezTo>
                  <a:cubicBezTo>
                    <a:pt x="1548" y="1971"/>
                    <a:pt x="1547" y="1969"/>
                    <a:pt x="1548" y="1968"/>
                  </a:cubicBezTo>
                  <a:cubicBezTo>
                    <a:pt x="1548" y="1967"/>
                    <a:pt x="1550" y="1966"/>
                    <a:pt x="1551" y="1967"/>
                  </a:cubicBezTo>
                  <a:cubicBezTo>
                    <a:pt x="1554" y="1968"/>
                    <a:pt x="1554" y="1968"/>
                    <a:pt x="1554" y="1968"/>
                  </a:cubicBezTo>
                  <a:cubicBezTo>
                    <a:pt x="1555" y="1969"/>
                    <a:pt x="1556" y="1970"/>
                    <a:pt x="1555" y="1971"/>
                  </a:cubicBezTo>
                  <a:cubicBezTo>
                    <a:pt x="1555" y="1972"/>
                    <a:pt x="1554" y="1973"/>
                    <a:pt x="1553" y="1973"/>
                  </a:cubicBezTo>
                  <a:close/>
                  <a:moveTo>
                    <a:pt x="1536" y="1965"/>
                  </a:moveTo>
                  <a:cubicBezTo>
                    <a:pt x="1536" y="1965"/>
                    <a:pt x="1535" y="1965"/>
                    <a:pt x="1535" y="1965"/>
                  </a:cubicBezTo>
                  <a:cubicBezTo>
                    <a:pt x="1532" y="1964"/>
                    <a:pt x="1532" y="1964"/>
                    <a:pt x="1532" y="1964"/>
                  </a:cubicBezTo>
                  <a:cubicBezTo>
                    <a:pt x="1531" y="1963"/>
                    <a:pt x="1531" y="1962"/>
                    <a:pt x="1531" y="1961"/>
                  </a:cubicBezTo>
                  <a:cubicBezTo>
                    <a:pt x="1532" y="1959"/>
                    <a:pt x="1533" y="1959"/>
                    <a:pt x="1534" y="1959"/>
                  </a:cubicBezTo>
                  <a:cubicBezTo>
                    <a:pt x="1537" y="1961"/>
                    <a:pt x="1537" y="1961"/>
                    <a:pt x="1537" y="1961"/>
                  </a:cubicBezTo>
                  <a:cubicBezTo>
                    <a:pt x="1538" y="1961"/>
                    <a:pt x="1539" y="1963"/>
                    <a:pt x="1538" y="1964"/>
                  </a:cubicBezTo>
                  <a:cubicBezTo>
                    <a:pt x="1538" y="1965"/>
                    <a:pt x="1537" y="1965"/>
                    <a:pt x="1536" y="1965"/>
                  </a:cubicBezTo>
                  <a:close/>
                  <a:moveTo>
                    <a:pt x="1519" y="1958"/>
                  </a:moveTo>
                  <a:cubicBezTo>
                    <a:pt x="1519" y="1958"/>
                    <a:pt x="1519" y="1958"/>
                    <a:pt x="1518" y="1957"/>
                  </a:cubicBezTo>
                  <a:cubicBezTo>
                    <a:pt x="1516" y="1956"/>
                    <a:pt x="1516" y="1956"/>
                    <a:pt x="1516" y="1956"/>
                  </a:cubicBezTo>
                  <a:cubicBezTo>
                    <a:pt x="1514" y="1956"/>
                    <a:pt x="1514" y="1954"/>
                    <a:pt x="1514" y="1953"/>
                  </a:cubicBezTo>
                  <a:cubicBezTo>
                    <a:pt x="1515" y="1952"/>
                    <a:pt x="1516" y="1951"/>
                    <a:pt x="1518" y="1952"/>
                  </a:cubicBezTo>
                  <a:cubicBezTo>
                    <a:pt x="1520" y="1953"/>
                    <a:pt x="1520" y="1953"/>
                    <a:pt x="1520" y="1953"/>
                  </a:cubicBezTo>
                  <a:cubicBezTo>
                    <a:pt x="1522" y="1954"/>
                    <a:pt x="1522" y="1955"/>
                    <a:pt x="1522" y="1956"/>
                  </a:cubicBezTo>
                  <a:cubicBezTo>
                    <a:pt x="1521" y="1957"/>
                    <a:pt x="1520" y="1958"/>
                    <a:pt x="1519" y="1958"/>
                  </a:cubicBezTo>
                  <a:close/>
                  <a:moveTo>
                    <a:pt x="1503" y="1950"/>
                  </a:moveTo>
                  <a:cubicBezTo>
                    <a:pt x="1502" y="1950"/>
                    <a:pt x="1502" y="1950"/>
                    <a:pt x="1502" y="1950"/>
                  </a:cubicBezTo>
                  <a:cubicBezTo>
                    <a:pt x="1499" y="1949"/>
                    <a:pt x="1499" y="1949"/>
                    <a:pt x="1499" y="1949"/>
                  </a:cubicBezTo>
                  <a:cubicBezTo>
                    <a:pt x="1498" y="1948"/>
                    <a:pt x="1497" y="1947"/>
                    <a:pt x="1498" y="1945"/>
                  </a:cubicBezTo>
                  <a:cubicBezTo>
                    <a:pt x="1498" y="1944"/>
                    <a:pt x="1500" y="1944"/>
                    <a:pt x="1501" y="1944"/>
                  </a:cubicBezTo>
                  <a:cubicBezTo>
                    <a:pt x="1504" y="1945"/>
                    <a:pt x="1504" y="1945"/>
                    <a:pt x="1504" y="1945"/>
                  </a:cubicBezTo>
                  <a:cubicBezTo>
                    <a:pt x="1505" y="1946"/>
                    <a:pt x="1505" y="1947"/>
                    <a:pt x="1505" y="1949"/>
                  </a:cubicBezTo>
                  <a:cubicBezTo>
                    <a:pt x="1504" y="1950"/>
                    <a:pt x="1504" y="1950"/>
                    <a:pt x="1503" y="1950"/>
                  </a:cubicBezTo>
                  <a:close/>
                  <a:moveTo>
                    <a:pt x="1486" y="1942"/>
                  </a:moveTo>
                  <a:cubicBezTo>
                    <a:pt x="1486" y="1942"/>
                    <a:pt x="1485" y="1942"/>
                    <a:pt x="1485" y="1942"/>
                  </a:cubicBezTo>
                  <a:cubicBezTo>
                    <a:pt x="1482" y="1941"/>
                    <a:pt x="1482" y="1941"/>
                    <a:pt x="1482" y="1941"/>
                  </a:cubicBezTo>
                  <a:cubicBezTo>
                    <a:pt x="1481" y="1940"/>
                    <a:pt x="1480" y="1939"/>
                    <a:pt x="1481" y="1938"/>
                  </a:cubicBezTo>
                  <a:cubicBezTo>
                    <a:pt x="1482" y="1936"/>
                    <a:pt x="1483" y="1936"/>
                    <a:pt x="1484" y="1936"/>
                  </a:cubicBezTo>
                  <a:cubicBezTo>
                    <a:pt x="1487" y="1938"/>
                    <a:pt x="1487" y="1938"/>
                    <a:pt x="1487" y="1938"/>
                  </a:cubicBezTo>
                  <a:cubicBezTo>
                    <a:pt x="1488" y="1938"/>
                    <a:pt x="1489" y="1940"/>
                    <a:pt x="1488" y="1941"/>
                  </a:cubicBezTo>
                  <a:cubicBezTo>
                    <a:pt x="1488" y="1942"/>
                    <a:pt x="1487" y="1942"/>
                    <a:pt x="1486" y="1942"/>
                  </a:cubicBezTo>
                  <a:close/>
                  <a:moveTo>
                    <a:pt x="1469" y="1934"/>
                  </a:moveTo>
                  <a:cubicBezTo>
                    <a:pt x="1469" y="1934"/>
                    <a:pt x="1469" y="1934"/>
                    <a:pt x="1468" y="1934"/>
                  </a:cubicBezTo>
                  <a:cubicBezTo>
                    <a:pt x="1466" y="1933"/>
                    <a:pt x="1466" y="1933"/>
                    <a:pt x="1466" y="1933"/>
                  </a:cubicBezTo>
                  <a:cubicBezTo>
                    <a:pt x="1464" y="1932"/>
                    <a:pt x="1464" y="1931"/>
                    <a:pt x="1464" y="1930"/>
                  </a:cubicBezTo>
                  <a:cubicBezTo>
                    <a:pt x="1465" y="1928"/>
                    <a:pt x="1466" y="1928"/>
                    <a:pt x="1468" y="1928"/>
                  </a:cubicBezTo>
                  <a:cubicBezTo>
                    <a:pt x="1470" y="1930"/>
                    <a:pt x="1470" y="1930"/>
                    <a:pt x="1470" y="1930"/>
                  </a:cubicBezTo>
                  <a:cubicBezTo>
                    <a:pt x="1472" y="1930"/>
                    <a:pt x="1472" y="1932"/>
                    <a:pt x="1471" y="1933"/>
                  </a:cubicBezTo>
                  <a:cubicBezTo>
                    <a:pt x="1471" y="1934"/>
                    <a:pt x="1470" y="1934"/>
                    <a:pt x="1469" y="1934"/>
                  </a:cubicBezTo>
                  <a:close/>
                  <a:moveTo>
                    <a:pt x="1453" y="1926"/>
                  </a:moveTo>
                  <a:cubicBezTo>
                    <a:pt x="1452" y="1926"/>
                    <a:pt x="1452" y="1926"/>
                    <a:pt x="1452" y="1926"/>
                  </a:cubicBezTo>
                  <a:cubicBezTo>
                    <a:pt x="1449" y="1925"/>
                    <a:pt x="1449" y="1925"/>
                    <a:pt x="1449" y="1925"/>
                  </a:cubicBezTo>
                  <a:cubicBezTo>
                    <a:pt x="1448" y="1924"/>
                    <a:pt x="1447" y="1923"/>
                    <a:pt x="1448" y="1922"/>
                  </a:cubicBezTo>
                  <a:cubicBezTo>
                    <a:pt x="1448" y="1920"/>
                    <a:pt x="1450" y="1920"/>
                    <a:pt x="1451" y="1920"/>
                  </a:cubicBezTo>
                  <a:cubicBezTo>
                    <a:pt x="1454" y="1922"/>
                    <a:pt x="1454" y="1922"/>
                    <a:pt x="1454" y="1922"/>
                  </a:cubicBezTo>
                  <a:cubicBezTo>
                    <a:pt x="1455" y="1922"/>
                    <a:pt x="1455" y="1924"/>
                    <a:pt x="1455" y="1925"/>
                  </a:cubicBezTo>
                  <a:cubicBezTo>
                    <a:pt x="1454" y="1926"/>
                    <a:pt x="1454" y="1926"/>
                    <a:pt x="1453" y="1926"/>
                  </a:cubicBezTo>
                  <a:close/>
                  <a:moveTo>
                    <a:pt x="1436" y="1918"/>
                  </a:moveTo>
                  <a:cubicBezTo>
                    <a:pt x="1436" y="1918"/>
                    <a:pt x="1436" y="1918"/>
                    <a:pt x="1435" y="1918"/>
                  </a:cubicBezTo>
                  <a:cubicBezTo>
                    <a:pt x="1432" y="1917"/>
                    <a:pt x="1432" y="1917"/>
                    <a:pt x="1432" y="1917"/>
                  </a:cubicBezTo>
                  <a:cubicBezTo>
                    <a:pt x="1431" y="1916"/>
                    <a:pt x="1431" y="1915"/>
                    <a:pt x="1431" y="1913"/>
                  </a:cubicBezTo>
                  <a:cubicBezTo>
                    <a:pt x="1432" y="1912"/>
                    <a:pt x="1433" y="1912"/>
                    <a:pt x="1435" y="1912"/>
                  </a:cubicBezTo>
                  <a:cubicBezTo>
                    <a:pt x="1437" y="1914"/>
                    <a:pt x="1437" y="1914"/>
                    <a:pt x="1437" y="1914"/>
                  </a:cubicBezTo>
                  <a:cubicBezTo>
                    <a:pt x="1438" y="1914"/>
                    <a:pt x="1439" y="1916"/>
                    <a:pt x="1438" y="1917"/>
                  </a:cubicBezTo>
                  <a:cubicBezTo>
                    <a:pt x="1438" y="1918"/>
                    <a:pt x="1437" y="1918"/>
                    <a:pt x="1436" y="1918"/>
                  </a:cubicBezTo>
                  <a:close/>
                  <a:moveTo>
                    <a:pt x="1420" y="1910"/>
                  </a:moveTo>
                  <a:cubicBezTo>
                    <a:pt x="1419" y="1910"/>
                    <a:pt x="1419" y="1910"/>
                    <a:pt x="1419" y="1910"/>
                  </a:cubicBezTo>
                  <a:cubicBezTo>
                    <a:pt x="1416" y="1908"/>
                    <a:pt x="1416" y="1908"/>
                    <a:pt x="1416" y="1908"/>
                  </a:cubicBezTo>
                  <a:cubicBezTo>
                    <a:pt x="1415" y="1908"/>
                    <a:pt x="1414" y="1906"/>
                    <a:pt x="1415" y="1905"/>
                  </a:cubicBezTo>
                  <a:cubicBezTo>
                    <a:pt x="1416" y="1904"/>
                    <a:pt x="1417" y="1903"/>
                    <a:pt x="1418" y="1904"/>
                  </a:cubicBezTo>
                  <a:cubicBezTo>
                    <a:pt x="1421" y="1905"/>
                    <a:pt x="1421" y="1905"/>
                    <a:pt x="1421" y="1905"/>
                  </a:cubicBezTo>
                  <a:cubicBezTo>
                    <a:pt x="1422" y="1906"/>
                    <a:pt x="1423" y="1907"/>
                    <a:pt x="1422" y="1909"/>
                  </a:cubicBezTo>
                  <a:cubicBezTo>
                    <a:pt x="1422" y="1909"/>
                    <a:pt x="1421" y="1910"/>
                    <a:pt x="1420" y="1910"/>
                  </a:cubicBezTo>
                  <a:close/>
                  <a:moveTo>
                    <a:pt x="1403" y="1902"/>
                  </a:moveTo>
                  <a:cubicBezTo>
                    <a:pt x="1403" y="1902"/>
                    <a:pt x="1403" y="1901"/>
                    <a:pt x="1402" y="1901"/>
                  </a:cubicBezTo>
                  <a:cubicBezTo>
                    <a:pt x="1400" y="1900"/>
                    <a:pt x="1400" y="1900"/>
                    <a:pt x="1400" y="1900"/>
                  </a:cubicBezTo>
                  <a:cubicBezTo>
                    <a:pt x="1398" y="1899"/>
                    <a:pt x="1398" y="1898"/>
                    <a:pt x="1399" y="1897"/>
                  </a:cubicBezTo>
                  <a:cubicBezTo>
                    <a:pt x="1399" y="1895"/>
                    <a:pt x="1401" y="1895"/>
                    <a:pt x="1402" y="1896"/>
                  </a:cubicBezTo>
                  <a:cubicBezTo>
                    <a:pt x="1405" y="1897"/>
                    <a:pt x="1405" y="1897"/>
                    <a:pt x="1405" y="1897"/>
                  </a:cubicBezTo>
                  <a:cubicBezTo>
                    <a:pt x="1406" y="1898"/>
                    <a:pt x="1406" y="1899"/>
                    <a:pt x="1406" y="1900"/>
                  </a:cubicBezTo>
                  <a:cubicBezTo>
                    <a:pt x="1405" y="1901"/>
                    <a:pt x="1404" y="1902"/>
                    <a:pt x="1403" y="1902"/>
                  </a:cubicBezTo>
                  <a:close/>
                  <a:moveTo>
                    <a:pt x="1387" y="1893"/>
                  </a:moveTo>
                  <a:cubicBezTo>
                    <a:pt x="1387" y="1893"/>
                    <a:pt x="1386" y="1893"/>
                    <a:pt x="1386" y="1893"/>
                  </a:cubicBezTo>
                  <a:cubicBezTo>
                    <a:pt x="1383" y="1891"/>
                    <a:pt x="1383" y="1891"/>
                    <a:pt x="1383" y="1891"/>
                  </a:cubicBezTo>
                  <a:cubicBezTo>
                    <a:pt x="1382" y="1891"/>
                    <a:pt x="1382" y="1889"/>
                    <a:pt x="1382" y="1888"/>
                  </a:cubicBezTo>
                  <a:cubicBezTo>
                    <a:pt x="1383" y="1887"/>
                    <a:pt x="1384" y="1887"/>
                    <a:pt x="1385" y="1887"/>
                  </a:cubicBezTo>
                  <a:cubicBezTo>
                    <a:pt x="1388" y="1889"/>
                    <a:pt x="1388" y="1889"/>
                    <a:pt x="1388" y="1889"/>
                  </a:cubicBezTo>
                  <a:cubicBezTo>
                    <a:pt x="1389" y="1889"/>
                    <a:pt x="1390" y="1891"/>
                    <a:pt x="1389" y="1892"/>
                  </a:cubicBezTo>
                  <a:cubicBezTo>
                    <a:pt x="1389" y="1893"/>
                    <a:pt x="1388" y="1893"/>
                    <a:pt x="1387" y="1893"/>
                  </a:cubicBezTo>
                  <a:close/>
                  <a:moveTo>
                    <a:pt x="1371" y="1884"/>
                  </a:moveTo>
                  <a:cubicBezTo>
                    <a:pt x="1370" y="1884"/>
                    <a:pt x="1370" y="1884"/>
                    <a:pt x="1370" y="1884"/>
                  </a:cubicBezTo>
                  <a:cubicBezTo>
                    <a:pt x="1367" y="1883"/>
                    <a:pt x="1367" y="1883"/>
                    <a:pt x="1367" y="1883"/>
                  </a:cubicBezTo>
                  <a:cubicBezTo>
                    <a:pt x="1366" y="1882"/>
                    <a:pt x="1365" y="1881"/>
                    <a:pt x="1366" y="1879"/>
                  </a:cubicBezTo>
                  <a:cubicBezTo>
                    <a:pt x="1367" y="1878"/>
                    <a:pt x="1368" y="1878"/>
                    <a:pt x="1369" y="1879"/>
                  </a:cubicBezTo>
                  <a:cubicBezTo>
                    <a:pt x="1372" y="1880"/>
                    <a:pt x="1372" y="1880"/>
                    <a:pt x="1372" y="1880"/>
                  </a:cubicBezTo>
                  <a:cubicBezTo>
                    <a:pt x="1373" y="1881"/>
                    <a:pt x="1374" y="1882"/>
                    <a:pt x="1373" y="1883"/>
                  </a:cubicBezTo>
                  <a:cubicBezTo>
                    <a:pt x="1373" y="1884"/>
                    <a:pt x="1372" y="1884"/>
                    <a:pt x="1371" y="1884"/>
                  </a:cubicBezTo>
                  <a:close/>
                  <a:moveTo>
                    <a:pt x="1355" y="1876"/>
                  </a:moveTo>
                  <a:cubicBezTo>
                    <a:pt x="1354" y="1876"/>
                    <a:pt x="1354" y="1876"/>
                    <a:pt x="1353" y="1875"/>
                  </a:cubicBezTo>
                  <a:cubicBezTo>
                    <a:pt x="1351" y="1874"/>
                    <a:pt x="1351" y="1874"/>
                    <a:pt x="1351" y="1874"/>
                  </a:cubicBezTo>
                  <a:cubicBezTo>
                    <a:pt x="1350" y="1873"/>
                    <a:pt x="1349" y="1872"/>
                    <a:pt x="1350" y="1871"/>
                  </a:cubicBezTo>
                  <a:cubicBezTo>
                    <a:pt x="1350" y="1870"/>
                    <a:pt x="1352" y="1869"/>
                    <a:pt x="1353" y="1870"/>
                  </a:cubicBezTo>
                  <a:cubicBezTo>
                    <a:pt x="1356" y="1871"/>
                    <a:pt x="1356" y="1871"/>
                    <a:pt x="1356" y="1871"/>
                  </a:cubicBezTo>
                  <a:cubicBezTo>
                    <a:pt x="1357" y="1872"/>
                    <a:pt x="1357" y="1873"/>
                    <a:pt x="1357" y="1874"/>
                  </a:cubicBezTo>
                  <a:cubicBezTo>
                    <a:pt x="1356" y="1875"/>
                    <a:pt x="1355" y="1876"/>
                    <a:pt x="1355" y="1876"/>
                  </a:cubicBezTo>
                  <a:close/>
                  <a:moveTo>
                    <a:pt x="1338" y="1867"/>
                  </a:moveTo>
                  <a:cubicBezTo>
                    <a:pt x="1338" y="1867"/>
                    <a:pt x="1338" y="1867"/>
                    <a:pt x="1337" y="1867"/>
                  </a:cubicBezTo>
                  <a:cubicBezTo>
                    <a:pt x="1335" y="1865"/>
                    <a:pt x="1335" y="1865"/>
                    <a:pt x="1335" y="1865"/>
                  </a:cubicBezTo>
                  <a:cubicBezTo>
                    <a:pt x="1333" y="1864"/>
                    <a:pt x="1333" y="1863"/>
                    <a:pt x="1334" y="1862"/>
                  </a:cubicBezTo>
                  <a:cubicBezTo>
                    <a:pt x="1334" y="1861"/>
                    <a:pt x="1336" y="1860"/>
                    <a:pt x="1337" y="1861"/>
                  </a:cubicBezTo>
                  <a:cubicBezTo>
                    <a:pt x="1340" y="1862"/>
                    <a:pt x="1340" y="1862"/>
                    <a:pt x="1340" y="1862"/>
                  </a:cubicBezTo>
                  <a:cubicBezTo>
                    <a:pt x="1341" y="1863"/>
                    <a:pt x="1341" y="1865"/>
                    <a:pt x="1341" y="1866"/>
                  </a:cubicBezTo>
                  <a:cubicBezTo>
                    <a:pt x="1340" y="1866"/>
                    <a:pt x="1339" y="1867"/>
                    <a:pt x="1338" y="1867"/>
                  </a:cubicBezTo>
                  <a:close/>
                  <a:moveTo>
                    <a:pt x="1322" y="1858"/>
                  </a:moveTo>
                  <a:cubicBezTo>
                    <a:pt x="1322" y="1858"/>
                    <a:pt x="1322" y="1858"/>
                    <a:pt x="1321" y="1858"/>
                  </a:cubicBezTo>
                  <a:cubicBezTo>
                    <a:pt x="1319" y="1856"/>
                    <a:pt x="1319" y="1856"/>
                    <a:pt x="1319" y="1856"/>
                  </a:cubicBezTo>
                  <a:cubicBezTo>
                    <a:pt x="1317" y="1856"/>
                    <a:pt x="1317" y="1854"/>
                    <a:pt x="1318" y="1853"/>
                  </a:cubicBezTo>
                  <a:cubicBezTo>
                    <a:pt x="1318" y="1852"/>
                    <a:pt x="1320" y="1851"/>
                    <a:pt x="1321" y="1852"/>
                  </a:cubicBezTo>
                  <a:cubicBezTo>
                    <a:pt x="1324" y="1854"/>
                    <a:pt x="1324" y="1854"/>
                    <a:pt x="1324" y="1854"/>
                  </a:cubicBezTo>
                  <a:cubicBezTo>
                    <a:pt x="1325" y="1854"/>
                    <a:pt x="1325" y="1856"/>
                    <a:pt x="1324" y="1857"/>
                  </a:cubicBezTo>
                  <a:cubicBezTo>
                    <a:pt x="1324" y="1858"/>
                    <a:pt x="1323" y="1858"/>
                    <a:pt x="1322" y="1858"/>
                  </a:cubicBezTo>
                  <a:close/>
                  <a:moveTo>
                    <a:pt x="1306" y="1849"/>
                  </a:moveTo>
                  <a:cubicBezTo>
                    <a:pt x="1306" y="1849"/>
                    <a:pt x="1306" y="1849"/>
                    <a:pt x="1305" y="1849"/>
                  </a:cubicBezTo>
                  <a:cubicBezTo>
                    <a:pt x="1303" y="1847"/>
                    <a:pt x="1303" y="1847"/>
                    <a:pt x="1303" y="1847"/>
                  </a:cubicBezTo>
                  <a:cubicBezTo>
                    <a:pt x="1301" y="1846"/>
                    <a:pt x="1301" y="1845"/>
                    <a:pt x="1302" y="1844"/>
                  </a:cubicBezTo>
                  <a:cubicBezTo>
                    <a:pt x="1302" y="1843"/>
                    <a:pt x="1304" y="1842"/>
                    <a:pt x="1305" y="1843"/>
                  </a:cubicBezTo>
                  <a:cubicBezTo>
                    <a:pt x="1308" y="1844"/>
                    <a:pt x="1308" y="1844"/>
                    <a:pt x="1308" y="1844"/>
                  </a:cubicBezTo>
                  <a:cubicBezTo>
                    <a:pt x="1309" y="1845"/>
                    <a:pt x="1309" y="1847"/>
                    <a:pt x="1308" y="1848"/>
                  </a:cubicBezTo>
                  <a:cubicBezTo>
                    <a:pt x="1308" y="1848"/>
                    <a:pt x="1307" y="1849"/>
                    <a:pt x="1306" y="1849"/>
                  </a:cubicBezTo>
                  <a:close/>
                  <a:moveTo>
                    <a:pt x="1290" y="1840"/>
                  </a:moveTo>
                  <a:cubicBezTo>
                    <a:pt x="1290" y="1840"/>
                    <a:pt x="1290" y="1840"/>
                    <a:pt x="1289" y="1839"/>
                  </a:cubicBezTo>
                  <a:cubicBezTo>
                    <a:pt x="1287" y="1838"/>
                    <a:pt x="1287" y="1838"/>
                    <a:pt x="1287" y="1838"/>
                  </a:cubicBezTo>
                  <a:cubicBezTo>
                    <a:pt x="1285" y="1837"/>
                    <a:pt x="1285" y="1836"/>
                    <a:pt x="1286" y="1835"/>
                  </a:cubicBezTo>
                  <a:cubicBezTo>
                    <a:pt x="1286" y="1834"/>
                    <a:pt x="1288" y="1833"/>
                    <a:pt x="1289" y="1834"/>
                  </a:cubicBezTo>
                  <a:cubicBezTo>
                    <a:pt x="1292" y="1835"/>
                    <a:pt x="1292" y="1835"/>
                    <a:pt x="1292" y="1835"/>
                  </a:cubicBezTo>
                  <a:cubicBezTo>
                    <a:pt x="1293" y="1836"/>
                    <a:pt x="1293" y="1837"/>
                    <a:pt x="1292" y="1839"/>
                  </a:cubicBezTo>
                  <a:cubicBezTo>
                    <a:pt x="1292" y="1839"/>
                    <a:pt x="1291" y="1840"/>
                    <a:pt x="1290" y="1840"/>
                  </a:cubicBezTo>
                  <a:close/>
                  <a:moveTo>
                    <a:pt x="1275" y="1831"/>
                  </a:moveTo>
                  <a:cubicBezTo>
                    <a:pt x="1274" y="1831"/>
                    <a:pt x="1274" y="1830"/>
                    <a:pt x="1273" y="1830"/>
                  </a:cubicBezTo>
                  <a:cubicBezTo>
                    <a:pt x="1271" y="1829"/>
                    <a:pt x="1271" y="1829"/>
                    <a:pt x="1271" y="1829"/>
                  </a:cubicBezTo>
                  <a:cubicBezTo>
                    <a:pt x="1270" y="1828"/>
                    <a:pt x="1269" y="1827"/>
                    <a:pt x="1270" y="1825"/>
                  </a:cubicBezTo>
                  <a:cubicBezTo>
                    <a:pt x="1271" y="1824"/>
                    <a:pt x="1272" y="1824"/>
                    <a:pt x="1273" y="1825"/>
                  </a:cubicBezTo>
                  <a:cubicBezTo>
                    <a:pt x="1276" y="1826"/>
                    <a:pt x="1276" y="1826"/>
                    <a:pt x="1276" y="1826"/>
                  </a:cubicBezTo>
                  <a:cubicBezTo>
                    <a:pt x="1277" y="1827"/>
                    <a:pt x="1277" y="1828"/>
                    <a:pt x="1277" y="1829"/>
                  </a:cubicBezTo>
                  <a:cubicBezTo>
                    <a:pt x="1276" y="1830"/>
                    <a:pt x="1275" y="1831"/>
                    <a:pt x="1275" y="1831"/>
                  </a:cubicBezTo>
                  <a:close/>
                  <a:moveTo>
                    <a:pt x="1259" y="1821"/>
                  </a:moveTo>
                  <a:cubicBezTo>
                    <a:pt x="1258" y="1821"/>
                    <a:pt x="1258" y="1821"/>
                    <a:pt x="1257" y="1821"/>
                  </a:cubicBezTo>
                  <a:cubicBezTo>
                    <a:pt x="1255" y="1819"/>
                    <a:pt x="1255" y="1819"/>
                    <a:pt x="1255" y="1819"/>
                  </a:cubicBezTo>
                  <a:cubicBezTo>
                    <a:pt x="1254" y="1819"/>
                    <a:pt x="1253" y="1817"/>
                    <a:pt x="1254" y="1816"/>
                  </a:cubicBezTo>
                  <a:cubicBezTo>
                    <a:pt x="1255" y="1815"/>
                    <a:pt x="1256" y="1814"/>
                    <a:pt x="1257" y="1815"/>
                  </a:cubicBezTo>
                  <a:cubicBezTo>
                    <a:pt x="1260" y="1817"/>
                    <a:pt x="1260" y="1817"/>
                    <a:pt x="1260" y="1817"/>
                  </a:cubicBezTo>
                  <a:cubicBezTo>
                    <a:pt x="1261" y="1817"/>
                    <a:pt x="1261" y="1819"/>
                    <a:pt x="1261" y="1820"/>
                  </a:cubicBezTo>
                  <a:cubicBezTo>
                    <a:pt x="1260" y="1821"/>
                    <a:pt x="1260" y="1821"/>
                    <a:pt x="1259" y="1821"/>
                  </a:cubicBezTo>
                  <a:close/>
                  <a:moveTo>
                    <a:pt x="1243" y="1812"/>
                  </a:moveTo>
                  <a:cubicBezTo>
                    <a:pt x="1243" y="1812"/>
                    <a:pt x="1242" y="1812"/>
                    <a:pt x="1242" y="1811"/>
                  </a:cubicBezTo>
                  <a:cubicBezTo>
                    <a:pt x="1239" y="1810"/>
                    <a:pt x="1239" y="1810"/>
                    <a:pt x="1239" y="1810"/>
                  </a:cubicBezTo>
                  <a:cubicBezTo>
                    <a:pt x="1238" y="1809"/>
                    <a:pt x="1238" y="1808"/>
                    <a:pt x="1238" y="1806"/>
                  </a:cubicBezTo>
                  <a:cubicBezTo>
                    <a:pt x="1239" y="1805"/>
                    <a:pt x="1240" y="1805"/>
                    <a:pt x="1242" y="1806"/>
                  </a:cubicBezTo>
                  <a:cubicBezTo>
                    <a:pt x="1244" y="1807"/>
                    <a:pt x="1244" y="1807"/>
                    <a:pt x="1244" y="1807"/>
                  </a:cubicBezTo>
                  <a:cubicBezTo>
                    <a:pt x="1245" y="1808"/>
                    <a:pt x="1246" y="1809"/>
                    <a:pt x="1245" y="1811"/>
                  </a:cubicBezTo>
                  <a:cubicBezTo>
                    <a:pt x="1245" y="1811"/>
                    <a:pt x="1244" y="1812"/>
                    <a:pt x="1243" y="1812"/>
                  </a:cubicBezTo>
                  <a:close/>
                  <a:moveTo>
                    <a:pt x="1227" y="1802"/>
                  </a:moveTo>
                  <a:cubicBezTo>
                    <a:pt x="1227" y="1802"/>
                    <a:pt x="1226" y="1802"/>
                    <a:pt x="1226" y="1802"/>
                  </a:cubicBezTo>
                  <a:cubicBezTo>
                    <a:pt x="1223" y="1800"/>
                    <a:pt x="1223" y="1800"/>
                    <a:pt x="1223" y="1800"/>
                  </a:cubicBezTo>
                  <a:cubicBezTo>
                    <a:pt x="1222" y="1799"/>
                    <a:pt x="1222" y="1798"/>
                    <a:pt x="1223" y="1797"/>
                  </a:cubicBezTo>
                  <a:cubicBezTo>
                    <a:pt x="1223" y="1796"/>
                    <a:pt x="1225" y="1795"/>
                    <a:pt x="1226" y="1796"/>
                  </a:cubicBezTo>
                  <a:cubicBezTo>
                    <a:pt x="1229" y="1798"/>
                    <a:pt x="1229" y="1798"/>
                    <a:pt x="1229" y="1798"/>
                  </a:cubicBezTo>
                  <a:cubicBezTo>
                    <a:pt x="1230" y="1798"/>
                    <a:pt x="1230" y="1800"/>
                    <a:pt x="1229" y="1801"/>
                  </a:cubicBezTo>
                  <a:cubicBezTo>
                    <a:pt x="1229" y="1802"/>
                    <a:pt x="1228" y="1802"/>
                    <a:pt x="1227" y="1802"/>
                  </a:cubicBezTo>
                  <a:close/>
                  <a:moveTo>
                    <a:pt x="1212" y="1792"/>
                  </a:moveTo>
                  <a:cubicBezTo>
                    <a:pt x="1211" y="1792"/>
                    <a:pt x="1211" y="1792"/>
                    <a:pt x="1210" y="1792"/>
                  </a:cubicBezTo>
                  <a:cubicBezTo>
                    <a:pt x="1208" y="1790"/>
                    <a:pt x="1208" y="1790"/>
                    <a:pt x="1208" y="1790"/>
                  </a:cubicBezTo>
                  <a:cubicBezTo>
                    <a:pt x="1207" y="1790"/>
                    <a:pt x="1206" y="1788"/>
                    <a:pt x="1207" y="1787"/>
                  </a:cubicBezTo>
                  <a:cubicBezTo>
                    <a:pt x="1208" y="1786"/>
                    <a:pt x="1209" y="1786"/>
                    <a:pt x="1210" y="1786"/>
                  </a:cubicBezTo>
                  <a:cubicBezTo>
                    <a:pt x="1213" y="1788"/>
                    <a:pt x="1213" y="1788"/>
                    <a:pt x="1213" y="1788"/>
                  </a:cubicBezTo>
                  <a:cubicBezTo>
                    <a:pt x="1214" y="1789"/>
                    <a:pt x="1214" y="1790"/>
                    <a:pt x="1214" y="1791"/>
                  </a:cubicBezTo>
                  <a:cubicBezTo>
                    <a:pt x="1213" y="1792"/>
                    <a:pt x="1212" y="1792"/>
                    <a:pt x="1212" y="1792"/>
                  </a:cubicBezTo>
                  <a:close/>
                  <a:moveTo>
                    <a:pt x="1196" y="1783"/>
                  </a:moveTo>
                  <a:cubicBezTo>
                    <a:pt x="1196" y="1783"/>
                    <a:pt x="1195" y="1782"/>
                    <a:pt x="1195" y="1782"/>
                  </a:cubicBezTo>
                  <a:cubicBezTo>
                    <a:pt x="1192" y="1781"/>
                    <a:pt x="1192" y="1781"/>
                    <a:pt x="1192" y="1781"/>
                  </a:cubicBezTo>
                  <a:cubicBezTo>
                    <a:pt x="1191" y="1780"/>
                    <a:pt x="1191" y="1778"/>
                    <a:pt x="1191" y="1777"/>
                  </a:cubicBezTo>
                  <a:cubicBezTo>
                    <a:pt x="1192" y="1776"/>
                    <a:pt x="1194" y="1776"/>
                    <a:pt x="1195" y="1777"/>
                  </a:cubicBezTo>
                  <a:cubicBezTo>
                    <a:pt x="1197" y="1778"/>
                    <a:pt x="1197" y="1778"/>
                    <a:pt x="1197" y="1778"/>
                  </a:cubicBezTo>
                  <a:cubicBezTo>
                    <a:pt x="1198" y="1779"/>
                    <a:pt x="1199" y="1780"/>
                    <a:pt x="1198" y="1781"/>
                  </a:cubicBezTo>
                  <a:cubicBezTo>
                    <a:pt x="1198" y="1782"/>
                    <a:pt x="1197" y="1783"/>
                    <a:pt x="1196" y="1783"/>
                  </a:cubicBezTo>
                  <a:close/>
                  <a:moveTo>
                    <a:pt x="1181" y="1773"/>
                  </a:moveTo>
                  <a:cubicBezTo>
                    <a:pt x="1180" y="1773"/>
                    <a:pt x="1180" y="1773"/>
                    <a:pt x="1179" y="1772"/>
                  </a:cubicBezTo>
                  <a:cubicBezTo>
                    <a:pt x="1177" y="1771"/>
                    <a:pt x="1177" y="1771"/>
                    <a:pt x="1177" y="1771"/>
                  </a:cubicBezTo>
                  <a:cubicBezTo>
                    <a:pt x="1176" y="1770"/>
                    <a:pt x="1175" y="1768"/>
                    <a:pt x="1176" y="1767"/>
                  </a:cubicBezTo>
                  <a:cubicBezTo>
                    <a:pt x="1177" y="1766"/>
                    <a:pt x="1178" y="1766"/>
                    <a:pt x="1179" y="1767"/>
                  </a:cubicBezTo>
                  <a:cubicBezTo>
                    <a:pt x="1182" y="1768"/>
                    <a:pt x="1182" y="1768"/>
                    <a:pt x="1182" y="1768"/>
                  </a:cubicBezTo>
                  <a:cubicBezTo>
                    <a:pt x="1183" y="1769"/>
                    <a:pt x="1183" y="1770"/>
                    <a:pt x="1183" y="1772"/>
                  </a:cubicBezTo>
                  <a:cubicBezTo>
                    <a:pt x="1182" y="1772"/>
                    <a:pt x="1181" y="1773"/>
                    <a:pt x="1181" y="1773"/>
                  </a:cubicBezTo>
                  <a:close/>
                  <a:moveTo>
                    <a:pt x="1165" y="1763"/>
                  </a:moveTo>
                  <a:cubicBezTo>
                    <a:pt x="1165" y="1763"/>
                    <a:pt x="1164" y="1763"/>
                    <a:pt x="1164" y="1762"/>
                  </a:cubicBezTo>
                  <a:cubicBezTo>
                    <a:pt x="1161" y="1761"/>
                    <a:pt x="1161" y="1761"/>
                    <a:pt x="1161" y="1761"/>
                  </a:cubicBezTo>
                  <a:cubicBezTo>
                    <a:pt x="1160" y="1760"/>
                    <a:pt x="1160" y="1758"/>
                    <a:pt x="1161" y="1757"/>
                  </a:cubicBezTo>
                  <a:cubicBezTo>
                    <a:pt x="1161" y="1756"/>
                    <a:pt x="1163" y="1756"/>
                    <a:pt x="1164" y="1757"/>
                  </a:cubicBezTo>
                  <a:cubicBezTo>
                    <a:pt x="1166" y="1758"/>
                    <a:pt x="1166" y="1758"/>
                    <a:pt x="1166" y="1758"/>
                  </a:cubicBezTo>
                  <a:cubicBezTo>
                    <a:pt x="1168" y="1759"/>
                    <a:pt x="1168" y="1760"/>
                    <a:pt x="1167" y="1762"/>
                  </a:cubicBezTo>
                  <a:cubicBezTo>
                    <a:pt x="1167" y="1762"/>
                    <a:pt x="1166" y="1763"/>
                    <a:pt x="1165" y="1763"/>
                  </a:cubicBezTo>
                  <a:close/>
                  <a:moveTo>
                    <a:pt x="1150" y="1753"/>
                  </a:moveTo>
                  <a:cubicBezTo>
                    <a:pt x="1149" y="1753"/>
                    <a:pt x="1149" y="1752"/>
                    <a:pt x="1149" y="1752"/>
                  </a:cubicBezTo>
                  <a:cubicBezTo>
                    <a:pt x="1146" y="1750"/>
                    <a:pt x="1146" y="1750"/>
                    <a:pt x="1146" y="1750"/>
                  </a:cubicBezTo>
                  <a:cubicBezTo>
                    <a:pt x="1145" y="1750"/>
                    <a:pt x="1145" y="1748"/>
                    <a:pt x="1145" y="1747"/>
                  </a:cubicBezTo>
                  <a:cubicBezTo>
                    <a:pt x="1146" y="1746"/>
                    <a:pt x="1147" y="1746"/>
                    <a:pt x="1149" y="1746"/>
                  </a:cubicBezTo>
                  <a:cubicBezTo>
                    <a:pt x="1151" y="1748"/>
                    <a:pt x="1151" y="1748"/>
                    <a:pt x="1151" y="1748"/>
                  </a:cubicBezTo>
                  <a:cubicBezTo>
                    <a:pt x="1152" y="1749"/>
                    <a:pt x="1153" y="1750"/>
                    <a:pt x="1152" y="1751"/>
                  </a:cubicBezTo>
                  <a:cubicBezTo>
                    <a:pt x="1151" y="1752"/>
                    <a:pt x="1151" y="1753"/>
                    <a:pt x="1150" y="1753"/>
                  </a:cubicBezTo>
                  <a:close/>
                  <a:moveTo>
                    <a:pt x="1135" y="1742"/>
                  </a:moveTo>
                  <a:cubicBezTo>
                    <a:pt x="1134" y="1742"/>
                    <a:pt x="1134" y="1742"/>
                    <a:pt x="1133" y="1742"/>
                  </a:cubicBezTo>
                  <a:cubicBezTo>
                    <a:pt x="1131" y="1740"/>
                    <a:pt x="1131" y="1740"/>
                    <a:pt x="1131" y="1740"/>
                  </a:cubicBezTo>
                  <a:cubicBezTo>
                    <a:pt x="1130" y="1739"/>
                    <a:pt x="1129" y="1738"/>
                    <a:pt x="1130" y="1737"/>
                  </a:cubicBezTo>
                  <a:cubicBezTo>
                    <a:pt x="1131" y="1736"/>
                    <a:pt x="1132" y="1735"/>
                    <a:pt x="1133" y="1736"/>
                  </a:cubicBezTo>
                  <a:cubicBezTo>
                    <a:pt x="1136" y="1738"/>
                    <a:pt x="1136" y="1738"/>
                    <a:pt x="1136" y="1738"/>
                  </a:cubicBezTo>
                  <a:cubicBezTo>
                    <a:pt x="1137" y="1739"/>
                    <a:pt x="1137" y="1740"/>
                    <a:pt x="1137" y="1741"/>
                  </a:cubicBezTo>
                  <a:cubicBezTo>
                    <a:pt x="1136" y="1742"/>
                    <a:pt x="1135" y="1742"/>
                    <a:pt x="1135" y="1742"/>
                  </a:cubicBezTo>
                  <a:close/>
                  <a:moveTo>
                    <a:pt x="1119" y="1732"/>
                  </a:moveTo>
                  <a:cubicBezTo>
                    <a:pt x="1119" y="1732"/>
                    <a:pt x="1118" y="1732"/>
                    <a:pt x="1118" y="1732"/>
                  </a:cubicBezTo>
                  <a:cubicBezTo>
                    <a:pt x="1115" y="1730"/>
                    <a:pt x="1115" y="1730"/>
                    <a:pt x="1115" y="1730"/>
                  </a:cubicBezTo>
                  <a:cubicBezTo>
                    <a:pt x="1114" y="1729"/>
                    <a:pt x="1114" y="1728"/>
                    <a:pt x="1115" y="1727"/>
                  </a:cubicBezTo>
                  <a:cubicBezTo>
                    <a:pt x="1116" y="1725"/>
                    <a:pt x="1117" y="1725"/>
                    <a:pt x="1118" y="1726"/>
                  </a:cubicBezTo>
                  <a:cubicBezTo>
                    <a:pt x="1121" y="1728"/>
                    <a:pt x="1121" y="1728"/>
                    <a:pt x="1121" y="1728"/>
                  </a:cubicBezTo>
                  <a:cubicBezTo>
                    <a:pt x="1122" y="1728"/>
                    <a:pt x="1122" y="1730"/>
                    <a:pt x="1121" y="1731"/>
                  </a:cubicBezTo>
                  <a:cubicBezTo>
                    <a:pt x="1121" y="1732"/>
                    <a:pt x="1120" y="1732"/>
                    <a:pt x="1119" y="1732"/>
                  </a:cubicBezTo>
                  <a:close/>
                  <a:moveTo>
                    <a:pt x="1104" y="1722"/>
                  </a:moveTo>
                  <a:cubicBezTo>
                    <a:pt x="1104" y="1722"/>
                    <a:pt x="1103" y="1721"/>
                    <a:pt x="1103" y="1721"/>
                  </a:cubicBezTo>
                  <a:cubicBezTo>
                    <a:pt x="1100" y="1719"/>
                    <a:pt x="1100" y="1719"/>
                    <a:pt x="1100" y="1719"/>
                  </a:cubicBezTo>
                  <a:cubicBezTo>
                    <a:pt x="1099" y="1719"/>
                    <a:pt x="1099" y="1717"/>
                    <a:pt x="1100" y="1716"/>
                  </a:cubicBezTo>
                  <a:cubicBezTo>
                    <a:pt x="1101" y="1715"/>
                    <a:pt x="1102" y="1715"/>
                    <a:pt x="1103" y="1715"/>
                  </a:cubicBezTo>
                  <a:cubicBezTo>
                    <a:pt x="1106" y="1717"/>
                    <a:pt x="1106" y="1717"/>
                    <a:pt x="1106" y="1717"/>
                  </a:cubicBezTo>
                  <a:cubicBezTo>
                    <a:pt x="1107" y="1718"/>
                    <a:pt x="1107" y="1719"/>
                    <a:pt x="1106" y="1721"/>
                  </a:cubicBezTo>
                  <a:cubicBezTo>
                    <a:pt x="1106" y="1721"/>
                    <a:pt x="1105" y="1722"/>
                    <a:pt x="1104" y="1722"/>
                  </a:cubicBezTo>
                  <a:close/>
                  <a:moveTo>
                    <a:pt x="1089" y="1711"/>
                  </a:moveTo>
                  <a:cubicBezTo>
                    <a:pt x="1089" y="1711"/>
                    <a:pt x="1088" y="1711"/>
                    <a:pt x="1088" y="1711"/>
                  </a:cubicBezTo>
                  <a:cubicBezTo>
                    <a:pt x="1085" y="1709"/>
                    <a:pt x="1085" y="1709"/>
                    <a:pt x="1085" y="1709"/>
                  </a:cubicBezTo>
                  <a:cubicBezTo>
                    <a:pt x="1084" y="1708"/>
                    <a:pt x="1084" y="1707"/>
                    <a:pt x="1085" y="1705"/>
                  </a:cubicBezTo>
                  <a:cubicBezTo>
                    <a:pt x="1085" y="1704"/>
                    <a:pt x="1087" y="1704"/>
                    <a:pt x="1088" y="1705"/>
                  </a:cubicBezTo>
                  <a:cubicBezTo>
                    <a:pt x="1091" y="1707"/>
                    <a:pt x="1091" y="1707"/>
                    <a:pt x="1091" y="1707"/>
                  </a:cubicBezTo>
                  <a:cubicBezTo>
                    <a:pt x="1092" y="1707"/>
                    <a:pt x="1092" y="1709"/>
                    <a:pt x="1091" y="1710"/>
                  </a:cubicBezTo>
                  <a:cubicBezTo>
                    <a:pt x="1091" y="1711"/>
                    <a:pt x="1090" y="1711"/>
                    <a:pt x="1089" y="1711"/>
                  </a:cubicBezTo>
                  <a:close/>
                  <a:moveTo>
                    <a:pt x="1074" y="1700"/>
                  </a:moveTo>
                  <a:cubicBezTo>
                    <a:pt x="1074" y="1700"/>
                    <a:pt x="1073" y="1700"/>
                    <a:pt x="1073" y="1700"/>
                  </a:cubicBezTo>
                  <a:cubicBezTo>
                    <a:pt x="1070" y="1698"/>
                    <a:pt x="1070" y="1698"/>
                    <a:pt x="1070" y="1698"/>
                  </a:cubicBezTo>
                  <a:cubicBezTo>
                    <a:pt x="1069" y="1697"/>
                    <a:pt x="1069" y="1696"/>
                    <a:pt x="1070" y="1695"/>
                  </a:cubicBezTo>
                  <a:cubicBezTo>
                    <a:pt x="1071" y="1694"/>
                    <a:pt x="1072" y="1693"/>
                    <a:pt x="1073" y="1694"/>
                  </a:cubicBezTo>
                  <a:cubicBezTo>
                    <a:pt x="1076" y="1696"/>
                    <a:pt x="1076" y="1696"/>
                    <a:pt x="1076" y="1696"/>
                  </a:cubicBezTo>
                  <a:cubicBezTo>
                    <a:pt x="1077" y="1697"/>
                    <a:pt x="1077" y="1698"/>
                    <a:pt x="1076" y="1699"/>
                  </a:cubicBezTo>
                  <a:cubicBezTo>
                    <a:pt x="1076" y="1700"/>
                    <a:pt x="1075" y="1700"/>
                    <a:pt x="1074" y="1700"/>
                  </a:cubicBezTo>
                  <a:close/>
                  <a:moveTo>
                    <a:pt x="1059" y="1690"/>
                  </a:moveTo>
                  <a:cubicBezTo>
                    <a:pt x="1059" y="1690"/>
                    <a:pt x="1058" y="1689"/>
                    <a:pt x="1058" y="1689"/>
                  </a:cubicBezTo>
                  <a:cubicBezTo>
                    <a:pt x="1055" y="1687"/>
                    <a:pt x="1055" y="1687"/>
                    <a:pt x="1055" y="1687"/>
                  </a:cubicBezTo>
                  <a:cubicBezTo>
                    <a:pt x="1054" y="1687"/>
                    <a:pt x="1054" y="1685"/>
                    <a:pt x="1055" y="1684"/>
                  </a:cubicBezTo>
                  <a:cubicBezTo>
                    <a:pt x="1056" y="1683"/>
                    <a:pt x="1057" y="1683"/>
                    <a:pt x="1058" y="1683"/>
                  </a:cubicBezTo>
                  <a:cubicBezTo>
                    <a:pt x="1061" y="1685"/>
                    <a:pt x="1061" y="1685"/>
                    <a:pt x="1061" y="1685"/>
                  </a:cubicBezTo>
                  <a:cubicBezTo>
                    <a:pt x="1062" y="1686"/>
                    <a:pt x="1062" y="1688"/>
                    <a:pt x="1061" y="1689"/>
                  </a:cubicBezTo>
                  <a:cubicBezTo>
                    <a:pt x="1061" y="1689"/>
                    <a:pt x="1060" y="1690"/>
                    <a:pt x="1059" y="1690"/>
                  </a:cubicBezTo>
                  <a:close/>
                  <a:moveTo>
                    <a:pt x="1044" y="1679"/>
                  </a:moveTo>
                  <a:cubicBezTo>
                    <a:pt x="1044" y="1679"/>
                    <a:pt x="1043" y="1679"/>
                    <a:pt x="1043" y="1678"/>
                  </a:cubicBezTo>
                  <a:cubicBezTo>
                    <a:pt x="1041" y="1676"/>
                    <a:pt x="1041" y="1676"/>
                    <a:pt x="1041" y="1676"/>
                  </a:cubicBezTo>
                  <a:cubicBezTo>
                    <a:pt x="1040" y="1676"/>
                    <a:pt x="1039" y="1674"/>
                    <a:pt x="1040" y="1673"/>
                  </a:cubicBezTo>
                  <a:cubicBezTo>
                    <a:pt x="1041" y="1672"/>
                    <a:pt x="1042" y="1672"/>
                    <a:pt x="1043" y="1673"/>
                  </a:cubicBezTo>
                  <a:cubicBezTo>
                    <a:pt x="1046" y="1674"/>
                    <a:pt x="1046" y="1674"/>
                    <a:pt x="1046" y="1674"/>
                  </a:cubicBezTo>
                  <a:cubicBezTo>
                    <a:pt x="1047" y="1675"/>
                    <a:pt x="1047" y="1677"/>
                    <a:pt x="1046" y="1678"/>
                  </a:cubicBezTo>
                  <a:cubicBezTo>
                    <a:pt x="1046" y="1678"/>
                    <a:pt x="1045" y="1679"/>
                    <a:pt x="1044" y="1679"/>
                  </a:cubicBezTo>
                  <a:close/>
                  <a:moveTo>
                    <a:pt x="1030" y="1668"/>
                  </a:moveTo>
                  <a:cubicBezTo>
                    <a:pt x="1029" y="1668"/>
                    <a:pt x="1029" y="1668"/>
                    <a:pt x="1028" y="1667"/>
                  </a:cubicBezTo>
                  <a:cubicBezTo>
                    <a:pt x="1026" y="1665"/>
                    <a:pt x="1026" y="1665"/>
                    <a:pt x="1026" y="1665"/>
                  </a:cubicBezTo>
                  <a:cubicBezTo>
                    <a:pt x="1025" y="1665"/>
                    <a:pt x="1025" y="1663"/>
                    <a:pt x="1025" y="1662"/>
                  </a:cubicBezTo>
                  <a:cubicBezTo>
                    <a:pt x="1026" y="1661"/>
                    <a:pt x="1028" y="1661"/>
                    <a:pt x="1029" y="1662"/>
                  </a:cubicBezTo>
                  <a:cubicBezTo>
                    <a:pt x="1031" y="1664"/>
                    <a:pt x="1031" y="1664"/>
                    <a:pt x="1031" y="1664"/>
                  </a:cubicBezTo>
                  <a:cubicBezTo>
                    <a:pt x="1032" y="1664"/>
                    <a:pt x="1032" y="1666"/>
                    <a:pt x="1032" y="1667"/>
                  </a:cubicBezTo>
                  <a:cubicBezTo>
                    <a:pt x="1031" y="1667"/>
                    <a:pt x="1030" y="1668"/>
                    <a:pt x="1030" y="1668"/>
                  </a:cubicBezTo>
                  <a:close/>
                  <a:moveTo>
                    <a:pt x="1015" y="1657"/>
                  </a:moveTo>
                  <a:cubicBezTo>
                    <a:pt x="1014" y="1657"/>
                    <a:pt x="1014" y="1657"/>
                    <a:pt x="1014" y="1656"/>
                  </a:cubicBezTo>
                  <a:cubicBezTo>
                    <a:pt x="1011" y="1654"/>
                    <a:pt x="1011" y="1654"/>
                    <a:pt x="1011" y="1654"/>
                  </a:cubicBezTo>
                  <a:cubicBezTo>
                    <a:pt x="1010" y="1654"/>
                    <a:pt x="1010" y="1652"/>
                    <a:pt x="1011" y="1651"/>
                  </a:cubicBezTo>
                  <a:cubicBezTo>
                    <a:pt x="1011" y="1650"/>
                    <a:pt x="1013" y="1650"/>
                    <a:pt x="1014" y="1651"/>
                  </a:cubicBezTo>
                  <a:cubicBezTo>
                    <a:pt x="1016" y="1652"/>
                    <a:pt x="1016" y="1652"/>
                    <a:pt x="1016" y="1652"/>
                  </a:cubicBezTo>
                  <a:cubicBezTo>
                    <a:pt x="1017" y="1653"/>
                    <a:pt x="1018" y="1655"/>
                    <a:pt x="1017" y="1656"/>
                  </a:cubicBezTo>
                  <a:cubicBezTo>
                    <a:pt x="1016" y="1656"/>
                    <a:pt x="1016" y="1657"/>
                    <a:pt x="1015" y="1657"/>
                  </a:cubicBezTo>
                  <a:close/>
                  <a:moveTo>
                    <a:pt x="1000" y="1646"/>
                  </a:moveTo>
                  <a:cubicBezTo>
                    <a:pt x="1000" y="1646"/>
                    <a:pt x="999" y="1645"/>
                    <a:pt x="999" y="1645"/>
                  </a:cubicBezTo>
                  <a:cubicBezTo>
                    <a:pt x="997" y="1643"/>
                    <a:pt x="997" y="1643"/>
                    <a:pt x="997" y="1643"/>
                  </a:cubicBezTo>
                  <a:cubicBezTo>
                    <a:pt x="995" y="1642"/>
                    <a:pt x="995" y="1641"/>
                    <a:pt x="996" y="1640"/>
                  </a:cubicBezTo>
                  <a:cubicBezTo>
                    <a:pt x="997" y="1639"/>
                    <a:pt x="998" y="1639"/>
                    <a:pt x="999" y="1639"/>
                  </a:cubicBezTo>
                  <a:cubicBezTo>
                    <a:pt x="1002" y="1641"/>
                    <a:pt x="1002" y="1641"/>
                    <a:pt x="1002" y="1641"/>
                  </a:cubicBezTo>
                  <a:cubicBezTo>
                    <a:pt x="1003" y="1642"/>
                    <a:pt x="1003" y="1644"/>
                    <a:pt x="1002" y="1645"/>
                  </a:cubicBezTo>
                  <a:cubicBezTo>
                    <a:pt x="1002" y="1645"/>
                    <a:pt x="1001" y="1646"/>
                    <a:pt x="1000" y="1646"/>
                  </a:cubicBezTo>
                  <a:close/>
                  <a:moveTo>
                    <a:pt x="986" y="1634"/>
                  </a:moveTo>
                  <a:cubicBezTo>
                    <a:pt x="985" y="1634"/>
                    <a:pt x="985" y="1634"/>
                    <a:pt x="984" y="1634"/>
                  </a:cubicBezTo>
                  <a:cubicBezTo>
                    <a:pt x="982" y="1632"/>
                    <a:pt x="982" y="1632"/>
                    <a:pt x="982" y="1632"/>
                  </a:cubicBezTo>
                  <a:cubicBezTo>
                    <a:pt x="981" y="1631"/>
                    <a:pt x="981" y="1630"/>
                    <a:pt x="982" y="1629"/>
                  </a:cubicBezTo>
                  <a:cubicBezTo>
                    <a:pt x="982" y="1628"/>
                    <a:pt x="984" y="1627"/>
                    <a:pt x="985" y="1628"/>
                  </a:cubicBezTo>
                  <a:cubicBezTo>
                    <a:pt x="987" y="1630"/>
                    <a:pt x="987" y="1630"/>
                    <a:pt x="987" y="1630"/>
                  </a:cubicBezTo>
                  <a:cubicBezTo>
                    <a:pt x="988" y="1631"/>
                    <a:pt x="989" y="1632"/>
                    <a:pt x="988" y="1633"/>
                  </a:cubicBezTo>
                  <a:cubicBezTo>
                    <a:pt x="987" y="1634"/>
                    <a:pt x="987" y="1634"/>
                    <a:pt x="986" y="1634"/>
                  </a:cubicBezTo>
                  <a:close/>
                  <a:moveTo>
                    <a:pt x="971" y="1623"/>
                  </a:moveTo>
                  <a:cubicBezTo>
                    <a:pt x="971" y="1623"/>
                    <a:pt x="970" y="1623"/>
                    <a:pt x="970" y="1622"/>
                  </a:cubicBezTo>
                  <a:cubicBezTo>
                    <a:pt x="968" y="1621"/>
                    <a:pt x="968" y="1621"/>
                    <a:pt x="968" y="1621"/>
                  </a:cubicBezTo>
                  <a:cubicBezTo>
                    <a:pt x="967" y="1620"/>
                    <a:pt x="966" y="1618"/>
                    <a:pt x="967" y="1617"/>
                  </a:cubicBezTo>
                  <a:cubicBezTo>
                    <a:pt x="968" y="1616"/>
                    <a:pt x="969" y="1616"/>
                    <a:pt x="970" y="1617"/>
                  </a:cubicBezTo>
                  <a:cubicBezTo>
                    <a:pt x="973" y="1619"/>
                    <a:pt x="973" y="1619"/>
                    <a:pt x="973" y="1619"/>
                  </a:cubicBezTo>
                  <a:cubicBezTo>
                    <a:pt x="974" y="1620"/>
                    <a:pt x="974" y="1621"/>
                    <a:pt x="973" y="1622"/>
                  </a:cubicBezTo>
                  <a:cubicBezTo>
                    <a:pt x="973" y="1623"/>
                    <a:pt x="972" y="1623"/>
                    <a:pt x="971" y="1623"/>
                  </a:cubicBezTo>
                  <a:close/>
                  <a:moveTo>
                    <a:pt x="957" y="1612"/>
                  </a:moveTo>
                  <a:cubicBezTo>
                    <a:pt x="957" y="1612"/>
                    <a:pt x="956" y="1611"/>
                    <a:pt x="956" y="1611"/>
                  </a:cubicBezTo>
                  <a:cubicBezTo>
                    <a:pt x="953" y="1609"/>
                    <a:pt x="953" y="1609"/>
                    <a:pt x="953" y="1609"/>
                  </a:cubicBezTo>
                  <a:cubicBezTo>
                    <a:pt x="952" y="1608"/>
                    <a:pt x="952" y="1607"/>
                    <a:pt x="953" y="1606"/>
                  </a:cubicBezTo>
                  <a:cubicBezTo>
                    <a:pt x="954" y="1605"/>
                    <a:pt x="955" y="1605"/>
                    <a:pt x="956" y="1605"/>
                  </a:cubicBezTo>
                  <a:cubicBezTo>
                    <a:pt x="959" y="1607"/>
                    <a:pt x="959" y="1607"/>
                    <a:pt x="959" y="1607"/>
                  </a:cubicBezTo>
                  <a:cubicBezTo>
                    <a:pt x="960" y="1608"/>
                    <a:pt x="960" y="1610"/>
                    <a:pt x="959" y="1611"/>
                  </a:cubicBezTo>
                  <a:cubicBezTo>
                    <a:pt x="958" y="1611"/>
                    <a:pt x="958" y="1612"/>
                    <a:pt x="957" y="1612"/>
                  </a:cubicBezTo>
                  <a:close/>
                  <a:moveTo>
                    <a:pt x="943" y="1600"/>
                  </a:moveTo>
                  <a:cubicBezTo>
                    <a:pt x="942" y="1600"/>
                    <a:pt x="942" y="1600"/>
                    <a:pt x="941" y="1599"/>
                  </a:cubicBezTo>
                  <a:cubicBezTo>
                    <a:pt x="939" y="1598"/>
                    <a:pt x="939" y="1598"/>
                    <a:pt x="939" y="1598"/>
                  </a:cubicBezTo>
                  <a:cubicBezTo>
                    <a:pt x="938" y="1597"/>
                    <a:pt x="938" y="1595"/>
                    <a:pt x="939" y="1594"/>
                  </a:cubicBezTo>
                  <a:cubicBezTo>
                    <a:pt x="939" y="1593"/>
                    <a:pt x="941" y="1593"/>
                    <a:pt x="942" y="1594"/>
                  </a:cubicBezTo>
                  <a:cubicBezTo>
                    <a:pt x="944" y="1596"/>
                    <a:pt x="944" y="1596"/>
                    <a:pt x="944" y="1596"/>
                  </a:cubicBezTo>
                  <a:cubicBezTo>
                    <a:pt x="945" y="1597"/>
                    <a:pt x="945" y="1598"/>
                    <a:pt x="945" y="1599"/>
                  </a:cubicBezTo>
                  <a:cubicBezTo>
                    <a:pt x="944" y="1600"/>
                    <a:pt x="943" y="1600"/>
                    <a:pt x="943" y="1600"/>
                  </a:cubicBezTo>
                  <a:close/>
                  <a:moveTo>
                    <a:pt x="929" y="1588"/>
                  </a:moveTo>
                  <a:cubicBezTo>
                    <a:pt x="928" y="1588"/>
                    <a:pt x="927" y="1588"/>
                    <a:pt x="927" y="1588"/>
                  </a:cubicBezTo>
                  <a:cubicBezTo>
                    <a:pt x="925" y="1586"/>
                    <a:pt x="925" y="1586"/>
                    <a:pt x="925" y="1586"/>
                  </a:cubicBezTo>
                  <a:cubicBezTo>
                    <a:pt x="924" y="1585"/>
                    <a:pt x="924" y="1584"/>
                    <a:pt x="924" y="1583"/>
                  </a:cubicBezTo>
                  <a:cubicBezTo>
                    <a:pt x="925" y="1582"/>
                    <a:pt x="927" y="1581"/>
                    <a:pt x="928" y="1582"/>
                  </a:cubicBezTo>
                  <a:cubicBezTo>
                    <a:pt x="930" y="1584"/>
                    <a:pt x="930" y="1584"/>
                    <a:pt x="930" y="1584"/>
                  </a:cubicBezTo>
                  <a:cubicBezTo>
                    <a:pt x="931" y="1585"/>
                    <a:pt x="931" y="1586"/>
                    <a:pt x="930" y="1587"/>
                  </a:cubicBezTo>
                  <a:cubicBezTo>
                    <a:pt x="930" y="1588"/>
                    <a:pt x="929" y="1588"/>
                    <a:pt x="929" y="1588"/>
                  </a:cubicBezTo>
                  <a:close/>
                  <a:moveTo>
                    <a:pt x="914" y="1577"/>
                  </a:moveTo>
                  <a:cubicBezTo>
                    <a:pt x="914" y="1577"/>
                    <a:pt x="913" y="1576"/>
                    <a:pt x="913" y="1576"/>
                  </a:cubicBezTo>
                  <a:cubicBezTo>
                    <a:pt x="911" y="1574"/>
                    <a:pt x="911" y="1574"/>
                    <a:pt x="911" y="1574"/>
                  </a:cubicBezTo>
                  <a:cubicBezTo>
                    <a:pt x="910" y="1573"/>
                    <a:pt x="909" y="1572"/>
                    <a:pt x="910" y="1571"/>
                  </a:cubicBezTo>
                  <a:cubicBezTo>
                    <a:pt x="911" y="1570"/>
                    <a:pt x="913" y="1570"/>
                    <a:pt x="914" y="1570"/>
                  </a:cubicBezTo>
                  <a:cubicBezTo>
                    <a:pt x="916" y="1572"/>
                    <a:pt x="916" y="1572"/>
                    <a:pt x="916" y="1572"/>
                  </a:cubicBezTo>
                  <a:cubicBezTo>
                    <a:pt x="917" y="1573"/>
                    <a:pt x="917" y="1575"/>
                    <a:pt x="916" y="1576"/>
                  </a:cubicBezTo>
                  <a:cubicBezTo>
                    <a:pt x="916" y="1576"/>
                    <a:pt x="915" y="1577"/>
                    <a:pt x="914" y="1577"/>
                  </a:cubicBezTo>
                  <a:close/>
                  <a:moveTo>
                    <a:pt x="900" y="1565"/>
                  </a:moveTo>
                  <a:cubicBezTo>
                    <a:pt x="900" y="1565"/>
                    <a:pt x="899" y="1565"/>
                    <a:pt x="899" y="1564"/>
                  </a:cubicBezTo>
                  <a:cubicBezTo>
                    <a:pt x="897" y="1562"/>
                    <a:pt x="897" y="1562"/>
                    <a:pt x="897" y="1562"/>
                  </a:cubicBezTo>
                  <a:cubicBezTo>
                    <a:pt x="896" y="1561"/>
                    <a:pt x="895" y="1560"/>
                    <a:pt x="896" y="1559"/>
                  </a:cubicBezTo>
                  <a:cubicBezTo>
                    <a:pt x="897" y="1558"/>
                    <a:pt x="899" y="1558"/>
                    <a:pt x="900" y="1559"/>
                  </a:cubicBezTo>
                  <a:cubicBezTo>
                    <a:pt x="902" y="1561"/>
                    <a:pt x="902" y="1561"/>
                    <a:pt x="902" y="1561"/>
                  </a:cubicBezTo>
                  <a:cubicBezTo>
                    <a:pt x="903" y="1561"/>
                    <a:pt x="903" y="1563"/>
                    <a:pt x="902" y="1564"/>
                  </a:cubicBezTo>
                  <a:cubicBezTo>
                    <a:pt x="902" y="1564"/>
                    <a:pt x="901" y="1565"/>
                    <a:pt x="900" y="1565"/>
                  </a:cubicBezTo>
                  <a:close/>
                  <a:moveTo>
                    <a:pt x="886" y="1553"/>
                  </a:moveTo>
                  <a:cubicBezTo>
                    <a:pt x="886" y="1553"/>
                    <a:pt x="885" y="1553"/>
                    <a:pt x="885" y="1552"/>
                  </a:cubicBezTo>
                  <a:cubicBezTo>
                    <a:pt x="883" y="1550"/>
                    <a:pt x="883" y="1550"/>
                    <a:pt x="883" y="1550"/>
                  </a:cubicBezTo>
                  <a:cubicBezTo>
                    <a:pt x="882" y="1549"/>
                    <a:pt x="881" y="1548"/>
                    <a:pt x="882" y="1547"/>
                  </a:cubicBezTo>
                  <a:cubicBezTo>
                    <a:pt x="883" y="1546"/>
                    <a:pt x="885" y="1546"/>
                    <a:pt x="886" y="1547"/>
                  </a:cubicBezTo>
                  <a:cubicBezTo>
                    <a:pt x="888" y="1549"/>
                    <a:pt x="888" y="1549"/>
                    <a:pt x="888" y="1549"/>
                  </a:cubicBezTo>
                  <a:cubicBezTo>
                    <a:pt x="889" y="1550"/>
                    <a:pt x="889" y="1551"/>
                    <a:pt x="888" y="1552"/>
                  </a:cubicBezTo>
                  <a:cubicBezTo>
                    <a:pt x="888" y="1553"/>
                    <a:pt x="887" y="1553"/>
                    <a:pt x="886" y="1553"/>
                  </a:cubicBezTo>
                  <a:close/>
                  <a:moveTo>
                    <a:pt x="873" y="1541"/>
                  </a:moveTo>
                  <a:cubicBezTo>
                    <a:pt x="872" y="1541"/>
                    <a:pt x="871" y="1541"/>
                    <a:pt x="871" y="1540"/>
                  </a:cubicBezTo>
                  <a:cubicBezTo>
                    <a:pt x="869" y="1538"/>
                    <a:pt x="869" y="1538"/>
                    <a:pt x="869" y="1538"/>
                  </a:cubicBezTo>
                  <a:cubicBezTo>
                    <a:pt x="868" y="1537"/>
                    <a:pt x="868" y="1536"/>
                    <a:pt x="868" y="1535"/>
                  </a:cubicBezTo>
                  <a:cubicBezTo>
                    <a:pt x="869" y="1534"/>
                    <a:pt x="871" y="1534"/>
                    <a:pt x="872" y="1535"/>
                  </a:cubicBezTo>
                  <a:cubicBezTo>
                    <a:pt x="874" y="1537"/>
                    <a:pt x="874" y="1537"/>
                    <a:pt x="874" y="1537"/>
                  </a:cubicBezTo>
                  <a:cubicBezTo>
                    <a:pt x="875" y="1538"/>
                    <a:pt x="875" y="1539"/>
                    <a:pt x="874" y="1540"/>
                  </a:cubicBezTo>
                  <a:cubicBezTo>
                    <a:pt x="874" y="1541"/>
                    <a:pt x="873" y="1541"/>
                    <a:pt x="873" y="1541"/>
                  </a:cubicBezTo>
                  <a:close/>
                  <a:moveTo>
                    <a:pt x="859" y="1529"/>
                  </a:moveTo>
                  <a:cubicBezTo>
                    <a:pt x="858" y="1529"/>
                    <a:pt x="858" y="1528"/>
                    <a:pt x="857" y="1528"/>
                  </a:cubicBezTo>
                  <a:cubicBezTo>
                    <a:pt x="855" y="1526"/>
                    <a:pt x="855" y="1526"/>
                    <a:pt x="855" y="1526"/>
                  </a:cubicBezTo>
                  <a:cubicBezTo>
                    <a:pt x="854" y="1525"/>
                    <a:pt x="854" y="1524"/>
                    <a:pt x="855" y="1523"/>
                  </a:cubicBezTo>
                  <a:cubicBezTo>
                    <a:pt x="856" y="1522"/>
                    <a:pt x="857" y="1522"/>
                    <a:pt x="858" y="1522"/>
                  </a:cubicBezTo>
                  <a:cubicBezTo>
                    <a:pt x="860" y="1525"/>
                    <a:pt x="860" y="1525"/>
                    <a:pt x="860" y="1525"/>
                  </a:cubicBezTo>
                  <a:cubicBezTo>
                    <a:pt x="861" y="1525"/>
                    <a:pt x="861" y="1527"/>
                    <a:pt x="861" y="1528"/>
                  </a:cubicBezTo>
                  <a:cubicBezTo>
                    <a:pt x="860" y="1528"/>
                    <a:pt x="859" y="1529"/>
                    <a:pt x="859" y="1529"/>
                  </a:cubicBezTo>
                  <a:close/>
                  <a:moveTo>
                    <a:pt x="845" y="1516"/>
                  </a:moveTo>
                  <a:cubicBezTo>
                    <a:pt x="844" y="1516"/>
                    <a:pt x="844" y="1516"/>
                    <a:pt x="843" y="1516"/>
                  </a:cubicBezTo>
                  <a:cubicBezTo>
                    <a:pt x="841" y="1514"/>
                    <a:pt x="841" y="1514"/>
                    <a:pt x="841" y="1514"/>
                  </a:cubicBezTo>
                  <a:cubicBezTo>
                    <a:pt x="840" y="1513"/>
                    <a:pt x="840" y="1511"/>
                    <a:pt x="841" y="1510"/>
                  </a:cubicBezTo>
                  <a:cubicBezTo>
                    <a:pt x="842" y="1509"/>
                    <a:pt x="843" y="1509"/>
                    <a:pt x="844" y="1510"/>
                  </a:cubicBezTo>
                  <a:cubicBezTo>
                    <a:pt x="847" y="1512"/>
                    <a:pt x="847" y="1512"/>
                    <a:pt x="847" y="1512"/>
                  </a:cubicBezTo>
                  <a:cubicBezTo>
                    <a:pt x="848" y="1513"/>
                    <a:pt x="848" y="1515"/>
                    <a:pt x="847" y="1516"/>
                  </a:cubicBezTo>
                  <a:cubicBezTo>
                    <a:pt x="846" y="1516"/>
                    <a:pt x="846" y="1516"/>
                    <a:pt x="845" y="1516"/>
                  </a:cubicBezTo>
                  <a:close/>
                  <a:moveTo>
                    <a:pt x="831" y="1504"/>
                  </a:moveTo>
                  <a:cubicBezTo>
                    <a:pt x="831" y="1504"/>
                    <a:pt x="830" y="1504"/>
                    <a:pt x="830" y="1504"/>
                  </a:cubicBezTo>
                  <a:cubicBezTo>
                    <a:pt x="828" y="1501"/>
                    <a:pt x="828" y="1501"/>
                    <a:pt x="828" y="1501"/>
                  </a:cubicBezTo>
                  <a:cubicBezTo>
                    <a:pt x="827" y="1501"/>
                    <a:pt x="826" y="1499"/>
                    <a:pt x="827" y="1498"/>
                  </a:cubicBezTo>
                  <a:cubicBezTo>
                    <a:pt x="828" y="1497"/>
                    <a:pt x="830" y="1497"/>
                    <a:pt x="831" y="1498"/>
                  </a:cubicBezTo>
                  <a:cubicBezTo>
                    <a:pt x="833" y="1500"/>
                    <a:pt x="833" y="1500"/>
                    <a:pt x="833" y="1500"/>
                  </a:cubicBezTo>
                  <a:cubicBezTo>
                    <a:pt x="834" y="1501"/>
                    <a:pt x="834" y="1502"/>
                    <a:pt x="833" y="1503"/>
                  </a:cubicBezTo>
                  <a:cubicBezTo>
                    <a:pt x="833" y="1504"/>
                    <a:pt x="832" y="1504"/>
                    <a:pt x="831" y="1504"/>
                  </a:cubicBezTo>
                  <a:close/>
                  <a:moveTo>
                    <a:pt x="818" y="1492"/>
                  </a:moveTo>
                  <a:cubicBezTo>
                    <a:pt x="817" y="1492"/>
                    <a:pt x="817" y="1492"/>
                    <a:pt x="816" y="1491"/>
                  </a:cubicBezTo>
                  <a:cubicBezTo>
                    <a:pt x="814" y="1489"/>
                    <a:pt x="814" y="1489"/>
                    <a:pt x="814" y="1489"/>
                  </a:cubicBezTo>
                  <a:cubicBezTo>
                    <a:pt x="813" y="1488"/>
                    <a:pt x="813" y="1487"/>
                    <a:pt x="814" y="1486"/>
                  </a:cubicBezTo>
                  <a:cubicBezTo>
                    <a:pt x="815" y="1485"/>
                    <a:pt x="816" y="1485"/>
                    <a:pt x="817" y="1486"/>
                  </a:cubicBezTo>
                  <a:cubicBezTo>
                    <a:pt x="819" y="1488"/>
                    <a:pt x="819" y="1488"/>
                    <a:pt x="819" y="1488"/>
                  </a:cubicBezTo>
                  <a:cubicBezTo>
                    <a:pt x="820" y="1489"/>
                    <a:pt x="820" y="1490"/>
                    <a:pt x="820" y="1491"/>
                  </a:cubicBezTo>
                  <a:cubicBezTo>
                    <a:pt x="819" y="1491"/>
                    <a:pt x="818" y="1492"/>
                    <a:pt x="818" y="1492"/>
                  </a:cubicBezTo>
                  <a:close/>
                  <a:moveTo>
                    <a:pt x="804" y="1479"/>
                  </a:moveTo>
                  <a:cubicBezTo>
                    <a:pt x="804" y="1479"/>
                    <a:pt x="803" y="1479"/>
                    <a:pt x="803" y="1479"/>
                  </a:cubicBezTo>
                  <a:cubicBezTo>
                    <a:pt x="801" y="1477"/>
                    <a:pt x="801" y="1477"/>
                    <a:pt x="801" y="1477"/>
                  </a:cubicBezTo>
                  <a:cubicBezTo>
                    <a:pt x="800" y="1476"/>
                    <a:pt x="800" y="1474"/>
                    <a:pt x="800" y="1473"/>
                  </a:cubicBezTo>
                  <a:cubicBezTo>
                    <a:pt x="801" y="1472"/>
                    <a:pt x="803" y="1472"/>
                    <a:pt x="804" y="1473"/>
                  </a:cubicBezTo>
                  <a:cubicBezTo>
                    <a:pt x="806" y="1475"/>
                    <a:pt x="806" y="1475"/>
                    <a:pt x="806" y="1475"/>
                  </a:cubicBezTo>
                  <a:cubicBezTo>
                    <a:pt x="807" y="1476"/>
                    <a:pt x="807" y="1478"/>
                    <a:pt x="806" y="1479"/>
                  </a:cubicBezTo>
                  <a:cubicBezTo>
                    <a:pt x="806" y="1479"/>
                    <a:pt x="805" y="1479"/>
                    <a:pt x="804" y="1479"/>
                  </a:cubicBezTo>
                  <a:close/>
                  <a:moveTo>
                    <a:pt x="791" y="1467"/>
                  </a:moveTo>
                  <a:cubicBezTo>
                    <a:pt x="790" y="1467"/>
                    <a:pt x="790" y="1466"/>
                    <a:pt x="789" y="1466"/>
                  </a:cubicBezTo>
                  <a:cubicBezTo>
                    <a:pt x="787" y="1464"/>
                    <a:pt x="787" y="1464"/>
                    <a:pt x="787" y="1464"/>
                  </a:cubicBezTo>
                  <a:cubicBezTo>
                    <a:pt x="786" y="1463"/>
                    <a:pt x="786" y="1462"/>
                    <a:pt x="787" y="1461"/>
                  </a:cubicBezTo>
                  <a:cubicBezTo>
                    <a:pt x="788" y="1460"/>
                    <a:pt x="789" y="1460"/>
                    <a:pt x="790" y="1460"/>
                  </a:cubicBezTo>
                  <a:cubicBezTo>
                    <a:pt x="793" y="1463"/>
                    <a:pt x="793" y="1463"/>
                    <a:pt x="793" y="1463"/>
                  </a:cubicBezTo>
                  <a:cubicBezTo>
                    <a:pt x="794" y="1463"/>
                    <a:pt x="794" y="1465"/>
                    <a:pt x="793" y="1466"/>
                  </a:cubicBezTo>
                  <a:cubicBezTo>
                    <a:pt x="792" y="1466"/>
                    <a:pt x="792" y="1467"/>
                    <a:pt x="791" y="1467"/>
                  </a:cubicBezTo>
                  <a:close/>
                  <a:moveTo>
                    <a:pt x="778" y="1454"/>
                  </a:moveTo>
                  <a:cubicBezTo>
                    <a:pt x="777" y="1454"/>
                    <a:pt x="777" y="1454"/>
                    <a:pt x="776" y="1453"/>
                  </a:cubicBezTo>
                  <a:cubicBezTo>
                    <a:pt x="774" y="1451"/>
                    <a:pt x="774" y="1451"/>
                    <a:pt x="774" y="1451"/>
                  </a:cubicBezTo>
                  <a:cubicBezTo>
                    <a:pt x="773" y="1450"/>
                    <a:pt x="773" y="1449"/>
                    <a:pt x="774" y="1448"/>
                  </a:cubicBezTo>
                  <a:cubicBezTo>
                    <a:pt x="775" y="1447"/>
                    <a:pt x="776" y="1447"/>
                    <a:pt x="777" y="1448"/>
                  </a:cubicBezTo>
                  <a:cubicBezTo>
                    <a:pt x="779" y="1450"/>
                    <a:pt x="779" y="1450"/>
                    <a:pt x="779" y="1450"/>
                  </a:cubicBezTo>
                  <a:cubicBezTo>
                    <a:pt x="780" y="1451"/>
                    <a:pt x="780" y="1452"/>
                    <a:pt x="779" y="1453"/>
                  </a:cubicBezTo>
                  <a:cubicBezTo>
                    <a:pt x="779" y="1454"/>
                    <a:pt x="778" y="1454"/>
                    <a:pt x="778" y="1454"/>
                  </a:cubicBezTo>
                  <a:close/>
                  <a:moveTo>
                    <a:pt x="765" y="1441"/>
                  </a:moveTo>
                  <a:cubicBezTo>
                    <a:pt x="764" y="1441"/>
                    <a:pt x="763" y="1441"/>
                    <a:pt x="763" y="1441"/>
                  </a:cubicBezTo>
                  <a:cubicBezTo>
                    <a:pt x="761" y="1438"/>
                    <a:pt x="761" y="1438"/>
                    <a:pt x="761" y="1438"/>
                  </a:cubicBezTo>
                  <a:cubicBezTo>
                    <a:pt x="760" y="1437"/>
                    <a:pt x="760" y="1436"/>
                    <a:pt x="761" y="1435"/>
                  </a:cubicBezTo>
                  <a:cubicBezTo>
                    <a:pt x="762" y="1434"/>
                    <a:pt x="763" y="1434"/>
                    <a:pt x="764" y="1435"/>
                  </a:cubicBezTo>
                  <a:cubicBezTo>
                    <a:pt x="766" y="1437"/>
                    <a:pt x="766" y="1437"/>
                    <a:pt x="766" y="1437"/>
                  </a:cubicBezTo>
                  <a:cubicBezTo>
                    <a:pt x="767" y="1438"/>
                    <a:pt x="767" y="1440"/>
                    <a:pt x="766" y="1441"/>
                  </a:cubicBezTo>
                  <a:cubicBezTo>
                    <a:pt x="766" y="1441"/>
                    <a:pt x="765" y="1441"/>
                    <a:pt x="765" y="1441"/>
                  </a:cubicBezTo>
                  <a:close/>
                  <a:moveTo>
                    <a:pt x="751" y="1428"/>
                  </a:moveTo>
                  <a:cubicBezTo>
                    <a:pt x="751" y="1428"/>
                    <a:pt x="750" y="1428"/>
                    <a:pt x="750" y="1428"/>
                  </a:cubicBezTo>
                  <a:cubicBezTo>
                    <a:pt x="748" y="1426"/>
                    <a:pt x="748" y="1426"/>
                    <a:pt x="748" y="1426"/>
                  </a:cubicBezTo>
                  <a:cubicBezTo>
                    <a:pt x="747" y="1425"/>
                    <a:pt x="747" y="1423"/>
                    <a:pt x="748" y="1422"/>
                  </a:cubicBezTo>
                  <a:cubicBezTo>
                    <a:pt x="749" y="1421"/>
                    <a:pt x="750" y="1421"/>
                    <a:pt x="751" y="1422"/>
                  </a:cubicBezTo>
                  <a:cubicBezTo>
                    <a:pt x="753" y="1424"/>
                    <a:pt x="753" y="1424"/>
                    <a:pt x="753" y="1424"/>
                  </a:cubicBezTo>
                  <a:cubicBezTo>
                    <a:pt x="754" y="1425"/>
                    <a:pt x="754" y="1427"/>
                    <a:pt x="753" y="1428"/>
                  </a:cubicBezTo>
                  <a:cubicBezTo>
                    <a:pt x="753" y="1428"/>
                    <a:pt x="752" y="1428"/>
                    <a:pt x="751" y="1428"/>
                  </a:cubicBezTo>
                  <a:close/>
                  <a:moveTo>
                    <a:pt x="738" y="1415"/>
                  </a:moveTo>
                  <a:cubicBezTo>
                    <a:pt x="738" y="1415"/>
                    <a:pt x="737" y="1415"/>
                    <a:pt x="737" y="1415"/>
                  </a:cubicBezTo>
                  <a:cubicBezTo>
                    <a:pt x="735" y="1413"/>
                    <a:pt x="735" y="1413"/>
                    <a:pt x="735" y="1413"/>
                  </a:cubicBezTo>
                  <a:cubicBezTo>
                    <a:pt x="734" y="1412"/>
                    <a:pt x="734" y="1410"/>
                    <a:pt x="735" y="1409"/>
                  </a:cubicBezTo>
                  <a:cubicBezTo>
                    <a:pt x="736" y="1408"/>
                    <a:pt x="737" y="1408"/>
                    <a:pt x="738" y="1409"/>
                  </a:cubicBezTo>
                  <a:cubicBezTo>
                    <a:pt x="740" y="1411"/>
                    <a:pt x="740" y="1411"/>
                    <a:pt x="740" y="1411"/>
                  </a:cubicBezTo>
                  <a:cubicBezTo>
                    <a:pt x="741" y="1412"/>
                    <a:pt x="741" y="1414"/>
                    <a:pt x="740" y="1415"/>
                  </a:cubicBezTo>
                  <a:cubicBezTo>
                    <a:pt x="740" y="1415"/>
                    <a:pt x="739" y="1415"/>
                    <a:pt x="738" y="1415"/>
                  </a:cubicBezTo>
                  <a:close/>
                  <a:moveTo>
                    <a:pt x="725" y="1402"/>
                  </a:moveTo>
                  <a:cubicBezTo>
                    <a:pt x="725" y="1402"/>
                    <a:pt x="724" y="1402"/>
                    <a:pt x="724" y="1402"/>
                  </a:cubicBezTo>
                  <a:cubicBezTo>
                    <a:pt x="722" y="1399"/>
                    <a:pt x="722" y="1399"/>
                    <a:pt x="722" y="1399"/>
                  </a:cubicBezTo>
                  <a:cubicBezTo>
                    <a:pt x="721" y="1399"/>
                    <a:pt x="721" y="1397"/>
                    <a:pt x="722" y="1396"/>
                  </a:cubicBezTo>
                  <a:cubicBezTo>
                    <a:pt x="723" y="1395"/>
                    <a:pt x="724" y="1395"/>
                    <a:pt x="725" y="1396"/>
                  </a:cubicBezTo>
                  <a:cubicBezTo>
                    <a:pt x="727" y="1398"/>
                    <a:pt x="727" y="1398"/>
                    <a:pt x="727" y="1398"/>
                  </a:cubicBezTo>
                  <a:cubicBezTo>
                    <a:pt x="728" y="1399"/>
                    <a:pt x="728" y="1401"/>
                    <a:pt x="727" y="1402"/>
                  </a:cubicBezTo>
                  <a:cubicBezTo>
                    <a:pt x="727" y="1402"/>
                    <a:pt x="726" y="1402"/>
                    <a:pt x="725" y="1402"/>
                  </a:cubicBezTo>
                  <a:close/>
                  <a:moveTo>
                    <a:pt x="713" y="1389"/>
                  </a:moveTo>
                  <a:cubicBezTo>
                    <a:pt x="712" y="1389"/>
                    <a:pt x="711" y="1389"/>
                    <a:pt x="711" y="1389"/>
                  </a:cubicBezTo>
                  <a:cubicBezTo>
                    <a:pt x="709" y="1386"/>
                    <a:pt x="709" y="1386"/>
                    <a:pt x="709" y="1386"/>
                  </a:cubicBezTo>
                  <a:cubicBezTo>
                    <a:pt x="708" y="1385"/>
                    <a:pt x="708" y="1384"/>
                    <a:pt x="709" y="1383"/>
                  </a:cubicBezTo>
                  <a:cubicBezTo>
                    <a:pt x="710" y="1382"/>
                    <a:pt x="711" y="1382"/>
                    <a:pt x="712" y="1383"/>
                  </a:cubicBezTo>
                  <a:cubicBezTo>
                    <a:pt x="714" y="1385"/>
                    <a:pt x="714" y="1385"/>
                    <a:pt x="714" y="1385"/>
                  </a:cubicBezTo>
                  <a:cubicBezTo>
                    <a:pt x="715" y="1386"/>
                    <a:pt x="715" y="1388"/>
                    <a:pt x="714" y="1389"/>
                  </a:cubicBezTo>
                  <a:cubicBezTo>
                    <a:pt x="714" y="1389"/>
                    <a:pt x="713" y="1389"/>
                    <a:pt x="713" y="1389"/>
                  </a:cubicBezTo>
                  <a:close/>
                  <a:moveTo>
                    <a:pt x="700" y="1376"/>
                  </a:moveTo>
                  <a:cubicBezTo>
                    <a:pt x="699" y="1376"/>
                    <a:pt x="699" y="1376"/>
                    <a:pt x="698" y="1375"/>
                  </a:cubicBezTo>
                  <a:cubicBezTo>
                    <a:pt x="696" y="1373"/>
                    <a:pt x="696" y="1373"/>
                    <a:pt x="696" y="1373"/>
                  </a:cubicBezTo>
                  <a:cubicBezTo>
                    <a:pt x="695" y="1372"/>
                    <a:pt x="695" y="1371"/>
                    <a:pt x="696" y="1370"/>
                  </a:cubicBezTo>
                  <a:cubicBezTo>
                    <a:pt x="697" y="1369"/>
                    <a:pt x="699" y="1369"/>
                    <a:pt x="700" y="1370"/>
                  </a:cubicBezTo>
                  <a:cubicBezTo>
                    <a:pt x="702" y="1372"/>
                    <a:pt x="702" y="1372"/>
                    <a:pt x="702" y="1372"/>
                  </a:cubicBezTo>
                  <a:cubicBezTo>
                    <a:pt x="703" y="1373"/>
                    <a:pt x="702" y="1374"/>
                    <a:pt x="702" y="1375"/>
                  </a:cubicBezTo>
                  <a:cubicBezTo>
                    <a:pt x="701" y="1376"/>
                    <a:pt x="700" y="1376"/>
                    <a:pt x="700" y="1376"/>
                  </a:cubicBezTo>
                  <a:close/>
                  <a:moveTo>
                    <a:pt x="687" y="1363"/>
                  </a:moveTo>
                  <a:cubicBezTo>
                    <a:pt x="687" y="1363"/>
                    <a:pt x="686" y="1362"/>
                    <a:pt x="686" y="1362"/>
                  </a:cubicBezTo>
                  <a:cubicBezTo>
                    <a:pt x="683" y="1360"/>
                    <a:pt x="683" y="1360"/>
                    <a:pt x="683" y="1360"/>
                  </a:cubicBezTo>
                  <a:cubicBezTo>
                    <a:pt x="683" y="1359"/>
                    <a:pt x="683" y="1357"/>
                    <a:pt x="684" y="1356"/>
                  </a:cubicBezTo>
                  <a:cubicBezTo>
                    <a:pt x="684" y="1356"/>
                    <a:pt x="686" y="1356"/>
                    <a:pt x="687" y="1357"/>
                  </a:cubicBezTo>
                  <a:cubicBezTo>
                    <a:pt x="689" y="1359"/>
                    <a:pt x="689" y="1359"/>
                    <a:pt x="689" y="1359"/>
                  </a:cubicBezTo>
                  <a:cubicBezTo>
                    <a:pt x="690" y="1360"/>
                    <a:pt x="690" y="1361"/>
                    <a:pt x="689" y="1362"/>
                  </a:cubicBezTo>
                  <a:cubicBezTo>
                    <a:pt x="688" y="1363"/>
                    <a:pt x="688" y="1363"/>
                    <a:pt x="687" y="1363"/>
                  </a:cubicBezTo>
                  <a:close/>
                  <a:moveTo>
                    <a:pt x="675" y="1349"/>
                  </a:moveTo>
                  <a:cubicBezTo>
                    <a:pt x="674" y="1349"/>
                    <a:pt x="673" y="1349"/>
                    <a:pt x="673" y="1349"/>
                  </a:cubicBezTo>
                  <a:cubicBezTo>
                    <a:pt x="671" y="1346"/>
                    <a:pt x="671" y="1346"/>
                    <a:pt x="671" y="1346"/>
                  </a:cubicBezTo>
                  <a:cubicBezTo>
                    <a:pt x="670" y="1345"/>
                    <a:pt x="670" y="1344"/>
                    <a:pt x="671" y="1343"/>
                  </a:cubicBezTo>
                  <a:cubicBezTo>
                    <a:pt x="672" y="1342"/>
                    <a:pt x="673" y="1342"/>
                    <a:pt x="674" y="1343"/>
                  </a:cubicBezTo>
                  <a:cubicBezTo>
                    <a:pt x="676" y="1345"/>
                    <a:pt x="676" y="1345"/>
                    <a:pt x="676" y="1345"/>
                  </a:cubicBezTo>
                  <a:cubicBezTo>
                    <a:pt x="677" y="1346"/>
                    <a:pt x="677" y="1348"/>
                    <a:pt x="676" y="1349"/>
                  </a:cubicBezTo>
                  <a:cubicBezTo>
                    <a:pt x="676" y="1349"/>
                    <a:pt x="675" y="1349"/>
                    <a:pt x="675" y="1349"/>
                  </a:cubicBezTo>
                  <a:close/>
                  <a:moveTo>
                    <a:pt x="662" y="1336"/>
                  </a:moveTo>
                  <a:cubicBezTo>
                    <a:pt x="662" y="1336"/>
                    <a:pt x="661" y="1336"/>
                    <a:pt x="660" y="1335"/>
                  </a:cubicBezTo>
                  <a:cubicBezTo>
                    <a:pt x="658" y="1333"/>
                    <a:pt x="658" y="1333"/>
                    <a:pt x="658" y="1333"/>
                  </a:cubicBezTo>
                  <a:cubicBezTo>
                    <a:pt x="658" y="1332"/>
                    <a:pt x="658" y="1330"/>
                    <a:pt x="659" y="1330"/>
                  </a:cubicBezTo>
                  <a:cubicBezTo>
                    <a:pt x="660" y="1329"/>
                    <a:pt x="661" y="1329"/>
                    <a:pt x="662" y="1330"/>
                  </a:cubicBezTo>
                  <a:cubicBezTo>
                    <a:pt x="664" y="1332"/>
                    <a:pt x="664" y="1332"/>
                    <a:pt x="664" y="1332"/>
                  </a:cubicBezTo>
                  <a:cubicBezTo>
                    <a:pt x="665" y="1333"/>
                    <a:pt x="665" y="1334"/>
                    <a:pt x="664" y="1335"/>
                  </a:cubicBezTo>
                  <a:cubicBezTo>
                    <a:pt x="663" y="1336"/>
                    <a:pt x="663" y="1336"/>
                    <a:pt x="662" y="1336"/>
                  </a:cubicBezTo>
                  <a:close/>
                  <a:moveTo>
                    <a:pt x="650" y="1322"/>
                  </a:moveTo>
                  <a:cubicBezTo>
                    <a:pt x="649" y="1322"/>
                    <a:pt x="649" y="1322"/>
                    <a:pt x="648" y="1322"/>
                  </a:cubicBezTo>
                  <a:cubicBezTo>
                    <a:pt x="646" y="1319"/>
                    <a:pt x="646" y="1319"/>
                    <a:pt x="646" y="1319"/>
                  </a:cubicBezTo>
                  <a:cubicBezTo>
                    <a:pt x="645" y="1318"/>
                    <a:pt x="645" y="1317"/>
                    <a:pt x="646" y="1316"/>
                  </a:cubicBezTo>
                  <a:cubicBezTo>
                    <a:pt x="647" y="1315"/>
                    <a:pt x="649" y="1315"/>
                    <a:pt x="650" y="1316"/>
                  </a:cubicBezTo>
                  <a:cubicBezTo>
                    <a:pt x="652" y="1318"/>
                    <a:pt x="652" y="1318"/>
                    <a:pt x="652" y="1318"/>
                  </a:cubicBezTo>
                  <a:cubicBezTo>
                    <a:pt x="652" y="1319"/>
                    <a:pt x="652" y="1321"/>
                    <a:pt x="651" y="1322"/>
                  </a:cubicBezTo>
                  <a:cubicBezTo>
                    <a:pt x="651" y="1322"/>
                    <a:pt x="650" y="1322"/>
                    <a:pt x="650" y="1322"/>
                  </a:cubicBezTo>
                  <a:close/>
                  <a:moveTo>
                    <a:pt x="638" y="1309"/>
                  </a:moveTo>
                  <a:cubicBezTo>
                    <a:pt x="637" y="1309"/>
                    <a:pt x="636" y="1308"/>
                    <a:pt x="636" y="1308"/>
                  </a:cubicBezTo>
                  <a:cubicBezTo>
                    <a:pt x="634" y="1306"/>
                    <a:pt x="634" y="1306"/>
                    <a:pt x="634" y="1306"/>
                  </a:cubicBezTo>
                  <a:cubicBezTo>
                    <a:pt x="633" y="1305"/>
                    <a:pt x="633" y="1303"/>
                    <a:pt x="634" y="1302"/>
                  </a:cubicBezTo>
                  <a:cubicBezTo>
                    <a:pt x="635" y="1301"/>
                    <a:pt x="636" y="1301"/>
                    <a:pt x="637" y="1302"/>
                  </a:cubicBezTo>
                  <a:cubicBezTo>
                    <a:pt x="639" y="1305"/>
                    <a:pt x="639" y="1305"/>
                    <a:pt x="639" y="1305"/>
                  </a:cubicBezTo>
                  <a:cubicBezTo>
                    <a:pt x="640" y="1306"/>
                    <a:pt x="640" y="1307"/>
                    <a:pt x="639" y="1308"/>
                  </a:cubicBezTo>
                  <a:cubicBezTo>
                    <a:pt x="639" y="1309"/>
                    <a:pt x="638" y="1309"/>
                    <a:pt x="638" y="1309"/>
                  </a:cubicBezTo>
                  <a:close/>
                  <a:moveTo>
                    <a:pt x="625" y="1295"/>
                  </a:moveTo>
                  <a:cubicBezTo>
                    <a:pt x="625" y="1295"/>
                    <a:pt x="624" y="1295"/>
                    <a:pt x="624" y="1294"/>
                  </a:cubicBezTo>
                  <a:cubicBezTo>
                    <a:pt x="622" y="1292"/>
                    <a:pt x="622" y="1292"/>
                    <a:pt x="622" y="1292"/>
                  </a:cubicBezTo>
                  <a:cubicBezTo>
                    <a:pt x="621" y="1291"/>
                    <a:pt x="621" y="1289"/>
                    <a:pt x="622" y="1289"/>
                  </a:cubicBezTo>
                  <a:cubicBezTo>
                    <a:pt x="623" y="1288"/>
                    <a:pt x="624" y="1288"/>
                    <a:pt x="625" y="1289"/>
                  </a:cubicBezTo>
                  <a:cubicBezTo>
                    <a:pt x="627" y="1291"/>
                    <a:pt x="627" y="1291"/>
                    <a:pt x="627" y="1291"/>
                  </a:cubicBezTo>
                  <a:cubicBezTo>
                    <a:pt x="628" y="1292"/>
                    <a:pt x="628" y="1294"/>
                    <a:pt x="627" y="1294"/>
                  </a:cubicBezTo>
                  <a:cubicBezTo>
                    <a:pt x="627" y="1295"/>
                    <a:pt x="626" y="1295"/>
                    <a:pt x="625" y="1295"/>
                  </a:cubicBezTo>
                  <a:close/>
                  <a:moveTo>
                    <a:pt x="613" y="1281"/>
                  </a:moveTo>
                  <a:cubicBezTo>
                    <a:pt x="613" y="1281"/>
                    <a:pt x="612" y="1281"/>
                    <a:pt x="611" y="1280"/>
                  </a:cubicBezTo>
                  <a:cubicBezTo>
                    <a:pt x="609" y="1278"/>
                    <a:pt x="609" y="1278"/>
                    <a:pt x="609" y="1278"/>
                  </a:cubicBezTo>
                  <a:cubicBezTo>
                    <a:pt x="609" y="1277"/>
                    <a:pt x="609" y="1276"/>
                    <a:pt x="610" y="1275"/>
                  </a:cubicBezTo>
                  <a:cubicBezTo>
                    <a:pt x="611" y="1274"/>
                    <a:pt x="612" y="1274"/>
                    <a:pt x="613" y="1275"/>
                  </a:cubicBezTo>
                  <a:cubicBezTo>
                    <a:pt x="615" y="1277"/>
                    <a:pt x="615" y="1277"/>
                    <a:pt x="615" y="1277"/>
                  </a:cubicBezTo>
                  <a:cubicBezTo>
                    <a:pt x="616" y="1278"/>
                    <a:pt x="616" y="1280"/>
                    <a:pt x="615" y="1281"/>
                  </a:cubicBezTo>
                  <a:cubicBezTo>
                    <a:pt x="614" y="1281"/>
                    <a:pt x="614" y="1281"/>
                    <a:pt x="613" y="1281"/>
                  </a:cubicBezTo>
                  <a:close/>
                  <a:moveTo>
                    <a:pt x="601" y="1267"/>
                  </a:moveTo>
                  <a:cubicBezTo>
                    <a:pt x="601" y="1267"/>
                    <a:pt x="600" y="1267"/>
                    <a:pt x="599" y="1266"/>
                  </a:cubicBezTo>
                  <a:cubicBezTo>
                    <a:pt x="597" y="1264"/>
                    <a:pt x="597" y="1264"/>
                    <a:pt x="597" y="1264"/>
                  </a:cubicBezTo>
                  <a:cubicBezTo>
                    <a:pt x="597" y="1263"/>
                    <a:pt x="597" y="1262"/>
                    <a:pt x="598" y="1261"/>
                  </a:cubicBezTo>
                  <a:cubicBezTo>
                    <a:pt x="599" y="1260"/>
                    <a:pt x="600" y="1260"/>
                    <a:pt x="601" y="1261"/>
                  </a:cubicBezTo>
                  <a:cubicBezTo>
                    <a:pt x="603" y="1263"/>
                    <a:pt x="603" y="1263"/>
                    <a:pt x="603" y="1263"/>
                  </a:cubicBezTo>
                  <a:cubicBezTo>
                    <a:pt x="604" y="1264"/>
                    <a:pt x="604" y="1266"/>
                    <a:pt x="603" y="1267"/>
                  </a:cubicBezTo>
                  <a:cubicBezTo>
                    <a:pt x="602" y="1267"/>
                    <a:pt x="602" y="1267"/>
                    <a:pt x="601" y="1267"/>
                  </a:cubicBezTo>
                  <a:close/>
                  <a:moveTo>
                    <a:pt x="589" y="1253"/>
                  </a:moveTo>
                  <a:cubicBezTo>
                    <a:pt x="589" y="1253"/>
                    <a:pt x="588" y="1253"/>
                    <a:pt x="588" y="1252"/>
                  </a:cubicBezTo>
                  <a:cubicBezTo>
                    <a:pt x="586" y="1250"/>
                    <a:pt x="586" y="1250"/>
                    <a:pt x="586" y="1250"/>
                  </a:cubicBezTo>
                  <a:cubicBezTo>
                    <a:pt x="585" y="1249"/>
                    <a:pt x="585" y="1248"/>
                    <a:pt x="586" y="1247"/>
                  </a:cubicBezTo>
                  <a:cubicBezTo>
                    <a:pt x="587" y="1246"/>
                    <a:pt x="588" y="1246"/>
                    <a:pt x="589" y="1247"/>
                  </a:cubicBezTo>
                  <a:cubicBezTo>
                    <a:pt x="591" y="1249"/>
                    <a:pt x="591" y="1249"/>
                    <a:pt x="591" y="1249"/>
                  </a:cubicBezTo>
                  <a:cubicBezTo>
                    <a:pt x="592" y="1250"/>
                    <a:pt x="592" y="1252"/>
                    <a:pt x="591" y="1253"/>
                  </a:cubicBezTo>
                  <a:cubicBezTo>
                    <a:pt x="590" y="1253"/>
                    <a:pt x="590" y="1253"/>
                    <a:pt x="589" y="1253"/>
                  </a:cubicBezTo>
                  <a:close/>
                  <a:moveTo>
                    <a:pt x="578" y="1239"/>
                  </a:moveTo>
                  <a:cubicBezTo>
                    <a:pt x="577" y="1239"/>
                    <a:pt x="576" y="1239"/>
                    <a:pt x="576" y="1238"/>
                  </a:cubicBezTo>
                  <a:cubicBezTo>
                    <a:pt x="574" y="1236"/>
                    <a:pt x="574" y="1236"/>
                    <a:pt x="574" y="1236"/>
                  </a:cubicBezTo>
                  <a:cubicBezTo>
                    <a:pt x="573" y="1235"/>
                    <a:pt x="573" y="1234"/>
                    <a:pt x="574" y="1233"/>
                  </a:cubicBezTo>
                  <a:cubicBezTo>
                    <a:pt x="575" y="1232"/>
                    <a:pt x="577" y="1232"/>
                    <a:pt x="577" y="1233"/>
                  </a:cubicBezTo>
                  <a:cubicBezTo>
                    <a:pt x="579" y="1235"/>
                    <a:pt x="579" y="1235"/>
                    <a:pt x="579" y="1235"/>
                  </a:cubicBezTo>
                  <a:cubicBezTo>
                    <a:pt x="580" y="1236"/>
                    <a:pt x="580" y="1238"/>
                    <a:pt x="579" y="1239"/>
                  </a:cubicBezTo>
                  <a:cubicBezTo>
                    <a:pt x="579" y="1239"/>
                    <a:pt x="578" y="1239"/>
                    <a:pt x="578" y="1239"/>
                  </a:cubicBezTo>
                  <a:close/>
                  <a:moveTo>
                    <a:pt x="566" y="1225"/>
                  </a:moveTo>
                  <a:cubicBezTo>
                    <a:pt x="565" y="1225"/>
                    <a:pt x="565" y="1225"/>
                    <a:pt x="564" y="1224"/>
                  </a:cubicBezTo>
                  <a:cubicBezTo>
                    <a:pt x="562" y="1222"/>
                    <a:pt x="562" y="1222"/>
                    <a:pt x="562" y="1222"/>
                  </a:cubicBezTo>
                  <a:cubicBezTo>
                    <a:pt x="561" y="1221"/>
                    <a:pt x="561" y="1219"/>
                    <a:pt x="562" y="1219"/>
                  </a:cubicBezTo>
                  <a:cubicBezTo>
                    <a:pt x="563" y="1218"/>
                    <a:pt x="565" y="1218"/>
                    <a:pt x="566" y="1219"/>
                  </a:cubicBezTo>
                  <a:cubicBezTo>
                    <a:pt x="568" y="1221"/>
                    <a:pt x="568" y="1221"/>
                    <a:pt x="568" y="1221"/>
                  </a:cubicBezTo>
                  <a:cubicBezTo>
                    <a:pt x="569" y="1222"/>
                    <a:pt x="568" y="1224"/>
                    <a:pt x="567" y="1225"/>
                  </a:cubicBezTo>
                  <a:cubicBezTo>
                    <a:pt x="567" y="1225"/>
                    <a:pt x="566" y="1225"/>
                    <a:pt x="566" y="1225"/>
                  </a:cubicBezTo>
                  <a:close/>
                  <a:moveTo>
                    <a:pt x="554" y="1211"/>
                  </a:moveTo>
                  <a:cubicBezTo>
                    <a:pt x="554" y="1211"/>
                    <a:pt x="553" y="1211"/>
                    <a:pt x="552" y="1210"/>
                  </a:cubicBezTo>
                  <a:cubicBezTo>
                    <a:pt x="551" y="1208"/>
                    <a:pt x="551" y="1208"/>
                    <a:pt x="551" y="1208"/>
                  </a:cubicBezTo>
                  <a:cubicBezTo>
                    <a:pt x="550" y="1207"/>
                    <a:pt x="550" y="1205"/>
                    <a:pt x="551" y="1204"/>
                  </a:cubicBezTo>
                  <a:cubicBezTo>
                    <a:pt x="552" y="1204"/>
                    <a:pt x="553" y="1204"/>
                    <a:pt x="554" y="1205"/>
                  </a:cubicBezTo>
                  <a:cubicBezTo>
                    <a:pt x="556" y="1207"/>
                    <a:pt x="556" y="1207"/>
                    <a:pt x="556" y="1207"/>
                  </a:cubicBezTo>
                  <a:cubicBezTo>
                    <a:pt x="557" y="1208"/>
                    <a:pt x="557" y="1210"/>
                    <a:pt x="556" y="1210"/>
                  </a:cubicBezTo>
                  <a:cubicBezTo>
                    <a:pt x="555" y="1211"/>
                    <a:pt x="555" y="1211"/>
                    <a:pt x="554" y="1211"/>
                  </a:cubicBezTo>
                  <a:close/>
                  <a:moveTo>
                    <a:pt x="543" y="1197"/>
                  </a:moveTo>
                  <a:cubicBezTo>
                    <a:pt x="542" y="1197"/>
                    <a:pt x="541" y="1196"/>
                    <a:pt x="541" y="1196"/>
                  </a:cubicBezTo>
                  <a:cubicBezTo>
                    <a:pt x="539" y="1193"/>
                    <a:pt x="539" y="1193"/>
                    <a:pt x="539" y="1193"/>
                  </a:cubicBezTo>
                  <a:cubicBezTo>
                    <a:pt x="538" y="1192"/>
                    <a:pt x="538" y="1191"/>
                    <a:pt x="539" y="1190"/>
                  </a:cubicBezTo>
                  <a:cubicBezTo>
                    <a:pt x="540" y="1189"/>
                    <a:pt x="542" y="1189"/>
                    <a:pt x="543" y="1190"/>
                  </a:cubicBezTo>
                  <a:cubicBezTo>
                    <a:pt x="545" y="1193"/>
                    <a:pt x="545" y="1193"/>
                    <a:pt x="545" y="1193"/>
                  </a:cubicBezTo>
                  <a:cubicBezTo>
                    <a:pt x="545" y="1194"/>
                    <a:pt x="545" y="1195"/>
                    <a:pt x="544" y="1196"/>
                  </a:cubicBezTo>
                  <a:cubicBezTo>
                    <a:pt x="544" y="1196"/>
                    <a:pt x="543" y="1197"/>
                    <a:pt x="543" y="1197"/>
                  </a:cubicBezTo>
                  <a:close/>
                  <a:moveTo>
                    <a:pt x="531" y="1182"/>
                  </a:moveTo>
                  <a:cubicBezTo>
                    <a:pt x="531" y="1182"/>
                    <a:pt x="530" y="1182"/>
                    <a:pt x="529" y="1181"/>
                  </a:cubicBezTo>
                  <a:cubicBezTo>
                    <a:pt x="528" y="1179"/>
                    <a:pt x="528" y="1179"/>
                    <a:pt x="528" y="1179"/>
                  </a:cubicBezTo>
                  <a:cubicBezTo>
                    <a:pt x="527" y="1178"/>
                    <a:pt x="527" y="1176"/>
                    <a:pt x="528" y="1176"/>
                  </a:cubicBezTo>
                  <a:cubicBezTo>
                    <a:pt x="529" y="1175"/>
                    <a:pt x="531" y="1175"/>
                    <a:pt x="531" y="1176"/>
                  </a:cubicBezTo>
                  <a:cubicBezTo>
                    <a:pt x="533" y="1178"/>
                    <a:pt x="533" y="1178"/>
                    <a:pt x="533" y="1178"/>
                  </a:cubicBezTo>
                  <a:cubicBezTo>
                    <a:pt x="534" y="1179"/>
                    <a:pt x="534" y="1181"/>
                    <a:pt x="533" y="1182"/>
                  </a:cubicBezTo>
                  <a:cubicBezTo>
                    <a:pt x="532" y="1182"/>
                    <a:pt x="532" y="1182"/>
                    <a:pt x="531" y="1182"/>
                  </a:cubicBezTo>
                  <a:close/>
                  <a:moveTo>
                    <a:pt x="520" y="1168"/>
                  </a:moveTo>
                  <a:cubicBezTo>
                    <a:pt x="519" y="1168"/>
                    <a:pt x="519" y="1168"/>
                    <a:pt x="518" y="1167"/>
                  </a:cubicBezTo>
                  <a:cubicBezTo>
                    <a:pt x="516" y="1165"/>
                    <a:pt x="516" y="1165"/>
                    <a:pt x="516" y="1165"/>
                  </a:cubicBezTo>
                  <a:cubicBezTo>
                    <a:pt x="515" y="1163"/>
                    <a:pt x="516" y="1162"/>
                    <a:pt x="517" y="1161"/>
                  </a:cubicBezTo>
                  <a:cubicBezTo>
                    <a:pt x="518" y="1160"/>
                    <a:pt x="519" y="1161"/>
                    <a:pt x="520" y="1162"/>
                  </a:cubicBezTo>
                  <a:cubicBezTo>
                    <a:pt x="522" y="1164"/>
                    <a:pt x="522" y="1164"/>
                    <a:pt x="522" y="1164"/>
                  </a:cubicBezTo>
                  <a:cubicBezTo>
                    <a:pt x="523" y="1165"/>
                    <a:pt x="523" y="1167"/>
                    <a:pt x="522" y="1167"/>
                  </a:cubicBezTo>
                  <a:cubicBezTo>
                    <a:pt x="521" y="1168"/>
                    <a:pt x="521" y="1168"/>
                    <a:pt x="520" y="1168"/>
                  </a:cubicBezTo>
                  <a:close/>
                  <a:moveTo>
                    <a:pt x="509" y="1153"/>
                  </a:moveTo>
                  <a:cubicBezTo>
                    <a:pt x="508" y="1153"/>
                    <a:pt x="507" y="1153"/>
                    <a:pt x="507" y="1152"/>
                  </a:cubicBezTo>
                  <a:cubicBezTo>
                    <a:pt x="505" y="1150"/>
                    <a:pt x="505" y="1150"/>
                    <a:pt x="505" y="1150"/>
                  </a:cubicBezTo>
                  <a:cubicBezTo>
                    <a:pt x="504" y="1149"/>
                    <a:pt x="504" y="1147"/>
                    <a:pt x="506" y="1147"/>
                  </a:cubicBezTo>
                  <a:cubicBezTo>
                    <a:pt x="507" y="1146"/>
                    <a:pt x="508" y="1146"/>
                    <a:pt x="509" y="1147"/>
                  </a:cubicBezTo>
                  <a:cubicBezTo>
                    <a:pt x="511" y="1149"/>
                    <a:pt x="511" y="1149"/>
                    <a:pt x="511" y="1149"/>
                  </a:cubicBezTo>
                  <a:cubicBezTo>
                    <a:pt x="512" y="1151"/>
                    <a:pt x="511" y="1152"/>
                    <a:pt x="510" y="1153"/>
                  </a:cubicBezTo>
                  <a:cubicBezTo>
                    <a:pt x="510" y="1153"/>
                    <a:pt x="509" y="1153"/>
                    <a:pt x="509" y="1153"/>
                  </a:cubicBezTo>
                  <a:close/>
                  <a:moveTo>
                    <a:pt x="498" y="1139"/>
                  </a:moveTo>
                  <a:cubicBezTo>
                    <a:pt x="497" y="1139"/>
                    <a:pt x="496" y="1138"/>
                    <a:pt x="496" y="1138"/>
                  </a:cubicBezTo>
                  <a:cubicBezTo>
                    <a:pt x="494" y="1135"/>
                    <a:pt x="494" y="1135"/>
                    <a:pt x="494" y="1135"/>
                  </a:cubicBezTo>
                  <a:cubicBezTo>
                    <a:pt x="493" y="1134"/>
                    <a:pt x="493" y="1133"/>
                    <a:pt x="494" y="1132"/>
                  </a:cubicBezTo>
                  <a:cubicBezTo>
                    <a:pt x="495" y="1131"/>
                    <a:pt x="497" y="1131"/>
                    <a:pt x="498" y="1132"/>
                  </a:cubicBezTo>
                  <a:cubicBezTo>
                    <a:pt x="500" y="1135"/>
                    <a:pt x="500" y="1135"/>
                    <a:pt x="500" y="1135"/>
                  </a:cubicBezTo>
                  <a:cubicBezTo>
                    <a:pt x="500" y="1136"/>
                    <a:pt x="500" y="1137"/>
                    <a:pt x="499" y="1138"/>
                  </a:cubicBezTo>
                  <a:cubicBezTo>
                    <a:pt x="499" y="1139"/>
                    <a:pt x="498" y="1139"/>
                    <a:pt x="498" y="1139"/>
                  </a:cubicBezTo>
                  <a:close/>
                  <a:moveTo>
                    <a:pt x="487" y="1124"/>
                  </a:moveTo>
                  <a:cubicBezTo>
                    <a:pt x="486" y="1124"/>
                    <a:pt x="485" y="1124"/>
                    <a:pt x="485" y="1123"/>
                  </a:cubicBezTo>
                  <a:cubicBezTo>
                    <a:pt x="483" y="1121"/>
                    <a:pt x="483" y="1121"/>
                    <a:pt x="483" y="1121"/>
                  </a:cubicBezTo>
                  <a:cubicBezTo>
                    <a:pt x="482" y="1120"/>
                    <a:pt x="482" y="1118"/>
                    <a:pt x="483" y="1117"/>
                  </a:cubicBezTo>
                  <a:cubicBezTo>
                    <a:pt x="485" y="1117"/>
                    <a:pt x="486" y="1117"/>
                    <a:pt x="487" y="1118"/>
                  </a:cubicBezTo>
                  <a:cubicBezTo>
                    <a:pt x="489" y="1120"/>
                    <a:pt x="489" y="1120"/>
                    <a:pt x="489" y="1120"/>
                  </a:cubicBezTo>
                  <a:cubicBezTo>
                    <a:pt x="489" y="1121"/>
                    <a:pt x="489" y="1123"/>
                    <a:pt x="488" y="1124"/>
                  </a:cubicBezTo>
                  <a:cubicBezTo>
                    <a:pt x="488" y="1124"/>
                    <a:pt x="487" y="1124"/>
                    <a:pt x="487" y="1124"/>
                  </a:cubicBezTo>
                  <a:close/>
                  <a:moveTo>
                    <a:pt x="476" y="1109"/>
                  </a:moveTo>
                  <a:cubicBezTo>
                    <a:pt x="475" y="1109"/>
                    <a:pt x="474" y="1109"/>
                    <a:pt x="474" y="1108"/>
                  </a:cubicBezTo>
                  <a:cubicBezTo>
                    <a:pt x="472" y="1106"/>
                    <a:pt x="472" y="1106"/>
                    <a:pt x="472" y="1106"/>
                  </a:cubicBezTo>
                  <a:cubicBezTo>
                    <a:pt x="471" y="1105"/>
                    <a:pt x="472" y="1103"/>
                    <a:pt x="473" y="1103"/>
                  </a:cubicBezTo>
                  <a:cubicBezTo>
                    <a:pt x="474" y="1102"/>
                    <a:pt x="475" y="1102"/>
                    <a:pt x="476" y="1103"/>
                  </a:cubicBezTo>
                  <a:cubicBezTo>
                    <a:pt x="478" y="1106"/>
                    <a:pt x="478" y="1106"/>
                    <a:pt x="478" y="1106"/>
                  </a:cubicBezTo>
                  <a:cubicBezTo>
                    <a:pt x="479" y="1107"/>
                    <a:pt x="478" y="1108"/>
                    <a:pt x="477" y="1109"/>
                  </a:cubicBezTo>
                  <a:cubicBezTo>
                    <a:pt x="477" y="1109"/>
                    <a:pt x="476" y="1109"/>
                    <a:pt x="476" y="1109"/>
                  </a:cubicBezTo>
                  <a:close/>
                  <a:moveTo>
                    <a:pt x="465" y="1095"/>
                  </a:moveTo>
                  <a:cubicBezTo>
                    <a:pt x="464" y="1095"/>
                    <a:pt x="464" y="1094"/>
                    <a:pt x="463" y="1094"/>
                  </a:cubicBezTo>
                  <a:cubicBezTo>
                    <a:pt x="461" y="1091"/>
                    <a:pt x="461" y="1091"/>
                    <a:pt x="461" y="1091"/>
                  </a:cubicBezTo>
                  <a:cubicBezTo>
                    <a:pt x="461" y="1090"/>
                    <a:pt x="461" y="1088"/>
                    <a:pt x="462" y="1088"/>
                  </a:cubicBezTo>
                  <a:cubicBezTo>
                    <a:pt x="463" y="1087"/>
                    <a:pt x="464" y="1087"/>
                    <a:pt x="465" y="1088"/>
                  </a:cubicBezTo>
                  <a:cubicBezTo>
                    <a:pt x="467" y="1091"/>
                    <a:pt x="467" y="1091"/>
                    <a:pt x="467" y="1091"/>
                  </a:cubicBezTo>
                  <a:cubicBezTo>
                    <a:pt x="468" y="1092"/>
                    <a:pt x="467" y="1093"/>
                    <a:pt x="466" y="1094"/>
                  </a:cubicBezTo>
                  <a:cubicBezTo>
                    <a:pt x="466" y="1094"/>
                    <a:pt x="465" y="1095"/>
                    <a:pt x="465" y="1095"/>
                  </a:cubicBezTo>
                  <a:close/>
                  <a:moveTo>
                    <a:pt x="454" y="1080"/>
                  </a:moveTo>
                  <a:cubicBezTo>
                    <a:pt x="454" y="1080"/>
                    <a:pt x="453" y="1079"/>
                    <a:pt x="452" y="1079"/>
                  </a:cubicBezTo>
                  <a:cubicBezTo>
                    <a:pt x="451" y="1076"/>
                    <a:pt x="451" y="1076"/>
                    <a:pt x="451" y="1076"/>
                  </a:cubicBezTo>
                  <a:cubicBezTo>
                    <a:pt x="450" y="1075"/>
                    <a:pt x="450" y="1074"/>
                    <a:pt x="451" y="1073"/>
                  </a:cubicBezTo>
                  <a:cubicBezTo>
                    <a:pt x="452" y="1072"/>
                    <a:pt x="454" y="1072"/>
                    <a:pt x="454" y="1073"/>
                  </a:cubicBezTo>
                  <a:cubicBezTo>
                    <a:pt x="456" y="1076"/>
                    <a:pt x="456" y="1076"/>
                    <a:pt x="456" y="1076"/>
                  </a:cubicBezTo>
                  <a:cubicBezTo>
                    <a:pt x="457" y="1077"/>
                    <a:pt x="457" y="1078"/>
                    <a:pt x="456" y="1079"/>
                  </a:cubicBezTo>
                  <a:cubicBezTo>
                    <a:pt x="455" y="1079"/>
                    <a:pt x="455" y="1080"/>
                    <a:pt x="454" y="1080"/>
                  </a:cubicBezTo>
                  <a:close/>
                  <a:moveTo>
                    <a:pt x="444" y="1065"/>
                  </a:moveTo>
                  <a:cubicBezTo>
                    <a:pt x="443" y="1065"/>
                    <a:pt x="442" y="1064"/>
                    <a:pt x="442" y="1064"/>
                  </a:cubicBezTo>
                  <a:cubicBezTo>
                    <a:pt x="440" y="1061"/>
                    <a:pt x="440" y="1061"/>
                    <a:pt x="440" y="1061"/>
                  </a:cubicBezTo>
                  <a:cubicBezTo>
                    <a:pt x="439" y="1060"/>
                    <a:pt x="439" y="1059"/>
                    <a:pt x="441" y="1058"/>
                  </a:cubicBezTo>
                  <a:cubicBezTo>
                    <a:pt x="442" y="1057"/>
                    <a:pt x="443" y="1057"/>
                    <a:pt x="444" y="1058"/>
                  </a:cubicBezTo>
                  <a:cubicBezTo>
                    <a:pt x="446" y="1061"/>
                    <a:pt x="446" y="1061"/>
                    <a:pt x="446" y="1061"/>
                  </a:cubicBezTo>
                  <a:cubicBezTo>
                    <a:pt x="446" y="1062"/>
                    <a:pt x="446" y="1063"/>
                    <a:pt x="445" y="1064"/>
                  </a:cubicBezTo>
                  <a:cubicBezTo>
                    <a:pt x="445" y="1065"/>
                    <a:pt x="444" y="1065"/>
                    <a:pt x="444" y="1065"/>
                  </a:cubicBezTo>
                  <a:close/>
                  <a:moveTo>
                    <a:pt x="433" y="1050"/>
                  </a:moveTo>
                  <a:cubicBezTo>
                    <a:pt x="432" y="1050"/>
                    <a:pt x="432" y="1049"/>
                    <a:pt x="431" y="1049"/>
                  </a:cubicBezTo>
                  <a:cubicBezTo>
                    <a:pt x="430" y="1046"/>
                    <a:pt x="430" y="1046"/>
                    <a:pt x="430" y="1046"/>
                  </a:cubicBezTo>
                  <a:cubicBezTo>
                    <a:pt x="429" y="1045"/>
                    <a:pt x="429" y="1044"/>
                    <a:pt x="430" y="1043"/>
                  </a:cubicBezTo>
                  <a:cubicBezTo>
                    <a:pt x="431" y="1042"/>
                    <a:pt x="433" y="1042"/>
                    <a:pt x="433" y="1043"/>
                  </a:cubicBezTo>
                  <a:cubicBezTo>
                    <a:pt x="435" y="1046"/>
                    <a:pt x="435" y="1046"/>
                    <a:pt x="435" y="1046"/>
                  </a:cubicBezTo>
                  <a:cubicBezTo>
                    <a:pt x="436" y="1047"/>
                    <a:pt x="436" y="1048"/>
                    <a:pt x="435" y="1049"/>
                  </a:cubicBezTo>
                  <a:cubicBezTo>
                    <a:pt x="434" y="1049"/>
                    <a:pt x="434" y="1050"/>
                    <a:pt x="433" y="1050"/>
                  </a:cubicBezTo>
                  <a:close/>
                  <a:moveTo>
                    <a:pt x="423" y="1034"/>
                  </a:moveTo>
                  <a:cubicBezTo>
                    <a:pt x="422" y="1034"/>
                    <a:pt x="421" y="1034"/>
                    <a:pt x="421" y="1033"/>
                  </a:cubicBezTo>
                  <a:cubicBezTo>
                    <a:pt x="419" y="1031"/>
                    <a:pt x="419" y="1031"/>
                    <a:pt x="419" y="1031"/>
                  </a:cubicBezTo>
                  <a:cubicBezTo>
                    <a:pt x="418" y="1030"/>
                    <a:pt x="419" y="1028"/>
                    <a:pt x="420" y="1028"/>
                  </a:cubicBezTo>
                  <a:cubicBezTo>
                    <a:pt x="421" y="1027"/>
                    <a:pt x="422" y="1027"/>
                    <a:pt x="423" y="1028"/>
                  </a:cubicBezTo>
                  <a:cubicBezTo>
                    <a:pt x="425" y="1031"/>
                    <a:pt x="425" y="1031"/>
                    <a:pt x="425" y="1031"/>
                  </a:cubicBezTo>
                  <a:cubicBezTo>
                    <a:pt x="426" y="1032"/>
                    <a:pt x="425" y="1033"/>
                    <a:pt x="424" y="1034"/>
                  </a:cubicBezTo>
                  <a:cubicBezTo>
                    <a:pt x="424" y="1034"/>
                    <a:pt x="423" y="1034"/>
                    <a:pt x="423" y="1034"/>
                  </a:cubicBezTo>
                  <a:close/>
                  <a:moveTo>
                    <a:pt x="413" y="1019"/>
                  </a:moveTo>
                  <a:cubicBezTo>
                    <a:pt x="412" y="1019"/>
                    <a:pt x="411" y="1019"/>
                    <a:pt x="411" y="1018"/>
                  </a:cubicBezTo>
                  <a:cubicBezTo>
                    <a:pt x="409" y="1016"/>
                    <a:pt x="409" y="1016"/>
                    <a:pt x="409" y="1016"/>
                  </a:cubicBezTo>
                  <a:cubicBezTo>
                    <a:pt x="408" y="1015"/>
                    <a:pt x="408" y="1013"/>
                    <a:pt x="409" y="1012"/>
                  </a:cubicBezTo>
                  <a:cubicBezTo>
                    <a:pt x="411" y="1012"/>
                    <a:pt x="412" y="1012"/>
                    <a:pt x="413" y="1013"/>
                  </a:cubicBezTo>
                  <a:cubicBezTo>
                    <a:pt x="414" y="1016"/>
                    <a:pt x="414" y="1016"/>
                    <a:pt x="414" y="1016"/>
                  </a:cubicBezTo>
                  <a:cubicBezTo>
                    <a:pt x="415" y="1017"/>
                    <a:pt x="415" y="1018"/>
                    <a:pt x="414" y="1019"/>
                  </a:cubicBezTo>
                  <a:cubicBezTo>
                    <a:pt x="413" y="1019"/>
                    <a:pt x="413" y="1019"/>
                    <a:pt x="413" y="1019"/>
                  </a:cubicBezTo>
                  <a:close/>
                  <a:moveTo>
                    <a:pt x="402" y="1004"/>
                  </a:moveTo>
                  <a:cubicBezTo>
                    <a:pt x="402" y="1004"/>
                    <a:pt x="401" y="1004"/>
                    <a:pt x="400" y="1003"/>
                  </a:cubicBezTo>
                  <a:cubicBezTo>
                    <a:pt x="399" y="1000"/>
                    <a:pt x="399" y="1000"/>
                    <a:pt x="399" y="1000"/>
                  </a:cubicBezTo>
                  <a:cubicBezTo>
                    <a:pt x="398" y="999"/>
                    <a:pt x="398" y="998"/>
                    <a:pt x="399" y="997"/>
                  </a:cubicBezTo>
                  <a:cubicBezTo>
                    <a:pt x="400" y="996"/>
                    <a:pt x="402" y="997"/>
                    <a:pt x="403" y="998"/>
                  </a:cubicBezTo>
                  <a:cubicBezTo>
                    <a:pt x="404" y="1000"/>
                    <a:pt x="404" y="1000"/>
                    <a:pt x="404" y="1000"/>
                  </a:cubicBezTo>
                  <a:cubicBezTo>
                    <a:pt x="405" y="1001"/>
                    <a:pt x="405" y="1003"/>
                    <a:pt x="404" y="1004"/>
                  </a:cubicBezTo>
                  <a:cubicBezTo>
                    <a:pt x="403" y="1004"/>
                    <a:pt x="403" y="1004"/>
                    <a:pt x="402" y="1004"/>
                  </a:cubicBezTo>
                  <a:close/>
                  <a:moveTo>
                    <a:pt x="392" y="989"/>
                  </a:moveTo>
                  <a:cubicBezTo>
                    <a:pt x="391" y="989"/>
                    <a:pt x="391" y="988"/>
                    <a:pt x="390" y="988"/>
                  </a:cubicBezTo>
                  <a:cubicBezTo>
                    <a:pt x="389" y="985"/>
                    <a:pt x="389" y="985"/>
                    <a:pt x="389" y="985"/>
                  </a:cubicBezTo>
                  <a:cubicBezTo>
                    <a:pt x="388" y="984"/>
                    <a:pt x="388" y="983"/>
                    <a:pt x="389" y="982"/>
                  </a:cubicBezTo>
                  <a:cubicBezTo>
                    <a:pt x="390" y="981"/>
                    <a:pt x="392" y="981"/>
                    <a:pt x="393" y="983"/>
                  </a:cubicBezTo>
                  <a:cubicBezTo>
                    <a:pt x="394" y="985"/>
                    <a:pt x="394" y="985"/>
                    <a:pt x="394" y="985"/>
                  </a:cubicBezTo>
                  <a:cubicBezTo>
                    <a:pt x="395" y="986"/>
                    <a:pt x="395" y="988"/>
                    <a:pt x="394" y="988"/>
                  </a:cubicBezTo>
                  <a:cubicBezTo>
                    <a:pt x="393" y="989"/>
                    <a:pt x="393" y="989"/>
                    <a:pt x="392" y="989"/>
                  </a:cubicBezTo>
                  <a:close/>
                  <a:moveTo>
                    <a:pt x="382" y="973"/>
                  </a:moveTo>
                  <a:cubicBezTo>
                    <a:pt x="382" y="973"/>
                    <a:pt x="381" y="973"/>
                    <a:pt x="380" y="972"/>
                  </a:cubicBezTo>
                  <a:cubicBezTo>
                    <a:pt x="379" y="970"/>
                    <a:pt x="379" y="970"/>
                    <a:pt x="379" y="970"/>
                  </a:cubicBezTo>
                  <a:cubicBezTo>
                    <a:pt x="378" y="969"/>
                    <a:pt x="378" y="967"/>
                    <a:pt x="379" y="966"/>
                  </a:cubicBezTo>
                  <a:cubicBezTo>
                    <a:pt x="380" y="966"/>
                    <a:pt x="382" y="966"/>
                    <a:pt x="383" y="967"/>
                  </a:cubicBezTo>
                  <a:cubicBezTo>
                    <a:pt x="384" y="970"/>
                    <a:pt x="384" y="970"/>
                    <a:pt x="384" y="970"/>
                  </a:cubicBezTo>
                  <a:cubicBezTo>
                    <a:pt x="385" y="971"/>
                    <a:pt x="385" y="972"/>
                    <a:pt x="384" y="973"/>
                  </a:cubicBezTo>
                  <a:cubicBezTo>
                    <a:pt x="383" y="973"/>
                    <a:pt x="383" y="973"/>
                    <a:pt x="382" y="973"/>
                  </a:cubicBezTo>
                  <a:close/>
                  <a:moveTo>
                    <a:pt x="372" y="958"/>
                  </a:moveTo>
                  <a:cubicBezTo>
                    <a:pt x="372" y="958"/>
                    <a:pt x="371" y="958"/>
                    <a:pt x="370" y="957"/>
                  </a:cubicBezTo>
                  <a:cubicBezTo>
                    <a:pt x="369" y="954"/>
                    <a:pt x="369" y="954"/>
                    <a:pt x="369" y="954"/>
                  </a:cubicBezTo>
                  <a:cubicBezTo>
                    <a:pt x="368" y="953"/>
                    <a:pt x="368" y="952"/>
                    <a:pt x="370" y="951"/>
                  </a:cubicBezTo>
                  <a:cubicBezTo>
                    <a:pt x="371" y="950"/>
                    <a:pt x="372" y="951"/>
                    <a:pt x="373" y="952"/>
                  </a:cubicBezTo>
                  <a:cubicBezTo>
                    <a:pt x="374" y="954"/>
                    <a:pt x="374" y="954"/>
                    <a:pt x="374" y="954"/>
                  </a:cubicBezTo>
                  <a:cubicBezTo>
                    <a:pt x="375" y="955"/>
                    <a:pt x="375" y="957"/>
                    <a:pt x="374" y="958"/>
                  </a:cubicBezTo>
                  <a:cubicBezTo>
                    <a:pt x="373" y="958"/>
                    <a:pt x="373" y="958"/>
                    <a:pt x="372" y="958"/>
                  </a:cubicBezTo>
                  <a:close/>
                  <a:moveTo>
                    <a:pt x="363" y="942"/>
                  </a:moveTo>
                  <a:cubicBezTo>
                    <a:pt x="362" y="942"/>
                    <a:pt x="361" y="942"/>
                    <a:pt x="361" y="941"/>
                  </a:cubicBezTo>
                  <a:cubicBezTo>
                    <a:pt x="359" y="939"/>
                    <a:pt x="359" y="939"/>
                    <a:pt x="359" y="939"/>
                  </a:cubicBezTo>
                  <a:cubicBezTo>
                    <a:pt x="358" y="938"/>
                    <a:pt x="359" y="936"/>
                    <a:pt x="360" y="935"/>
                  </a:cubicBezTo>
                  <a:cubicBezTo>
                    <a:pt x="361" y="935"/>
                    <a:pt x="362" y="935"/>
                    <a:pt x="363" y="936"/>
                  </a:cubicBezTo>
                  <a:cubicBezTo>
                    <a:pt x="365" y="939"/>
                    <a:pt x="365" y="939"/>
                    <a:pt x="365" y="939"/>
                  </a:cubicBezTo>
                  <a:cubicBezTo>
                    <a:pt x="365" y="940"/>
                    <a:pt x="365" y="941"/>
                    <a:pt x="364" y="942"/>
                  </a:cubicBezTo>
                  <a:cubicBezTo>
                    <a:pt x="364" y="942"/>
                    <a:pt x="363" y="942"/>
                    <a:pt x="363" y="942"/>
                  </a:cubicBezTo>
                  <a:close/>
                  <a:moveTo>
                    <a:pt x="353" y="927"/>
                  </a:moveTo>
                  <a:cubicBezTo>
                    <a:pt x="352" y="927"/>
                    <a:pt x="351" y="926"/>
                    <a:pt x="351" y="926"/>
                  </a:cubicBezTo>
                  <a:cubicBezTo>
                    <a:pt x="349" y="923"/>
                    <a:pt x="349" y="923"/>
                    <a:pt x="349" y="923"/>
                  </a:cubicBezTo>
                  <a:cubicBezTo>
                    <a:pt x="349" y="922"/>
                    <a:pt x="349" y="921"/>
                    <a:pt x="350" y="920"/>
                  </a:cubicBezTo>
                  <a:cubicBezTo>
                    <a:pt x="351" y="919"/>
                    <a:pt x="353" y="919"/>
                    <a:pt x="353" y="921"/>
                  </a:cubicBezTo>
                  <a:cubicBezTo>
                    <a:pt x="355" y="923"/>
                    <a:pt x="355" y="923"/>
                    <a:pt x="355" y="923"/>
                  </a:cubicBezTo>
                  <a:cubicBezTo>
                    <a:pt x="356" y="924"/>
                    <a:pt x="355" y="926"/>
                    <a:pt x="354" y="926"/>
                  </a:cubicBezTo>
                  <a:cubicBezTo>
                    <a:pt x="354" y="927"/>
                    <a:pt x="353" y="927"/>
                    <a:pt x="353" y="927"/>
                  </a:cubicBezTo>
                  <a:close/>
                  <a:moveTo>
                    <a:pt x="344" y="911"/>
                  </a:moveTo>
                  <a:cubicBezTo>
                    <a:pt x="343" y="911"/>
                    <a:pt x="342" y="911"/>
                    <a:pt x="341" y="910"/>
                  </a:cubicBezTo>
                  <a:cubicBezTo>
                    <a:pt x="340" y="907"/>
                    <a:pt x="340" y="907"/>
                    <a:pt x="340" y="907"/>
                  </a:cubicBezTo>
                  <a:cubicBezTo>
                    <a:pt x="339" y="906"/>
                    <a:pt x="340" y="905"/>
                    <a:pt x="341" y="904"/>
                  </a:cubicBezTo>
                  <a:cubicBezTo>
                    <a:pt x="342" y="903"/>
                    <a:pt x="343" y="904"/>
                    <a:pt x="344" y="905"/>
                  </a:cubicBezTo>
                  <a:cubicBezTo>
                    <a:pt x="346" y="908"/>
                    <a:pt x="346" y="908"/>
                    <a:pt x="346" y="908"/>
                  </a:cubicBezTo>
                  <a:cubicBezTo>
                    <a:pt x="346" y="909"/>
                    <a:pt x="346" y="910"/>
                    <a:pt x="345" y="911"/>
                  </a:cubicBezTo>
                  <a:cubicBezTo>
                    <a:pt x="344" y="911"/>
                    <a:pt x="344" y="911"/>
                    <a:pt x="344" y="911"/>
                  </a:cubicBezTo>
                  <a:close/>
                  <a:moveTo>
                    <a:pt x="334" y="895"/>
                  </a:moveTo>
                  <a:cubicBezTo>
                    <a:pt x="333" y="895"/>
                    <a:pt x="332" y="895"/>
                    <a:pt x="332" y="894"/>
                  </a:cubicBezTo>
                  <a:cubicBezTo>
                    <a:pt x="330" y="892"/>
                    <a:pt x="330" y="892"/>
                    <a:pt x="330" y="892"/>
                  </a:cubicBezTo>
                  <a:cubicBezTo>
                    <a:pt x="330" y="891"/>
                    <a:pt x="330" y="889"/>
                    <a:pt x="331" y="888"/>
                  </a:cubicBezTo>
                  <a:cubicBezTo>
                    <a:pt x="332" y="888"/>
                    <a:pt x="334" y="888"/>
                    <a:pt x="335" y="889"/>
                  </a:cubicBezTo>
                  <a:cubicBezTo>
                    <a:pt x="336" y="892"/>
                    <a:pt x="336" y="892"/>
                    <a:pt x="336" y="892"/>
                  </a:cubicBezTo>
                  <a:cubicBezTo>
                    <a:pt x="337" y="893"/>
                    <a:pt x="336" y="894"/>
                    <a:pt x="335" y="895"/>
                  </a:cubicBezTo>
                  <a:cubicBezTo>
                    <a:pt x="335" y="895"/>
                    <a:pt x="334" y="895"/>
                    <a:pt x="334" y="895"/>
                  </a:cubicBezTo>
                  <a:close/>
                  <a:moveTo>
                    <a:pt x="325" y="880"/>
                  </a:moveTo>
                  <a:cubicBezTo>
                    <a:pt x="324" y="880"/>
                    <a:pt x="323" y="879"/>
                    <a:pt x="323" y="879"/>
                  </a:cubicBezTo>
                  <a:cubicBezTo>
                    <a:pt x="321" y="876"/>
                    <a:pt x="321" y="876"/>
                    <a:pt x="321" y="876"/>
                  </a:cubicBezTo>
                  <a:cubicBezTo>
                    <a:pt x="320" y="875"/>
                    <a:pt x="321" y="873"/>
                    <a:pt x="322" y="873"/>
                  </a:cubicBezTo>
                  <a:cubicBezTo>
                    <a:pt x="323" y="872"/>
                    <a:pt x="325" y="872"/>
                    <a:pt x="325" y="873"/>
                  </a:cubicBezTo>
                  <a:cubicBezTo>
                    <a:pt x="327" y="876"/>
                    <a:pt x="327" y="876"/>
                    <a:pt x="327" y="876"/>
                  </a:cubicBezTo>
                  <a:cubicBezTo>
                    <a:pt x="327" y="877"/>
                    <a:pt x="327" y="879"/>
                    <a:pt x="326" y="879"/>
                  </a:cubicBezTo>
                  <a:cubicBezTo>
                    <a:pt x="326" y="880"/>
                    <a:pt x="325" y="880"/>
                    <a:pt x="325" y="880"/>
                  </a:cubicBezTo>
                  <a:close/>
                  <a:moveTo>
                    <a:pt x="316" y="864"/>
                  </a:moveTo>
                  <a:cubicBezTo>
                    <a:pt x="315" y="864"/>
                    <a:pt x="314" y="863"/>
                    <a:pt x="313" y="863"/>
                  </a:cubicBezTo>
                  <a:cubicBezTo>
                    <a:pt x="312" y="860"/>
                    <a:pt x="312" y="860"/>
                    <a:pt x="312" y="860"/>
                  </a:cubicBezTo>
                  <a:cubicBezTo>
                    <a:pt x="311" y="859"/>
                    <a:pt x="312" y="857"/>
                    <a:pt x="313" y="857"/>
                  </a:cubicBezTo>
                  <a:cubicBezTo>
                    <a:pt x="314" y="856"/>
                    <a:pt x="315" y="856"/>
                    <a:pt x="316" y="858"/>
                  </a:cubicBezTo>
                  <a:cubicBezTo>
                    <a:pt x="318" y="860"/>
                    <a:pt x="318" y="860"/>
                    <a:pt x="318" y="860"/>
                  </a:cubicBezTo>
                  <a:cubicBezTo>
                    <a:pt x="318" y="861"/>
                    <a:pt x="318" y="863"/>
                    <a:pt x="317" y="864"/>
                  </a:cubicBezTo>
                  <a:cubicBezTo>
                    <a:pt x="316" y="864"/>
                    <a:pt x="316" y="864"/>
                    <a:pt x="316" y="864"/>
                  </a:cubicBezTo>
                  <a:close/>
                  <a:moveTo>
                    <a:pt x="306" y="848"/>
                  </a:moveTo>
                  <a:cubicBezTo>
                    <a:pt x="306" y="848"/>
                    <a:pt x="305" y="848"/>
                    <a:pt x="304" y="847"/>
                  </a:cubicBezTo>
                  <a:cubicBezTo>
                    <a:pt x="303" y="844"/>
                    <a:pt x="303" y="844"/>
                    <a:pt x="303" y="844"/>
                  </a:cubicBezTo>
                  <a:cubicBezTo>
                    <a:pt x="302" y="843"/>
                    <a:pt x="303" y="841"/>
                    <a:pt x="304" y="841"/>
                  </a:cubicBezTo>
                  <a:cubicBezTo>
                    <a:pt x="305" y="840"/>
                    <a:pt x="306" y="841"/>
                    <a:pt x="307" y="842"/>
                  </a:cubicBezTo>
                  <a:cubicBezTo>
                    <a:pt x="309" y="844"/>
                    <a:pt x="309" y="844"/>
                    <a:pt x="309" y="844"/>
                  </a:cubicBezTo>
                  <a:cubicBezTo>
                    <a:pt x="309" y="846"/>
                    <a:pt x="309" y="847"/>
                    <a:pt x="308" y="848"/>
                  </a:cubicBezTo>
                  <a:cubicBezTo>
                    <a:pt x="307" y="848"/>
                    <a:pt x="307" y="848"/>
                    <a:pt x="306" y="848"/>
                  </a:cubicBezTo>
                  <a:close/>
                  <a:moveTo>
                    <a:pt x="297" y="832"/>
                  </a:moveTo>
                  <a:cubicBezTo>
                    <a:pt x="297" y="832"/>
                    <a:pt x="296" y="832"/>
                    <a:pt x="295" y="831"/>
                  </a:cubicBezTo>
                  <a:cubicBezTo>
                    <a:pt x="294" y="828"/>
                    <a:pt x="294" y="828"/>
                    <a:pt x="294" y="828"/>
                  </a:cubicBezTo>
                  <a:cubicBezTo>
                    <a:pt x="293" y="827"/>
                    <a:pt x="294" y="825"/>
                    <a:pt x="295" y="825"/>
                  </a:cubicBezTo>
                  <a:cubicBezTo>
                    <a:pt x="296" y="824"/>
                    <a:pt x="297" y="825"/>
                    <a:pt x="298" y="826"/>
                  </a:cubicBezTo>
                  <a:cubicBezTo>
                    <a:pt x="300" y="828"/>
                    <a:pt x="300" y="828"/>
                    <a:pt x="300" y="828"/>
                  </a:cubicBezTo>
                  <a:cubicBezTo>
                    <a:pt x="300" y="830"/>
                    <a:pt x="300" y="831"/>
                    <a:pt x="299" y="832"/>
                  </a:cubicBezTo>
                  <a:cubicBezTo>
                    <a:pt x="298" y="832"/>
                    <a:pt x="298" y="832"/>
                    <a:pt x="297" y="832"/>
                  </a:cubicBezTo>
                  <a:close/>
                  <a:moveTo>
                    <a:pt x="289" y="816"/>
                  </a:moveTo>
                  <a:cubicBezTo>
                    <a:pt x="288" y="816"/>
                    <a:pt x="287" y="816"/>
                    <a:pt x="286" y="815"/>
                  </a:cubicBezTo>
                  <a:cubicBezTo>
                    <a:pt x="285" y="812"/>
                    <a:pt x="285" y="812"/>
                    <a:pt x="285" y="812"/>
                  </a:cubicBezTo>
                  <a:cubicBezTo>
                    <a:pt x="284" y="811"/>
                    <a:pt x="285" y="809"/>
                    <a:pt x="286" y="809"/>
                  </a:cubicBezTo>
                  <a:cubicBezTo>
                    <a:pt x="287" y="808"/>
                    <a:pt x="289" y="809"/>
                    <a:pt x="289" y="810"/>
                  </a:cubicBezTo>
                  <a:cubicBezTo>
                    <a:pt x="291" y="812"/>
                    <a:pt x="291" y="812"/>
                    <a:pt x="291" y="812"/>
                  </a:cubicBezTo>
                  <a:cubicBezTo>
                    <a:pt x="291" y="814"/>
                    <a:pt x="291" y="815"/>
                    <a:pt x="290" y="816"/>
                  </a:cubicBezTo>
                  <a:cubicBezTo>
                    <a:pt x="289" y="816"/>
                    <a:pt x="289" y="816"/>
                    <a:pt x="289" y="816"/>
                  </a:cubicBezTo>
                  <a:close/>
                  <a:moveTo>
                    <a:pt x="280" y="800"/>
                  </a:moveTo>
                  <a:cubicBezTo>
                    <a:pt x="279" y="800"/>
                    <a:pt x="278" y="799"/>
                    <a:pt x="278" y="799"/>
                  </a:cubicBezTo>
                  <a:cubicBezTo>
                    <a:pt x="276" y="796"/>
                    <a:pt x="276" y="796"/>
                    <a:pt x="276" y="796"/>
                  </a:cubicBezTo>
                  <a:cubicBezTo>
                    <a:pt x="276" y="795"/>
                    <a:pt x="276" y="793"/>
                    <a:pt x="277" y="793"/>
                  </a:cubicBezTo>
                  <a:cubicBezTo>
                    <a:pt x="278" y="792"/>
                    <a:pt x="280" y="793"/>
                    <a:pt x="280" y="794"/>
                  </a:cubicBezTo>
                  <a:cubicBezTo>
                    <a:pt x="282" y="796"/>
                    <a:pt x="282" y="796"/>
                    <a:pt x="282" y="796"/>
                  </a:cubicBezTo>
                  <a:cubicBezTo>
                    <a:pt x="283" y="798"/>
                    <a:pt x="282" y="799"/>
                    <a:pt x="281" y="800"/>
                  </a:cubicBezTo>
                  <a:cubicBezTo>
                    <a:pt x="281" y="800"/>
                    <a:pt x="280" y="800"/>
                    <a:pt x="280" y="800"/>
                  </a:cubicBezTo>
                  <a:close/>
                  <a:moveTo>
                    <a:pt x="271" y="784"/>
                  </a:moveTo>
                  <a:cubicBezTo>
                    <a:pt x="270" y="784"/>
                    <a:pt x="269" y="783"/>
                    <a:pt x="269" y="782"/>
                  </a:cubicBezTo>
                  <a:cubicBezTo>
                    <a:pt x="268" y="780"/>
                    <a:pt x="268" y="780"/>
                    <a:pt x="268" y="780"/>
                  </a:cubicBezTo>
                  <a:cubicBezTo>
                    <a:pt x="267" y="779"/>
                    <a:pt x="267" y="777"/>
                    <a:pt x="269" y="777"/>
                  </a:cubicBezTo>
                  <a:cubicBezTo>
                    <a:pt x="270" y="776"/>
                    <a:pt x="271" y="776"/>
                    <a:pt x="272" y="778"/>
                  </a:cubicBezTo>
                  <a:cubicBezTo>
                    <a:pt x="273" y="780"/>
                    <a:pt x="273" y="780"/>
                    <a:pt x="273" y="780"/>
                  </a:cubicBezTo>
                  <a:cubicBezTo>
                    <a:pt x="274" y="781"/>
                    <a:pt x="273" y="783"/>
                    <a:pt x="272" y="783"/>
                  </a:cubicBezTo>
                  <a:cubicBezTo>
                    <a:pt x="272" y="784"/>
                    <a:pt x="272" y="784"/>
                    <a:pt x="271" y="784"/>
                  </a:cubicBezTo>
                  <a:close/>
                  <a:moveTo>
                    <a:pt x="263" y="768"/>
                  </a:moveTo>
                  <a:cubicBezTo>
                    <a:pt x="262" y="768"/>
                    <a:pt x="261" y="767"/>
                    <a:pt x="261" y="766"/>
                  </a:cubicBezTo>
                  <a:cubicBezTo>
                    <a:pt x="259" y="764"/>
                    <a:pt x="259" y="764"/>
                    <a:pt x="259" y="764"/>
                  </a:cubicBezTo>
                  <a:cubicBezTo>
                    <a:pt x="258" y="762"/>
                    <a:pt x="259" y="761"/>
                    <a:pt x="260" y="760"/>
                  </a:cubicBezTo>
                  <a:cubicBezTo>
                    <a:pt x="261" y="760"/>
                    <a:pt x="263" y="760"/>
                    <a:pt x="263" y="761"/>
                  </a:cubicBezTo>
                  <a:cubicBezTo>
                    <a:pt x="265" y="764"/>
                    <a:pt x="265" y="764"/>
                    <a:pt x="265" y="764"/>
                  </a:cubicBezTo>
                  <a:cubicBezTo>
                    <a:pt x="265" y="765"/>
                    <a:pt x="265" y="767"/>
                    <a:pt x="264" y="767"/>
                  </a:cubicBezTo>
                  <a:cubicBezTo>
                    <a:pt x="263" y="767"/>
                    <a:pt x="263" y="768"/>
                    <a:pt x="263" y="768"/>
                  </a:cubicBezTo>
                  <a:close/>
                  <a:moveTo>
                    <a:pt x="254" y="751"/>
                  </a:moveTo>
                  <a:cubicBezTo>
                    <a:pt x="253" y="751"/>
                    <a:pt x="252" y="751"/>
                    <a:pt x="252" y="750"/>
                  </a:cubicBezTo>
                  <a:cubicBezTo>
                    <a:pt x="251" y="747"/>
                    <a:pt x="251" y="747"/>
                    <a:pt x="251" y="747"/>
                  </a:cubicBezTo>
                  <a:cubicBezTo>
                    <a:pt x="250" y="746"/>
                    <a:pt x="251" y="745"/>
                    <a:pt x="252" y="744"/>
                  </a:cubicBezTo>
                  <a:cubicBezTo>
                    <a:pt x="253" y="743"/>
                    <a:pt x="254" y="744"/>
                    <a:pt x="255" y="745"/>
                  </a:cubicBezTo>
                  <a:cubicBezTo>
                    <a:pt x="256" y="748"/>
                    <a:pt x="256" y="748"/>
                    <a:pt x="256" y="748"/>
                  </a:cubicBezTo>
                  <a:cubicBezTo>
                    <a:pt x="257" y="749"/>
                    <a:pt x="256" y="750"/>
                    <a:pt x="255" y="751"/>
                  </a:cubicBezTo>
                  <a:cubicBezTo>
                    <a:pt x="255" y="751"/>
                    <a:pt x="255" y="751"/>
                    <a:pt x="254" y="751"/>
                  </a:cubicBezTo>
                  <a:close/>
                  <a:moveTo>
                    <a:pt x="246" y="735"/>
                  </a:moveTo>
                  <a:cubicBezTo>
                    <a:pt x="245" y="735"/>
                    <a:pt x="244" y="734"/>
                    <a:pt x="244" y="734"/>
                  </a:cubicBezTo>
                  <a:cubicBezTo>
                    <a:pt x="242" y="731"/>
                    <a:pt x="242" y="731"/>
                    <a:pt x="242" y="731"/>
                  </a:cubicBezTo>
                  <a:cubicBezTo>
                    <a:pt x="242" y="730"/>
                    <a:pt x="242" y="728"/>
                    <a:pt x="243" y="728"/>
                  </a:cubicBezTo>
                  <a:cubicBezTo>
                    <a:pt x="245" y="727"/>
                    <a:pt x="246" y="728"/>
                    <a:pt x="247" y="729"/>
                  </a:cubicBezTo>
                  <a:cubicBezTo>
                    <a:pt x="248" y="731"/>
                    <a:pt x="248" y="731"/>
                    <a:pt x="248" y="731"/>
                  </a:cubicBezTo>
                  <a:cubicBezTo>
                    <a:pt x="249" y="733"/>
                    <a:pt x="248" y="734"/>
                    <a:pt x="247" y="735"/>
                  </a:cubicBezTo>
                  <a:cubicBezTo>
                    <a:pt x="247" y="735"/>
                    <a:pt x="246" y="735"/>
                    <a:pt x="246" y="735"/>
                  </a:cubicBezTo>
                  <a:close/>
                  <a:moveTo>
                    <a:pt x="238" y="719"/>
                  </a:moveTo>
                  <a:cubicBezTo>
                    <a:pt x="237" y="719"/>
                    <a:pt x="236" y="718"/>
                    <a:pt x="236" y="717"/>
                  </a:cubicBezTo>
                  <a:cubicBezTo>
                    <a:pt x="234" y="715"/>
                    <a:pt x="234" y="715"/>
                    <a:pt x="234" y="715"/>
                  </a:cubicBezTo>
                  <a:cubicBezTo>
                    <a:pt x="234" y="713"/>
                    <a:pt x="234" y="712"/>
                    <a:pt x="235" y="711"/>
                  </a:cubicBezTo>
                  <a:cubicBezTo>
                    <a:pt x="236" y="711"/>
                    <a:pt x="238" y="711"/>
                    <a:pt x="238" y="712"/>
                  </a:cubicBezTo>
                  <a:cubicBezTo>
                    <a:pt x="240" y="715"/>
                    <a:pt x="240" y="715"/>
                    <a:pt x="240" y="715"/>
                  </a:cubicBezTo>
                  <a:cubicBezTo>
                    <a:pt x="240" y="716"/>
                    <a:pt x="240" y="718"/>
                    <a:pt x="239" y="718"/>
                  </a:cubicBezTo>
                  <a:cubicBezTo>
                    <a:pt x="238" y="718"/>
                    <a:pt x="238" y="719"/>
                    <a:pt x="238" y="719"/>
                  </a:cubicBezTo>
                  <a:close/>
                  <a:moveTo>
                    <a:pt x="230" y="702"/>
                  </a:moveTo>
                  <a:cubicBezTo>
                    <a:pt x="229" y="702"/>
                    <a:pt x="228" y="702"/>
                    <a:pt x="227" y="701"/>
                  </a:cubicBezTo>
                  <a:cubicBezTo>
                    <a:pt x="226" y="698"/>
                    <a:pt x="226" y="698"/>
                    <a:pt x="226" y="698"/>
                  </a:cubicBezTo>
                  <a:cubicBezTo>
                    <a:pt x="226" y="697"/>
                    <a:pt x="226" y="695"/>
                    <a:pt x="227" y="695"/>
                  </a:cubicBezTo>
                  <a:cubicBezTo>
                    <a:pt x="228" y="694"/>
                    <a:pt x="230" y="695"/>
                    <a:pt x="230" y="696"/>
                  </a:cubicBezTo>
                  <a:cubicBezTo>
                    <a:pt x="232" y="699"/>
                    <a:pt x="232" y="699"/>
                    <a:pt x="232" y="699"/>
                  </a:cubicBezTo>
                  <a:cubicBezTo>
                    <a:pt x="232" y="700"/>
                    <a:pt x="232" y="701"/>
                    <a:pt x="231" y="702"/>
                  </a:cubicBezTo>
                  <a:cubicBezTo>
                    <a:pt x="230" y="702"/>
                    <a:pt x="230" y="702"/>
                    <a:pt x="230" y="702"/>
                  </a:cubicBezTo>
                  <a:close/>
                  <a:moveTo>
                    <a:pt x="222" y="686"/>
                  </a:moveTo>
                  <a:cubicBezTo>
                    <a:pt x="221" y="686"/>
                    <a:pt x="220" y="685"/>
                    <a:pt x="219" y="684"/>
                  </a:cubicBezTo>
                  <a:cubicBezTo>
                    <a:pt x="218" y="682"/>
                    <a:pt x="218" y="682"/>
                    <a:pt x="218" y="682"/>
                  </a:cubicBezTo>
                  <a:cubicBezTo>
                    <a:pt x="218" y="680"/>
                    <a:pt x="218" y="679"/>
                    <a:pt x="219" y="678"/>
                  </a:cubicBezTo>
                  <a:cubicBezTo>
                    <a:pt x="220" y="678"/>
                    <a:pt x="222" y="678"/>
                    <a:pt x="222" y="679"/>
                  </a:cubicBezTo>
                  <a:cubicBezTo>
                    <a:pt x="224" y="682"/>
                    <a:pt x="224" y="682"/>
                    <a:pt x="224" y="682"/>
                  </a:cubicBezTo>
                  <a:cubicBezTo>
                    <a:pt x="224" y="683"/>
                    <a:pt x="224" y="685"/>
                    <a:pt x="223" y="685"/>
                  </a:cubicBezTo>
                  <a:cubicBezTo>
                    <a:pt x="222" y="686"/>
                    <a:pt x="222" y="686"/>
                    <a:pt x="222" y="686"/>
                  </a:cubicBezTo>
                  <a:close/>
                  <a:moveTo>
                    <a:pt x="214" y="669"/>
                  </a:moveTo>
                  <a:cubicBezTo>
                    <a:pt x="213" y="669"/>
                    <a:pt x="212" y="669"/>
                    <a:pt x="212" y="668"/>
                  </a:cubicBezTo>
                  <a:cubicBezTo>
                    <a:pt x="210" y="665"/>
                    <a:pt x="210" y="665"/>
                    <a:pt x="210" y="665"/>
                  </a:cubicBezTo>
                  <a:cubicBezTo>
                    <a:pt x="210" y="664"/>
                    <a:pt x="210" y="662"/>
                    <a:pt x="211" y="662"/>
                  </a:cubicBezTo>
                  <a:cubicBezTo>
                    <a:pt x="213" y="661"/>
                    <a:pt x="214" y="662"/>
                    <a:pt x="215" y="663"/>
                  </a:cubicBezTo>
                  <a:cubicBezTo>
                    <a:pt x="216" y="666"/>
                    <a:pt x="216" y="666"/>
                    <a:pt x="216" y="666"/>
                  </a:cubicBezTo>
                  <a:cubicBezTo>
                    <a:pt x="216" y="667"/>
                    <a:pt x="216" y="668"/>
                    <a:pt x="215" y="669"/>
                  </a:cubicBezTo>
                  <a:cubicBezTo>
                    <a:pt x="214" y="669"/>
                    <a:pt x="214" y="669"/>
                    <a:pt x="214" y="669"/>
                  </a:cubicBezTo>
                  <a:close/>
                  <a:moveTo>
                    <a:pt x="206" y="653"/>
                  </a:moveTo>
                  <a:cubicBezTo>
                    <a:pt x="205" y="653"/>
                    <a:pt x="204" y="652"/>
                    <a:pt x="204" y="651"/>
                  </a:cubicBezTo>
                  <a:cubicBezTo>
                    <a:pt x="203" y="648"/>
                    <a:pt x="203" y="648"/>
                    <a:pt x="203" y="648"/>
                  </a:cubicBezTo>
                  <a:cubicBezTo>
                    <a:pt x="202" y="647"/>
                    <a:pt x="203" y="646"/>
                    <a:pt x="204" y="645"/>
                  </a:cubicBezTo>
                  <a:cubicBezTo>
                    <a:pt x="205" y="645"/>
                    <a:pt x="206" y="645"/>
                    <a:pt x="207" y="646"/>
                  </a:cubicBezTo>
                  <a:cubicBezTo>
                    <a:pt x="208" y="649"/>
                    <a:pt x="208" y="649"/>
                    <a:pt x="208" y="649"/>
                  </a:cubicBezTo>
                  <a:cubicBezTo>
                    <a:pt x="209" y="650"/>
                    <a:pt x="208" y="652"/>
                    <a:pt x="207" y="652"/>
                  </a:cubicBezTo>
                  <a:cubicBezTo>
                    <a:pt x="207" y="652"/>
                    <a:pt x="206" y="653"/>
                    <a:pt x="206" y="653"/>
                  </a:cubicBezTo>
                  <a:close/>
                  <a:moveTo>
                    <a:pt x="198" y="636"/>
                  </a:moveTo>
                  <a:cubicBezTo>
                    <a:pt x="197" y="636"/>
                    <a:pt x="197" y="635"/>
                    <a:pt x="196" y="634"/>
                  </a:cubicBezTo>
                  <a:cubicBezTo>
                    <a:pt x="195" y="632"/>
                    <a:pt x="195" y="632"/>
                    <a:pt x="195" y="632"/>
                  </a:cubicBezTo>
                  <a:cubicBezTo>
                    <a:pt x="194" y="631"/>
                    <a:pt x="195" y="629"/>
                    <a:pt x="196" y="629"/>
                  </a:cubicBezTo>
                  <a:cubicBezTo>
                    <a:pt x="197" y="628"/>
                    <a:pt x="199" y="629"/>
                    <a:pt x="199" y="630"/>
                  </a:cubicBezTo>
                  <a:cubicBezTo>
                    <a:pt x="201" y="633"/>
                    <a:pt x="201" y="633"/>
                    <a:pt x="201" y="633"/>
                  </a:cubicBezTo>
                  <a:cubicBezTo>
                    <a:pt x="201" y="634"/>
                    <a:pt x="201" y="635"/>
                    <a:pt x="199" y="636"/>
                  </a:cubicBezTo>
                  <a:cubicBezTo>
                    <a:pt x="199" y="636"/>
                    <a:pt x="199" y="636"/>
                    <a:pt x="198" y="636"/>
                  </a:cubicBezTo>
                  <a:close/>
                  <a:moveTo>
                    <a:pt x="191" y="619"/>
                  </a:moveTo>
                  <a:cubicBezTo>
                    <a:pt x="190" y="619"/>
                    <a:pt x="189" y="619"/>
                    <a:pt x="189" y="618"/>
                  </a:cubicBezTo>
                  <a:cubicBezTo>
                    <a:pt x="187" y="615"/>
                    <a:pt x="187" y="615"/>
                    <a:pt x="187" y="615"/>
                  </a:cubicBezTo>
                  <a:cubicBezTo>
                    <a:pt x="187" y="614"/>
                    <a:pt x="187" y="612"/>
                    <a:pt x="189" y="612"/>
                  </a:cubicBezTo>
                  <a:cubicBezTo>
                    <a:pt x="190" y="611"/>
                    <a:pt x="191" y="612"/>
                    <a:pt x="192" y="613"/>
                  </a:cubicBezTo>
                  <a:cubicBezTo>
                    <a:pt x="193" y="616"/>
                    <a:pt x="193" y="616"/>
                    <a:pt x="193" y="616"/>
                  </a:cubicBezTo>
                  <a:cubicBezTo>
                    <a:pt x="194" y="617"/>
                    <a:pt x="193" y="618"/>
                    <a:pt x="192" y="619"/>
                  </a:cubicBezTo>
                  <a:cubicBezTo>
                    <a:pt x="191" y="619"/>
                    <a:pt x="191" y="619"/>
                    <a:pt x="191" y="619"/>
                  </a:cubicBezTo>
                  <a:close/>
                  <a:moveTo>
                    <a:pt x="183" y="602"/>
                  </a:moveTo>
                  <a:cubicBezTo>
                    <a:pt x="183" y="602"/>
                    <a:pt x="182" y="602"/>
                    <a:pt x="181" y="601"/>
                  </a:cubicBezTo>
                  <a:cubicBezTo>
                    <a:pt x="180" y="598"/>
                    <a:pt x="180" y="598"/>
                    <a:pt x="180" y="598"/>
                  </a:cubicBezTo>
                  <a:cubicBezTo>
                    <a:pt x="180" y="597"/>
                    <a:pt x="180" y="596"/>
                    <a:pt x="181" y="595"/>
                  </a:cubicBezTo>
                  <a:cubicBezTo>
                    <a:pt x="182" y="595"/>
                    <a:pt x="184" y="595"/>
                    <a:pt x="184" y="596"/>
                  </a:cubicBezTo>
                  <a:cubicBezTo>
                    <a:pt x="186" y="599"/>
                    <a:pt x="186" y="599"/>
                    <a:pt x="186" y="599"/>
                  </a:cubicBezTo>
                  <a:cubicBezTo>
                    <a:pt x="186" y="600"/>
                    <a:pt x="186" y="602"/>
                    <a:pt x="184" y="602"/>
                  </a:cubicBezTo>
                  <a:cubicBezTo>
                    <a:pt x="184" y="602"/>
                    <a:pt x="184" y="602"/>
                    <a:pt x="183" y="602"/>
                  </a:cubicBezTo>
                  <a:close/>
                  <a:moveTo>
                    <a:pt x="176" y="586"/>
                  </a:moveTo>
                  <a:cubicBezTo>
                    <a:pt x="175" y="586"/>
                    <a:pt x="174" y="585"/>
                    <a:pt x="174" y="584"/>
                  </a:cubicBezTo>
                  <a:cubicBezTo>
                    <a:pt x="173" y="581"/>
                    <a:pt x="173" y="581"/>
                    <a:pt x="173" y="581"/>
                  </a:cubicBezTo>
                  <a:cubicBezTo>
                    <a:pt x="172" y="580"/>
                    <a:pt x="173" y="579"/>
                    <a:pt x="174" y="578"/>
                  </a:cubicBezTo>
                  <a:cubicBezTo>
                    <a:pt x="175" y="578"/>
                    <a:pt x="177" y="578"/>
                    <a:pt x="177" y="580"/>
                  </a:cubicBezTo>
                  <a:cubicBezTo>
                    <a:pt x="178" y="582"/>
                    <a:pt x="178" y="582"/>
                    <a:pt x="178" y="582"/>
                  </a:cubicBezTo>
                  <a:cubicBezTo>
                    <a:pt x="179" y="584"/>
                    <a:pt x="178" y="585"/>
                    <a:pt x="177" y="585"/>
                  </a:cubicBezTo>
                  <a:cubicBezTo>
                    <a:pt x="177" y="586"/>
                    <a:pt x="176" y="586"/>
                    <a:pt x="176" y="586"/>
                  </a:cubicBezTo>
                  <a:close/>
                  <a:moveTo>
                    <a:pt x="169" y="569"/>
                  </a:moveTo>
                  <a:cubicBezTo>
                    <a:pt x="168" y="569"/>
                    <a:pt x="167" y="568"/>
                    <a:pt x="167" y="567"/>
                  </a:cubicBezTo>
                  <a:cubicBezTo>
                    <a:pt x="166" y="565"/>
                    <a:pt x="166" y="565"/>
                    <a:pt x="166" y="565"/>
                  </a:cubicBezTo>
                  <a:cubicBezTo>
                    <a:pt x="165" y="563"/>
                    <a:pt x="166" y="562"/>
                    <a:pt x="167" y="561"/>
                  </a:cubicBezTo>
                  <a:cubicBezTo>
                    <a:pt x="168" y="561"/>
                    <a:pt x="170" y="562"/>
                    <a:pt x="170" y="563"/>
                  </a:cubicBezTo>
                  <a:cubicBezTo>
                    <a:pt x="171" y="566"/>
                    <a:pt x="171" y="566"/>
                    <a:pt x="171" y="566"/>
                  </a:cubicBezTo>
                  <a:cubicBezTo>
                    <a:pt x="172" y="567"/>
                    <a:pt x="171" y="568"/>
                    <a:pt x="170" y="569"/>
                  </a:cubicBezTo>
                  <a:cubicBezTo>
                    <a:pt x="170" y="569"/>
                    <a:pt x="169" y="569"/>
                    <a:pt x="169" y="569"/>
                  </a:cubicBezTo>
                  <a:close/>
                  <a:moveTo>
                    <a:pt x="162" y="552"/>
                  </a:moveTo>
                  <a:cubicBezTo>
                    <a:pt x="161" y="552"/>
                    <a:pt x="160" y="551"/>
                    <a:pt x="160" y="550"/>
                  </a:cubicBezTo>
                  <a:cubicBezTo>
                    <a:pt x="159" y="548"/>
                    <a:pt x="159" y="548"/>
                    <a:pt x="159" y="548"/>
                  </a:cubicBezTo>
                  <a:cubicBezTo>
                    <a:pt x="158" y="546"/>
                    <a:pt x="159" y="545"/>
                    <a:pt x="160" y="545"/>
                  </a:cubicBezTo>
                  <a:cubicBezTo>
                    <a:pt x="161" y="544"/>
                    <a:pt x="162" y="545"/>
                    <a:pt x="163" y="546"/>
                  </a:cubicBezTo>
                  <a:cubicBezTo>
                    <a:pt x="164" y="549"/>
                    <a:pt x="164" y="549"/>
                    <a:pt x="164" y="549"/>
                  </a:cubicBezTo>
                  <a:cubicBezTo>
                    <a:pt x="165" y="550"/>
                    <a:pt x="164" y="551"/>
                    <a:pt x="163" y="552"/>
                  </a:cubicBezTo>
                  <a:cubicBezTo>
                    <a:pt x="163" y="552"/>
                    <a:pt x="162" y="552"/>
                    <a:pt x="162" y="552"/>
                  </a:cubicBezTo>
                  <a:close/>
                  <a:moveTo>
                    <a:pt x="155" y="535"/>
                  </a:moveTo>
                  <a:cubicBezTo>
                    <a:pt x="154" y="535"/>
                    <a:pt x="153" y="534"/>
                    <a:pt x="153" y="534"/>
                  </a:cubicBezTo>
                  <a:cubicBezTo>
                    <a:pt x="152" y="531"/>
                    <a:pt x="152" y="531"/>
                    <a:pt x="152" y="531"/>
                  </a:cubicBezTo>
                  <a:cubicBezTo>
                    <a:pt x="151" y="529"/>
                    <a:pt x="152" y="528"/>
                    <a:pt x="153" y="528"/>
                  </a:cubicBezTo>
                  <a:cubicBezTo>
                    <a:pt x="154" y="527"/>
                    <a:pt x="156" y="528"/>
                    <a:pt x="156" y="529"/>
                  </a:cubicBezTo>
                  <a:cubicBezTo>
                    <a:pt x="157" y="532"/>
                    <a:pt x="157" y="532"/>
                    <a:pt x="157" y="532"/>
                  </a:cubicBezTo>
                  <a:cubicBezTo>
                    <a:pt x="158" y="533"/>
                    <a:pt x="157" y="534"/>
                    <a:pt x="156" y="535"/>
                  </a:cubicBezTo>
                  <a:cubicBezTo>
                    <a:pt x="156" y="535"/>
                    <a:pt x="155" y="535"/>
                    <a:pt x="155" y="535"/>
                  </a:cubicBezTo>
                  <a:close/>
                  <a:moveTo>
                    <a:pt x="148" y="518"/>
                  </a:moveTo>
                  <a:cubicBezTo>
                    <a:pt x="147" y="518"/>
                    <a:pt x="146" y="517"/>
                    <a:pt x="146" y="517"/>
                  </a:cubicBezTo>
                  <a:cubicBezTo>
                    <a:pt x="145" y="514"/>
                    <a:pt x="145" y="514"/>
                    <a:pt x="145" y="514"/>
                  </a:cubicBezTo>
                  <a:cubicBezTo>
                    <a:pt x="144" y="512"/>
                    <a:pt x="145" y="511"/>
                    <a:pt x="146" y="511"/>
                  </a:cubicBezTo>
                  <a:cubicBezTo>
                    <a:pt x="147" y="510"/>
                    <a:pt x="149" y="511"/>
                    <a:pt x="149" y="512"/>
                  </a:cubicBezTo>
                  <a:cubicBezTo>
                    <a:pt x="150" y="515"/>
                    <a:pt x="150" y="515"/>
                    <a:pt x="150" y="515"/>
                  </a:cubicBezTo>
                  <a:cubicBezTo>
                    <a:pt x="151" y="516"/>
                    <a:pt x="150" y="517"/>
                    <a:pt x="149" y="518"/>
                  </a:cubicBezTo>
                  <a:cubicBezTo>
                    <a:pt x="149" y="518"/>
                    <a:pt x="149" y="518"/>
                    <a:pt x="148" y="518"/>
                  </a:cubicBezTo>
                  <a:close/>
                  <a:moveTo>
                    <a:pt x="142" y="501"/>
                  </a:moveTo>
                  <a:cubicBezTo>
                    <a:pt x="141" y="501"/>
                    <a:pt x="140" y="500"/>
                    <a:pt x="139" y="499"/>
                  </a:cubicBezTo>
                  <a:cubicBezTo>
                    <a:pt x="138" y="497"/>
                    <a:pt x="138" y="497"/>
                    <a:pt x="138" y="497"/>
                  </a:cubicBezTo>
                  <a:cubicBezTo>
                    <a:pt x="138" y="495"/>
                    <a:pt x="138" y="494"/>
                    <a:pt x="140" y="494"/>
                  </a:cubicBezTo>
                  <a:cubicBezTo>
                    <a:pt x="141" y="493"/>
                    <a:pt x="142" y="494"/>
                    <a:pt x="143" y="495"/>
                  </a:cubicBezTo>
                  <a:cubicBezTo>
                    <a:pt x="144" y="498"/>
                    <a:pt x="144" y="498"/>
                    <a:pt x="144" y="498"/>
                  </a:cubicBezTo>
                  <a:cubicBezTo>
                    <a:pt x="144" y="499"/>
                    <a:pt x="144" y="500"/>
                    <a:pt x="142" y="501"/>
                  </a:cubicBezTo>
                  <a:cubicBezTo>
                    <a:pt x="142" y="501"/>
                    <a:pt x="142" y="501"/>
                    <a:pt x="142" y="501"/>
                  </a:cubicBezTo>
                  <a:close/>
                  <a:moveTo>
                    <a:pt x="135" y="484"/>
                  </a:moveTo>
                  <a:cubicBezTo>
                    <a:pt x="134" y="484"/>
                    <a:pt x="133" y="483"/>
                    <a:pt x="133" y="482"/>
                  </a:cubicBezTo>
                  <a:cubicBezTo>
                    <a:pt x="132" y="480"/>
                    <a:pt x="132" y="480"/>
                    <a:pt x="132" y="480"/>
                  </a:cubicBezTo>
                  <a:cubicBezTo>
                    <a:pt x="131" y="478"/>
                    <a:pt x="132" y="477"/>
                    <a:pt x="133" y="476"/>
                  </a:cubicBezTo>
                  <a:cubicBezTo>
                    <a:pt x="134" y="476"/>
                    <a:pt x="136" y="477"/>
                    <a:pt x="136" y="478"/>
                  </a:cubicBezTo>
                  <a:cubicBezTo>
                    <a:pt x="137" y="481"/>
                    <a:pt x="137" y="481"/>
                    <a:pt x="137" y="481"/>
                  </a:cubicBezTo>
                  <a:cubicBezTo>
                    <a:pt x="138" y="482"/>
                    <a:pt x="137" y="483"/>
                    <a:pt x="136" y="484"/>
                  </a:cubicBezTo>
                  <a:cubicBezTo>
                    <a:pt x="136" y="484"/>
                    <a:pt x="135" y="484"/>
                    <a:pt x="135" y="484"/>
                  </a:cubicBezTo>
                  <a:close/>
                  <a:moveTo>
                    <a:pt x="129" y="467"/>
                  </a:moveTo>
                  <a:cubicBezTo>
                    <a:pt x="128" y="467"/>
                    <a:pt x="127" y="466"/>
                    <a:pt x="126" y="465"/>
                  </a:cubicBezTo>
                  <a:cubicBezTo>
                    <a:pt x="125" y="462"/>
                    <a:pt x="125" y="462"/>
                    <a:pt x="125" y="462"/>
                  </a:cubicBezTo>
                  <a:cubicBezTo>
                    <a:pt x="125" y="461"/>
                    <a:pt x="125" y="460"/>
                    <a:pt x="127" y="459"/>
                  </a:cubicBezTo>
                  <a:cubicBezTo>
                    <a:pt x="128" y="459"/>
                    <a:pt x="129" y="460"/>
                    <a:pt x="130" y="461"/>
                  </a:cubicBezTo>
                  <a:cubicBezTo>
                    <a:pt x="131" y="464"/>
                    <a:pt x="131" y="464"/>
                    <a:pt x="131" y="464"/>
                  </a:cubicBezTo>
                  <a:cubicBezTo>
                    <a:pt x="131" y="465"/>
                    <a:pt x="131" y="466"/>
                    <a:pt x="129" y="467"/>
                  </a:cubicBezTo>
                  <a:cubicBezTo>
                    <a:pt x="129" y="467"/>
                    <a:pt x="129" y="467"/>
                    <a:pt x="129" y="467"/>
                  </a:cubicBezTo>
                  <a:close/>
                  <a:moveTo>
                    <a:pt x="122" y="450"/>
                  </a:moveTo>
                  <a:cubicBezTo>
                    <a:pt x="121" y="450"/>
                    <a:pt x="120" y="449"/>
                    <a:pt x="120" y="448"/>
                  </a:cubicBezTo>
                  <a:cubicBezTo>
                    <a:pt x="119" y="445"/>
                    <a:pt x="119" y="445"/>
                    <a:pt x="119" y="445"/>
                  </a:cubicBezTo>
                  <a:cubicBezTo>
                    <a:pt x="118" y="444"/>
                    <a:pt x="119" y="443"/>
                    <a:pt x="120" y="442"/>
                  </a:cubicBezTo>
                  <a:cubicBezTo>
                    <a:pt x="122" y="442"/>
                    <a:pt x="123" y="442"/>
                    <a:pt x="123" y="444"/>
                  </a:cubicBezTo>
                  <a:cubicBezTo>
                    <a:pt x="124" y="446"/>
                    <a:pt x="124" y="446"/>
                    <a:pt x="124" y="446"/>
                  </a:cubicBezTo>
                  <a:cubicBezTo>
                    <a:pt x="125" y="448"/>
                    <a:pt x="124" y="449"/>
                    <a:pt x="123" y="449"/>
                  </a:cubicBezTo>
                  <a:cubicBezTo>
                    <a:pt x="123" y="450"/>
                    <a:pt x="122" y="450"/>
                    <a:pt x="122" y="450"/>
                  </a:cubicBezTo>
                  <a:close/>
                  <a:moveTo>
                    <a:pt x="116" y="432"/>
                  </a:moveTo>
                  <a:cubicBezTo>
                    <a:pt x="115" y="432"/>
                    <a:pt x="114" y="432"/>
                    <a:pt x="114" y="431"/>
                  </a:cubicBezTo>
                  <a:cubicBezTo>
                    <a:pt x="113" y="428"/>
                    <a:pt x="113" y="428"/>
                    <a:pt x="113" y="428"/>
                  </a:cubicBezTo>
                  <a:cubicBezTo>
                    <a:pt x="112" y="427"/>
                    <a:pt x="113" y="425"/>
                    <a:pt x="114" y="425"/>
                  </a:cubicBezTo>
                  <a:cubicBezTo>
                    <a:pt x="115" y="425"/>
                    <a:pt x="117" y="425"/>
                    <a:pt x="117" y="426"/>
                  </a:cubicBezTo>
                  <a:cubicBezTo>
                    <a:pt x="118" y="429"/>
                    <a:pt x="118" y="429"/>
                    <a:pt x="118" y="429"/>
                  </a:cubicBezTo>
                  <a:cubicBezTo>
                    <a:pt x="119" y="430"/>
                    <a:pt x="118" y="432"/>
                    <a:pt x="117" y="432"/>
                  </a:cubicBezTo>
                  <a:cubicBezTo>
                    <a:pt x="116" y="432"/>
                    <a:pt x="116" y="432"/>
                    <a:pt x="116" y="432"/>
                  </a:cubicBezTo>
                  <a:close/>
                  <a:moveTo>
                    <a:pt x="110" y="415"/>
                  </a:moveTo>
                  <a:cubicBezTo>
                    <a:pt x="109" y="415"/>
                    <a:pt x="108" y="415"/>
                    <a:pt x="108" y="414"/>
                  </a:cubicBezTo>
                  <a:cubicBezTo>
                    <a:pt x="107" y="411"/>
                    <a:pt x="107" y="411"/>
                    <a:pt x="107" y="411"/>
                  </a:cubicBezTo>
                  <a:cubicBezTo>
                    <a:pt x="106" y="409"/>
                    <a:pt x="107" y="408"/>
                    <a:pt x="108" y="408"/>
                  </a:cubicBezTo>
                  <a:cubicBezTo>
                    <a:pt x="109" y="407"/>
                    <a:pt x="111" y="408"/>
                    <a:pt x="111" y="409"/>
                  </a:cubicBezTo>
                  <a:cubicBezTo>
                    <a:pt x="112" y="412"/>
                    <a:pt x="112" y="412"/>
                    <a:pt x="112" y="412"/>
                  </a:cubicBezTo>
                  <a:cubicBezTo>
                    <a:pt x="113" y="413"/>
                    <a:pt x="112" y="415"/>
                    <a:pt x="111" y="415"/>
                  </a:cubicBezTo>
                  <a:cubicBezTo>
                    <a:pt x="110" y="415"/>
                    <a:pt x="110" y="415"/>
                    <a:pt x="110" y="415"/>
                  </a:cubicBezTo>
                  <a:close/>
                  <a:moveTo>
                    <a:pt x="104" y="398"/>
                  </a:moveTo>
                  <a:cubicBezTo>
                    <a:pt x="103" y="398"/>
                    <a:pt x="102" y="397"/>
                    <a:pt x="102" y="396"/>
                  </a:cubicBezTo>
                  <a:cubicBezTo>
                    <a:pt x="101" y="393"/>
                    <a:pt x="101" y="393"/>
                    <a:pt x="101" y="393"/>
                  </a:cubicBezTo>
                  <a:cubicBezTo>
                    <a:pt x="100" y="392"/>
                    <a:pt x="101" y="391"/>
                    <a:pt x="102" y="390"/>
                  </a:cubicBezTo>
                  <a:cubicBezTo>
                    <a:pt x="103" y="390"/>
                    <a:pt x="105" y="391"/>
                    <a:pt x="105" y="392"/>
                  </a:cubicBezTo>
                  <a:cubicBezTo>
                    <a:pt x="106" y="395"/>
                    <a:pt x="106" y="395"/>
                    <a:pt x="106" y="395"/>
                  </a:cubicBezTo>
                  <a:cubicBezTo>
                    <a:pt x="107" y="396"/>
                    <a:pt x="106" y="397"/>
                    <a:pt x="105" y="398"/>
                  </a:cubicBezTo>
                  <a:cubicBezTo>
                    <a:pt x="104" y="398"/>
                    <a:pt x="104" y="398"/>
                    <a:pt x="104" y="398"/>
                  </a:cubicBezTo>
                  <a:close/>
                  <a:moveTo>
                    <a:pt x="98" y="381"/>
                  </a:moveTo>
                  <a:cubicBezTo>
                    <a:pt x="97" y="381"/>
                    <a:pt x="96" y="380"/>
                    <a:pt x="96" y="379"/>
                  </a:cubicBezTo>
                  <a:cubicBezTo>
                    <a:pt x="95" y="376"/>
                    <a:pt x="95" y="376"/>
                    <a:pt x="95" y="376"/>
                  </a:cubicBezTo>
                  <a:cubicBezTo>
                    <a:pt x="94" y="375"/>
                    <a:pt x="95" y="373"/>
                    <a:pt x="96" y="373"/>
                  </a:cubicBezTo>
                  <a:cubicBezTo>
                    <a:pt x="98" y="373"/>
                    <a:pt x="99" y="373"/>
                    <a:pt x="99" y="375"/>
                  </a:cubicBezTo>
                  <a:cubicBezTo>
                    <a:pt x="100" y="377"/>
                    <a:pt x="100" y="377"/>
                    <a:pt x="100" y="377"/>
                  </a:cubicBezTo>
                  <a:cubicBezTo>
                    <a:pt x="101" y="379"/>
                    <a:pt x="100" y="380"/>
                    <a:pt x="99" y="380"/>
                  </a:cubicBezTo>
                  <a:cubicBezTo>
                    <a:pt x="99" y="381"/>
                    <a:pt x="98" y="381"/>
                    <a:pt x="98" y="381"/>
                  </a:cubicBezTo>
                  <a:close/>
                  <a:moveTo>
                    <a:pt x="92" y="363"/>
                  </a:moveTo>
                  <a:cubicBezTo>
                    <a:pt x="91" y="363"/>
                    <a:pt x="90" y="363"/>
                    <a:pt x="90" y="362"/>
                  </a:cubicBezTo>
                  <a:cubicBezTo>
                    <a:pt x="89" y="359"/>
                    <a:pt x="89" y="359"/>
                    <a:pt x="89" y="359"/>
                  </a:cubicBezTo>
                  <a:cubicBezTo>
                    <a:pt x="89" y="357"/>
                    <a:pt x="89" y="356"/>
                    <a:pt x="91" y="356"/>
                  </a:cubicBezTo>
                  <a:cubicBezTo>
                    <a:pt x="92" y="355"/>
                    <a:pt x="93" y="356"/>
                    <a:pt x="94" y="357"/>
                  </a:cubicBezTo>
                  <a:cubicBezTo>
                    <a:pt x="95" y="360"/>
                    <a:pt x="95" y="360"/>
                    <a:pt x="95" y="360"/>
                  </a:cubicBezTo>
                  <a:cubicBezTo>
                    <a:pt x="95" y="361"/>
                    <a:pt x="94" y="363"/>
                    <a:pt x="93" y="363"/>
                  </a:cubicBezTo>
                  <a:cubicBezTo>
                    <a:pt x="93" y="363"/>
                    <a:pt x="93" y="363"/>
                    <a:pt x="92" y="363"/>
                  </a:cubicBezTo>
                  <a:close/>
                  <a:moveTo>
                    <a:pt x="87" y="346"/>
                  </a:moveTo>
                  <a:cubicBezTo>
                    <a:pt x="86" y="346"/>
                    <a:pt x="85" y="345"/>
                    <a:pt x="84" y="344"/>
                  </a:cubicBezTo>
                  <a:cubicBezTo>
                    <a:pt x="84" y="341"/>
                    <a:pt x="84" y="341"/>
                    <a:pt x="84" y="341"/>
                  </a:cubicBezTo>
                  <a:cubicBezTo>
                    <a:pt x="83" y="340"/>
                    <a:pt x="84" y="339"/>
                    <a:pt x="85" y="338"/>
                  </a:cubicBezTo>
                  <a:cubicBezTo>
                    <a:pt x="86" y="338"/>
                    <a:pt x="88" y="339"/>
                    <a:pt x="88" y="340"/>
                  </a:cubicBezTo>
                  <a:cubicBezTo>
                    <a:pt x="89" y="343"/>
                    <a:pt x="89" y="343"/>
                    <a:pt x="89" y="343"/>
                  </a:cubicBezTo>
                  <a:cubicBezTo>
                    <a:pt x="89" y="344"/>
                    <a:pt x="89" y="345"/>
                    <a:pt x="87" y="346"/>
                  </a:cubicBezTo>
                  <a:cubicBezTo>
                    <a:pt x="87" y="346"/>
                    <a:pt x="87" y="346"/>
                    <a:pt x="87" y="346"/>
                  </a:cubicBezTo>
                  <a:close/>
                  <a:moveTo>
                    <a:pt x="81" y="328"/>
                  </a:moveTo>
                  <a:cubicBezTo>
                    <a:pt x="80" y="328"/>
                    <a:pt x="79" y="328"/>
                    <a:pt x="79" y="327"/>
                  </a:cubicBezTo>
                  <a:cubicBezTo>
                    <a:pt x="78" y="324"/>
                    <a:pt x="78" y="324"/>
                    <a:pt x="78" y="324"/>
                  </a:cubicBezTo>
                  <a:cubicBezTo>
                    <a:pt x="78" y="323"/>
                    <a:pt x="78" y="321"/>
                    <a:pt x="80" y="321"/>
                  </a:cubicBezTo>
                  <a:cubicBezTo>
                    <a:pt x="81" y="320"/>
                    <a:pt x="82" y="321"/>
                    <a:pt x="83" y="322"/>
                  </a:cubicBezTo>
                  <a:cubicBezTo>
                    <a:pt x="83" y="325"/>
                    <a:pt x="83" y="325"/>
                    <a:pt x="83" y="325"/>
                  </a:cubicBezTo>
                  <a:cubicBezTo>
                    <a:pt x="84" y="327"/>
                    <a:pt x="83" y="328"/>
                    <a:pt x="82" y="328"/>
                  </a:cubicBezTo>
                  <a:cubicBezTo>
                    <a:pt x="82" y="328"/>
                    <a:pt x="81" y="328"/>
                    <a:pt x="81" y="328"/>
                  </a:cubicBezTo>
                  <a:close/>
                  <a:moveTo>
                    <a:pt x="76" y="311"/>
                  </a:moveTo>
                  <a:cubicBezTo>
                    <a:pt x="75" y="311"/>
                    <a:pt x="74" y="310"/>
                    <a:pt x="74" y="309"/>
                  </a:cubicBezTo>
                  <a:cubicBezTo>
                    <a:pt x="73" y="306"/>
                    <a:pt x="73" y="306"/>
                    <a:pt x="73" y="306"/>
                  </a:cubicBezTo>
                  <a:cubicBezTo>
                    <a:pt x="72" y="305"/>
                    <a:pt x="73" y="304"/>
                    <a:pt x="74" y="303"/>
                  </a:cubicBezTo>
                  <a:cubicBezTo>
                    <a:pt x="76" y="303"/>
                    <a:pt x="77" y="304"/>
                    <a:pt x="77" y="305"/>
                  </a:cubicBezTo>
                  <a:cubicBezTo>
                    <a:pt x="78" y="308"/>
                    <a:pt x="78" y="308"/>
                    <a:pt x="78" y="308"/>
                  </a:cubicBezTo>
                  <a:cubicBezTo>
                    <a:pt x="78" y="309"/>
                    <a:pt x="78" y="310"/>
                    <a:pt x="77" y="311"/>
                  </a:cubicBezTo>
                  <a:cubicBezTo>
                    <a:pt x="76" y="311"/>
                    <a:pt x="76" y="311"/>
                    <a:pt x="76" y="311"/>
                  </a:cubicBezTo>
                  <a:close/>
                  <a:moveTo>
                    <a:pt x="71" y="293"/>
                  </a:moveTo>
                  <a:cubicBezTo>
                    <a:pt x="70" y="293"/>
                    <a:pt x="69" y="293"/>
                    <a:pt x="68" y="292"/>
                  </a:cubicBezTo>
                  <a:cubicBezTo>
                    <a:pt x="67" y="289"/>
                    <a:pt x="67" y="289"/>
                    <a:pt x="67" y="289"/>
                  </a:cubicBezTo>
                  <a:cubicBezTo>
                    <a:pt x="67" y="287"/>
                    <a:pt x="68" y="286"/>
                    <a:pt x="69" y="286"/>
                  </a:cubicBezTo>
                  <a:cubicBezTo>
                    <a:pt x="70" y="285"/>
                    <a:pt x="72" y="286"/>
                    <a:pt x="72" y="287"/>
                  </a:cubicBezTo>
                  <a:cubicBezTo>
                    <a:pt x="73" y="290"/>
                    <a:pt x="73" y="290"/>
                    <a:pt x="73" y="290"/>
                  </a:cubicBezTo>
                  <a:cubicBezTo>
                    <a:pt x="73" y="291"/>
                    <a:pt x="72" y="293"/>
                    <a:pt x="71" y="293"/>
                  </a:cubicBezTo>
                  <a:cubicBezTo>
                    <a:pt x="71" y="293"/>
                    <a:pt x="71" y="293"/>
                    <a:pt x="71" y="293"/>
                  </a:cubicBezTo>
                  <a:close/>
                  <a:moveTo>
                    <a:pt x="65" y="276"/>
                  </a:moveTo>
                  <a:cubicBezTo>
                    <a:pt x="64" y="276"/>
                    <a:pt x="63" y="275"/>
                    <a:pt x="63" y="274"/>
                  </a:cubicBezTo>
                  <a:cubicBezTo>
                    <a:pt x="62" y="271"/>
                    <a:pt x="62" y="271"/>
                    <a:pt x="62" y="271"/>
                  </a:cubicBezTo>
                  <a:cubicBezTo>
                    <a:pt x="62" y="270"/>
                    <a:pt x="63" y="268"/>
                    <a:pt x="64" y="268"/>
                  </a:cubicBezTo>
                  <a:cubicBezTo>
                    <a:pt x="65" y="268"/>
                    <a:pt x="66" y="268"/>
                    <a:pt x="67" y="270"/>
                  </a:cubicBezTo>
                  <a:cubicBezTo>
                    <a:pt x="68" y="273"/>
                    <a:pt x="68" y="273"/>
                    <a:pt x="68" y="273"/>
                  </a:cubicBezTo>
                  <a:cubicBezTo>
                    <a:pt x="68" y="274"/>
                    <a:pt x="67" y="275"/>
                    <a:pt x="66" y="276"/>
                  </a:cubicBezTo>
                  <a:cubicBezTo>
                    <a:pt x="66" y="276"/>
                    <a:pt x="66" y="276"/>
                    <a:pt x="65" y="276"/>
                  </a:cubicBezTo>
                  <a:close/>
                  <a:moveTo>
                    <a:pt x="60" y="258"/>
                  </a:moveTo>
                  <a:cubicBezTo>
                    <a:pt x="59" y="258"/>
                    <a:pt x="58" y="257"/>
                    <a:pt x="58" y="256"/>
                  </a:cubicBezTo>
                  <a:cubicBezTo>
                    <a:pt x="57" y="253"/>
                    <a:pt x="57" y="253"/>
                    <a:pt x="57" y="253"/>
                  </a:cubicBezTo>
                  <a:cubicBezTo>
                    <a:pt x="57" y="252"/>
                    <a:pt x="58" y="251"/>
                    <a:pt x="59" y="250"/>
                  </a:cubicBezTo>
                  <a:cubicBezTo>
                    <a:pt x="60" y="250"/>
                    <a:pt x="61" y="251"/>
                    <a:pt x="62" y="252"/>
                  </a:cubicBezTo>
                  <a:cubicBezTo>
                    <a:pt x="63" y="255"/>
                    <a:pt x="63" y="255"/>
                    <a:pt x="63" y="255"/>
                  </a:cubicBezTo>
                  <a:cubicBezTo>
                    <a:pt x="63" y="256"/>
                    <a:pt x="62" y="258"/>
                    <a:pt x="61" y="258"/>
                  </a:cubicBezTo>
                  <a:cubicBezTo>
                    <a:pt x="61" y="258"/>
                    <a:pt x="61" y="258"/>
                    <a:pt x="60" y="258"/>
                  </a:cubicBezTo>
                  <a:close/>
                  <a:moveTo>
                    <a:pt x="55" y="240"/>
                  </a:moveTo>
                  <a:cubicBezTo>
                    <a:pt x="54" y="240"/>
                    <a:pt x="53" y="240"/>
                    <a:pt x="53" y="239"/>
                  </a:cubicBezTo>
                  <a:cubicBezTo>
                    <a:pt x="52" y="236"/>
                    <a:pt x="52" y="236"/>
                    <a:pt x="52" y="236"/>
                  </a:cubicBezTo>
                  <a:cubicBezTo>
                    <a:pt x="52" y="234"/>
                    <a:pt x="53" y="233"/>
                    <a:pt x="54" y="233"/>
                  </a:cubicBezTo>
                  <a:cubicBezTo>
                    <a:pt x="55" y="232"/>
                    <a:pt x="57" y="233"/>
                    <a:pt x="57" y="234"/>
                  </a:cubicBezTo>
                  <a:cubicBezTo>
                    <a:pt x="58" y="237"/>
                    <a:pt x="58" y="237"/>
                    <a:pt x="58" y="237"/>
                  </a:cubicBezTo>
                  <a:cubicBezTo>
                    <a:pt x="58" y="239"/>
                    <a:pt x="57" y="240"/>
                    <a:pt x="56" y="240"/>
                  </a:cubicBezTo>
                  <a:cubicBezTo>
                    <a:pt x="56" y="240"/>
                    <a:pt x="56" y="240"/>
                    <a:pt x="55" y="240"/>
                  </a:cubicBezTo>
                  <a:close/>
                  <a:moveTo>
                    <a:pt x="51" y="223"/>
                  </a:moveTo>
                  <a:cubicBezTo>
                    <a:pt x="50" y="223"/>
                    <a:pt x="49" y="222"/>
                    <a:pt x="48" y="221"/>
                  </a:cubicBezTo>
                  <a:cubicBezTo>
                    <a:pt x="48" y="218"/>
                    <a:pt x="48" y="218"/>
                    <a:pt x="48" y="218"/>
                  </a:cubicBezTo>
                  <a:cubicBezTo>
                    <a:pt x="47" y="217"/>
                    <a:pt x="48" y="215"/>
                    <a:pt x="49" y="215"/>
                  </a:cubicBezTo>
                  <a:cubicBezTo>
                    <a:pt x="51" y="215"/>
                    <a:pt x="52" y="215"/>
                    <a:pt x="52" y="217"/>
                  </a:cubicBezTo>
                  <a:cubicBezTo>
                    <a:pt x="53" y="220"/>
                    <a:pt x="53" y="220"/>
                    <a:pt x="53" y="220"/>
                  </a:cubicBezTo>
                  <a:cubicBezTo>
                    <a:pt x="53" y="221"/>
                    <a:pt x="53" y="222"/>
                    <a:pt x="51" y="222"/>
                  </a:cubicBezTo>
                  <a:cubicBezTo>
                    <a:pt x="51" y="223"/>
                    <a:pt x="51" y="223"/>
                    <a:pt x="51" y="223"/>
                  </a:cubicBezTo>
                  <a:close/>
                  <a:moveTo>
                    <a:pt x="46" y="205"/>
                  </a:moveTo>
                  <a:cubicBezTo>
                    <a:pt x="45" y="205"/>
                    <a:pt x="44" y="204"/>
                    <a:pt x="44" y="203"/>
                  </a:cubicBezTo>
                  <a:cubicBezTo>
                    <a:pt x="43" y="200"/>
                    <a:pt x="43" y="200"/>
                    <a:pt x="43" y="200"/>
                  </a:cubicBezTo>
                  <a:cubicBezTo>
                    <a:pt x="43" y="199"/>
                    <a:pt x="43" y="197"/>
                    <a:pt x="45" y="197"/>
                  </a:cubicBezTo>
                  <a:cubicBezTo>
                    <a:pt x="46" y="197"/>
                    <a:pt x="47" y="198"/>
                    <a:pt x="48" y="199"/>
                  </a:cubicBezTo>
                  <a:cubicBezTo>
                    <a:pt x="48" y="202"/>
                    <a:pt x="48" y="202"/>
                    <a:pt x="48" y="202"/>
                  </a:cubicBezTo>
                  <a:cubicBezTo>
                    <a:pt x="49" y="203"/>
                    <a:pt x="48" y="204"/>
                    <a:pt x="47" y="205"/>
                  </a:cubicBezTo>
                  <a:cubicBezTo>
                    <a:pt x="46" y="205"/>
                    <a:pt x="46" y="205"/>
                    <a:pt x="46" y="205"/>
                  </a:cubicBezTo>
                  <a:close/>
                  <a:moveTo>
                    <a:pt x="42" y="187"/>
                  </a:moveTo>
                  <a:cubicBezTo>
                    <a:pt x="40" y="187"/>
                    <a:pt x="39" y="186"/>
                    <a:pt x="39" y="185"/>
                  </a:cubicBezTo>
                  <a:cubicBezTo>
                    <a:pt x="38" y="182"/>
                    <a:pt x="38" y="182"/>
                    <a:pt x="38" y="182"/>
                  </a:cubicBezTo>
                  <a:cubicBezTo>
                    <a:pt x="38" y="181"/>
                    <a:pt x="39" y="180"/>
                    <a:pt x="40" y="179"/>
                  </a:cubicBezTo>
                  <a:cubicBezTo>
                    <a:pt x="41" y="179"/>
                    <a:pt x="43" y="180"/>
                    <a:pt x="43" y="181"/>
                  </a:cubicBezTo>
                  <a:cubicBezTo>
                    <a:pt x="44" y="184"/>
                    <a:pt x="44" y="184"/>
                    <a:pt x="44" y="184"/>
                  </a:cubicBezTo>
                  <a:cubicBezTo>
                    <a:pt x="44" y="185"/>
                    <a:pt x="43" y="187"/>
                    <a:pt x="42" y="187"/>
                  </a:cubicBezTo>
                  <a:cubicBezTo>
                    <a:pt x="42" y="187"/>
                    <a:pt x="42" y="187"/>
                    <a:pt x="42" y="187"/>
                  </a:cubicBezTo>
                  <a:close/>
                  <a:moveTo>
                    <a:pt x="37" y="169"/>
                  </a:moveTo>
                  <a:cubicBezTo>
                    <a:pt x="36" y="169"/>
                    <a:pt x="35" y="168"/>
                    <a:pt x="35" y="167"/>
                  </a:cubicBezTo>
                  <a:cubicBezTo>
                    <a:pt x="34" y="164"/>
                    <a:pt x="34" y="164"/>
                    <a:pt x="34" y="164"/>
                  </a:cubicBezTo>
                  <a:cubicBezTo>
                    <a:pt x="34" y="163"/>
                    <a:pt x="35" y="162"/>
                    <a:pt x="36" y="162"/>
                  </a:cubicBezTo>
                  <a:cubicBezTo>
                    <a:pt x="37" y="161"/>
                    <a:pt x="38" y="162"/>
                    <a:pt x="39" y="163"/>
                  </a:cubicBezTo>
                  <a:cubicBezTo>
                    <a:pt x="39" y="166"/>
                    <a:pt x="39" y="166"/>
                    <a:pt x="39" y="166"/>
                  </a:cubicBezTo>
                  <a:cubicBezTo>
                    <a:pt x="40" y="167"/>
                    <a:pt x="39" y="169"/>
                    <a:pt x="38" y="169"/>
                  </a:cubicBezTo>
                  <a:cubicBezTo>
                    <a:pt x="37" y="169"/>
                    <a:pt x="37" y="169"/>
                    <a:pt x="37" y="169"/>
                  </a:cubicBezTo>
                  <a:close/>
                  <a:moveTo>
                    <a:pt x="33" y="151"/>
                  </a:moveTo>
                  <a:cubicBezTo>
                    <a:pt x="32" y="151"/>
                    <a:pt x="31" y="151"/>
                    <a:pt x="31" y="149"/>
                  </a:cubicBezTo>
                  <a:cubicBezTo>
                    <a:pt x="30" y="147"/>
                    <a:pt x="30" y="147"/>
                    <a:pt x="30" y="147"/>
                  </a:cubicBezTo>
                  <a:cubicBezTo>
                    <a:pt x="30" y="145"/>
                    <a:pt x="30" y="144"/>
                    <a:pt x="32" y="144"/>
                  </a:cubicBezTo>
                  <a:cubicBezTo>
                    <a:pt x="33" y="143"/>
                    <a:pt x="34" y="144"/>
                    <a:pt x="34" y="145"/>
                  </a:cubicBezTo>
                  <a:cubicBezTo>
                    <a:pt x="35" y="148"/>
                    <a:pt x="35" y="148"/>
                    <a:pt x="35" y="148"/>
                  </a:cubicBezTo>
                  <a:cubicBezTo>
                    <a:pt x="35" y="150"/>
                    <a:pt x="35" y="151"/>
                    <a:pt x="33" y="151"/>
                  </a:cubicBezTo>
                  <a:cubicBezTo>
                    <a:pt x="33" y="151"/>
                    <a:pt x="33" y="151"/>
                    <a:pt x="33" y="151"/>
                  </a:cubicBezTo>
                  <a:close/>
                  <a:moveTo>
                    <a:pt x="29" y="133"/>
                  </a:moveTo>
                  <a:cubicBezTo>
                    <a:pt x="28" y="133"/>
                    <a:pt x="27" y="133"/>
                    <a:pt x="26" y="132"/>
                  </a:cubicBezTo>
                  <a:cubicBezTo>
                    <a:pt x="26" y="129"/>
                    <a:pt x="26" y="129"/>
                    <a:pt x="26" y="129"/>
                  </a:cubicBezTo>
                  <a:cubicBezTo>
                    <a:pt x="25" y="127"/>
                    <a:pt x="26" y="126"/>
                    <a:pt x="27" y="126"/>
                  </a:cubicBezTo>
                  <a:cubicBezTo>
                    <a:pt x="29" y="126"/>
                    <a:pt x="30" y="126"/>
                    <a:pt x="30" y="128"/>
                  </a:cubicBezTo>
                  <a:cubicBezTo>
                    <a:pt x="31" y="131"/>
                    <a:pt x="31" y="131"/>
                    <a:pt x="31" y="131"/>
                  </a:cubicBezTo>
                  <a:cubicBezTo>
                    <a:pt x="31" y="132"/>
                    <a:pt x="30" y="133"/>
                    <a:pt x="29" y="133"/>
                  </a:cubicBezTo>
                  <a:cubicBezTo>
                    <a:pt x="29" y="133"/>
                    <a:pt x="29" y="133"/>
                    <a:pt x="29" y="133"/>
                  </a:cubicBezTo>
                  <a:close/>
                  <a:moveTo>
                    <a:pt x="25" y="116"/>
                  </a:moveTo>
                  <a:cubicBezTo>
                    <a:pt x="24" y="116"/>
                    <a:pt x="23" y="115"/>
                    <a:pt x="22" y="114"/>
                  </a:cubicBezTo>
                  <a:cubicBezTo>
                    <a:pt x="22" y="111"/>
                    <a:pt x="22" y="111"/>
                    <a:pt x="22" y="111"/>
                  </a:cubicBezTo>
                  <a:cubicBezTo>
                    <a:pt x="21" y="110"/>
                    <a:pt x="22" y="108"/>
                    <a:pt x="23" y="108"/>
                  </a:cubicBezTo>
                  <a:cubicBezTo>
                    <a:pt x="25" y="108"/>
                    <a:pt x="26" y="108"/>
                    <a:pt x="26" y="110"/>
                  </a:cubicBezTo>
                  <a:cubicBezTo>
                    <a:pt x="27" y="113"/>
                    <a:pt x="27" y="113"/>
                    <a:pt x="27" y="113"/>
                  </a:cubicBezTo>
                  <a:cubicBezTo>
                    <a:pt x="27" y="114"/>
                    <a:pt x="26" y="115"/>
                    <a:pt x="25" y="116"/>
                  </a:cubicBezTo>
                  <a:cubicBezTo>
                    <a:pt x="25" y="116"/>
                    <a:pt x="25" y="116"/>
                    <a:pt x="25" y="116"/>
                  </a:cubicBezTo>
                  <a:close/>
                  <a:moveTo>
                    <a:pt x="21" y="98"/>
                  </a:moveTo>
                  <a:cubicBezTo>
                    <a:pt x="20" y="98"/>
                    <a:pt x="19" y="97"/>
                    <a:pt x="18" y="96"/>
                  </a:cubicBezTo>
                  <a:cubicBezTo>
                    <a:pt x="18" y="93"/>
                    <a:pt x="18" y="93"/>
                    <a:pt x="18" y="93"/>
                  </a:cubicBezTo>
                  <a:cubicBezTo>
                    <a:pt x="18" y="92"/>
                    <a:pt x="18" y="90"/>
                    <a:pt x="20" y="90"/>
                  </a:cubicBezTo>
                  <a:cubicBezTo>
                    <a:pt x="21" y="90"/>
                    <a:pt x="22" y="91"/>
                    <a:pt x="22" y="92"/>
                  </a:cubicBezTo>
                  <a:cubicBezTo>
                    <a:pt x="23" y="95"/>
                    <a:pt x="23" y="95"/>
                    <a:pt x="23" y="95"/>
                  </a:cubicBezTo>
                  <a:cubicBezTo>
                    <a:pt x="23" y="96"/>
                    <a:pt x="23" y="97"/>
                    <a:pt x="21" y="98"/>
                  </a:cubicBezTo>
                  <a:cubicBezTo>
                    <a:pt x="21" y="98"/>
                    <a:pt x="21" y="98"/>
                    <a:pt x="21" y="98"/>
                  </a:cubicBezTo>
                  <a:close/>
                  <a:moveTo>
                    <a:pt x="17" y="80"/>
                  </a:moveTo>
                  <a:cubicBezTo>
                    <a:pt x="16" y="80"/>
                    <a:pt x="15" y="79"/>
                    <a:pt x="15" y="78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14" y="74"/>
                    <a:pt x="15" y="72"/>
                    <a:pt x="16" y="72"/>
                  </a:cubicBezTo>
                  <a:cubicBezTo>
                    <a:pt x="17" y="72"/>
                    <a:pt x="18" y="73"/>
                    <a:pt x="19" y="74"/>
                  </a:cubicBezTo>
                  <a:cubicBezTo>
                    <a:pt x="19" y="77"/>
                    <a:pt x="19" y="77"/>
                    <a:pt x="19" y="77"/>
                  </a:cubicBezTo>
                  <a:cubicBezTo>
                    <a:pt x="20" y="78"/>
                    <a:pt x="19" y="80"/>
                    <a:pt x="17" y="80"/>
                  </a:cubicBezTo>
                  <a:cubicBezTo>
                    <a:pt x="17" y="80"/>
                    <a:pt x="17" y="80"/>
                    <a:pt x="17" y="80"/>
                  </a:cubicBezTo>
                  <a:close/>
                  <a:moveTo>
                    <a:pt x="13" y="62"/>
                  </a:moveTo>
                  <a:cubicBezTo>
                    <a:pt x="12" y="62"/>
                    <a:pt x="11" y="61"/>
                    <a:pt x="11" y="60"/>
                  </a:cubicBezTo>
                  <a:cubicBezTo>
                    <a:pt x="10" y="57"/>
                    <a:pt x="10" y="57"/>
                    <a:pt x="10" y="57"/>
                  </a:cubicBezTo>
                  <a:cubicBezTo>
                    <a:pt x="10" y="56"/>
                    <a:pt x="11" y="54"/>
                    <a:pt x="12" y="54"/>
                  </a:cubicBezTo>
                  <a:cubicBezTo>
                    <a:pt x="14" y="54"/>
                    <a:pt x="15" y="55"/>
                    <a:pt x="15" y="56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16" y="60"/>
                    <a:pt x="15" y="62"/>
                    <a:pt x="14" y="62"/>
                  </a:cubicBezTo>
                  <a:cubicBezTo>
                    <a:pt x="14" y="62"/>
                    <a:pt x="13" y="62"/>
                    <a:pt x="13" y="62"/>
                  </a:cubicBezTo>
                  <a:close/>
                  <a:moveTo>
                    <a:pt x="10" y="44"/>
                  </a:moveTo>
                  <a:cubicBezTo>
                    <a:pt x="9" y="44"/>
                    <a:pt x="8" y="43"/>
                    <a:pt x="7" y="42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7" y="38"/>
                    <a:pt x="7" y="36"/>
                    <a:pt x="9" y="36"/>
                  </a:cubicBezTo>
                  <a:cubicBezTo>
                    <a:pt x="10" y="36"/>
                    <a:pt x="11" y="37"/>
                    <a:pt x="12" y="38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2" y="42"/>
                    <a:pt x="12" y="44"/>
                    <a:pt x="10" y="44"/>
                  </a:cubicBezTo>
                  <a:cubicBezTo>
                    <a:pt x="10" y="44"/>
                    <a:pt x="10" y="44"/>
                    <a:pt x="10" y="44"/>
                  </a:cubicBezTo>
                  <a:close/>
                  <a:moveTo>
                    <a:pt x="6" y="26"/>
                  </a:moveTo>
                  <a:cubicBezTo>
                    <a:pt x="5" y="26"/>
                    <a:pt x="4" y="25"/>
                    <a:pt x="4" y="24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0"/>
                    <a:pt x="4" y="18"/>
                    <a:pt x="5" y="18"/>
                  </a:cubicBezTo>
                  <a:cubicBezTo>
                    <a:pt x="7" y="18"/>
                    <a:pt x="8" y="19"/>
                    <a:pt x="8" y="20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4"/>
                    <a:pt x="8" y="26"/>
                    <a:pt x="7" y="26"/>
                  </a:cubicBezTo>
                  <a:cubicBezTo>
                    <a:pt x="7" y="26"/>
                    <a:pt x="7" y="26"/>
                    <a:pt x="6" y="26"/>
                  </a:cubicBezTo>
                  <a:close/>
                  <a:moveTo>
                    <a:pt x="3" y="8"/>
                  </a:moveTo>
                  <a:cubicBezTo>
                    <a:pt x="2" y="8"/>
                    <a:pt x="1" y="7"/>
                    <a:pt x="1" y="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3" y="0"/>
                    <a:pt x="5" y="1"/>
                    <a:pt x="5" y="2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6" y="6"/>
                    <a:pt x="5" y="8"/>
                    <a:pt x="4" y="8"/>
                  </a:cubicBezTo>
                  <a:cubicBezTo>
                    <a:pt x="3" y="8"/>
                    <a:pt x="3" y="8"/>
                    <a:pt x="3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Arial" panose="020B0604020202020204" pitchFamily="34" charset="0"/>
              </a:endParaRPr>
            </a:p>
          </p:txBody>
        </p:sp>
        <p:sp>
          <p:nvSpPr>
            <p:cNvPr id="85" name="Freeform 52">
              <a:extLst>
                <a:ext uri="{FF2B5EF4-FFF2-40B4-BE49-F238E27FC236}">
                  <a16:creationId xmlns:a16="http://schemas.microsoft.com/office/drawing/2014/main" id="{82BC85AE-082D-4763-A377-94734E07FF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6375" y="1588"/>
              <a:ext cx="9413876" cy="6854825"/>
            </a:xfrm>
            <a:custGeom>
              <a:avLst/>
              <a:gdLst>
                <a:gd name="T0" fmla="*/ 2979 w 2979"/>
                <a:gd name="T1" fmla="*/ 2168 h 2168"/>
                <a:gd name="T2" fmla="*/ 1163 w 2979"/>
                <a:gd name="T3" fmla="*/ 1502 h 2168"/>
                <a:gd name="T4" fmla="*/ 0 w 2979"/>
                <a:gd name="T5" fmla="*/ 1 h 2168"/>
                <a:gd name="T6" fmla="*/ 4 w 2979"/>
                <a:gd name="T7" fmla="*/ 0 h 2168"/>
                <a:gd name="T8" fmla="*/ 2979 w 2979"/>
                <a:gd name="T9" fmla="*/ 2163 h 2168"/>
                <a:gd name="T10" fmla="*/ 2979 w 2979"/>
                <a:gd name="T11" fmla="*/ 2168 h 2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79" h="2168">
                  <a:moveTo>
                    <a:pt x="2979" y="2168"/>
                  </a:moveTo>
                  <a:cubicBezTo>
                    <a:pt x="2322" y="2123"/>
                    <a:pt x="1694" y="1893"/>
                    <a:pt x="1163" y="1502"/>
                  </a:cubicBezTo>
                  <a:cubicBezTo>
                    <a:pt x="642" y="1118"/>
                    <a:pt x="240" y="599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97" y="1224"/>
                    <a:pt x="1664" y="2073"/>
                    <a:pt x="2979" y="2163"/>
                  </a:cubicBezTo>
                  <a:lnTo>
                    <a:pt x="2979" y="2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Arial" panose="020B0604020202020204" pitchFamily="34" charset="0"/>
              </a:endParaRPr>
            </a:p>
          </p:txBody>
        </p:sp>
      </p:grp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7668800" y="1331342"/>
            <a:ext cx="4230000" cy="1822161"/>
          </a:xfrm>
        </p:spPr>
        <p:txBody>
          <a:bodyPr anchor="b"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3200" b="1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7668800" y="3249509"/>
            <a:ext cx="4230000" cy="776391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000" b="0" i="0" cap="none" baseline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Text Placeholder 2">
            <a:extLst>
              <a:ext uri="{FF2B5EF4-FFF2-40B4-BE49-F238E27FC236}">
                <a16:creationId xmlns:a16="http://schemas.microsoft.com/office/drawing/2014/main" id="{16E3688C-062C-4CE8-80CA-FB7FAF2B294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68800" y="4129175"/>
            <a:ext cx="4230000" cy="18742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r">
              <a:defRPr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DRAFT ONLY / CONFIDENTIAL / OFFICIAL USE</a:t>
            </a:r>
          </a:p>
        </p:txBody>
      </p:sp>
      <p:sp>
        <p:nvSpPr>
          <p:cNvPr id="88" name="Picture Placeholder 87">
            <a:extLst>
              <a:ext uri="{FF2B5EF4-FFF2-40B4-BE49-F238E27FC236}">
                <a16:creationId xmlns:a16="http://schemas.microsoft.com/office/drawing/2014/main" id="{4837D809-4FAB-4545-8D04-FCA3AD38C37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65256"/>
            <a:ext cx="5608638" cy="6792745"/>
          </a:xfrm>
          <a:custGeom>
            <a:avLst/>
            <a:gdLst>
              <a:gd name="connsiteX0" fmla="*/ 3271698 w 5608638"/>
              <a:gd name="connsiteY0" fmla="*/ 0 h 6792745"/>
              <a:gd name="connsiteX1" fmla="*/ 5608638 w 5608638"/>
              <a:gd name="connsiteY1" fmla="*/ 2316348 h 6792745"/>
              <a:gd name="connsiteX2" fmla="*/ 5608638 w 5608638"/>
              <a:gd name="connsiteY2" fmla="*/ 2316482 h 6792745"/>
              <a:gd name="connsiteX3" fmla="*/ 1171818 w 5608638"/>
              <a:gd name="connsiteY3" fmla="*/ 6792745 h 6792745"/>
              <a:gd name="connsiteX4" fmla="*/ 0 w 5608638"/>
              <a:gd name="connsiteY4" fmla="*/ 6792745 h 6792745"/>
              <a:gd name="connsiteX5" fmla="*/ 0 w 5608638"/>
              <a:gd name="connsiteY5" fmla="*/ 3300783 h 6792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08638" h="6792745">
                <a:moveTo>
                  <a:pt x="3271698" y="0"/>
                </a:moveTo>
                <a:lnTo>
                  <a:pt x="5608638" y="2316348"/>
                </a:lnTo>
                <a:lnTo>
                  <a:pt x="5608638" y="2316482"/>
                </a:lnTo>
                <a:lnTo>
                  <a:pt x="1171818" y="6792745"/>
                </a:lnTo>
                <a:lnTo>
                  <a:pt x="0" y="6792745"/>
                </a:lnTo>
                <a:lnTo>
                  <a:pt x="0" y="3300783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9" name="Picture Placeholder 88">
            <a:extLst>
              <a:ext uri="{FF2B5EF4-FFF2-40B4-BE49-F238E27FC236}">
                <a16:creationId xmlns:a16="http://schemas.microsoft.com/office/drawing/2014/main" id="{C903EBB3-EC1D-4EA4-BA96-288A6F48799F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173304" y="3227555"/>
            <a:ext cx="5913296" cy="3616158"/>
          </a:xfrm>
          <a:custGeom>
            <a:avLst/>
            <a:gdLst>
              <a:gd name="connsiteX0" fmla="*/ 3584294 w 5913296"/>
              <a:gd name="connsiteY0" fmla="*/ 0 h 3616158"/>
              <a:gd name="connsiteX1" fmla="*/ 5913296 w 5913296"/>
              <a:gd name="connsiteY1" fmla="*/ 2308480 h 3616158"/>
              <a:gd name="connsiteX2" fmla="*/ 5913296 w 5913296"/>
              <a:gd name="connsiteY2" fmla="*/ 2324491 h 3616158"/>
              <a:gd name="connsiteX3" fmla="*/ 4633010 w 5913296"/>
              <a:gd name="connsiteY3" fmla="*/ 3616158 h 3616158"/>
              <a:gd name="connsiteX4" fmla="*/ 0 w 5913296"/>
              <a:gd name="connsiteY4" fmla="*/ 3616158 h 3616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13296" h="3616158">
                <a:moveTo>
                  <a:pt x="3584294" y="0"/>
                </a:moveTo>
                <a:lnTo>
                  <a:pt x="5913296" y="2308480"/>
                </a:lnTo>
                <a:lnTo>
                  <a:pt x="5913296" y="2324491"/>
                </a:lnTo>
                <a:lnTo>
                  <a:pt x="4633010" y="3616158"/>
                </a:lnTo>
                <a:lnTo>
                  <a:pt x="0" y="3616158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51608A5-5517-4758-8290-24AA5D6E841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7403" y="213797"/>
            <a:ext cx="3123648" cy="7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1146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Layout with one conten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92DAE1A-B6AB-4C57-AA09-1C431DB66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377" y="511193"/>
            <a:ext cx="11642103" cy="3930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FACB1C2-3230-4623-ADB6-FF2611060C9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73050" y="1484313"/>
            <a:ext cx="11641138" cy="460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34CE4B2-C182-4974-A6BB-AB7C72AE6ED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73600" y="908050"/>
            <a:ext cx="11642400" cy="360363"/>
          </a:xfrm>
        </p:spPr>
        <p:txBody>
          <a:bodyPr anchor="ctr">
            <a:noAutofit/>
          </a:bodyPr>
          <a:lstStyle>
            <a:lvl1pPr algn="just">
              <a:defRPr sz="1400" b="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0D17CE02-808C-48B2-B06F-067FF95CAA2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solidFill>
            <a:schemeClr val="bg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D782E16-99D3-D743-B442-BEC2B47D5716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B5C3222-4D77-4C80-94E9-632428248770}"/>
              </a:ext>
            </a:extLst>
          </p:cNvPr>
          <p:cNvGrpSpPr/>
          <p:nvPr/>
        </p:nvGrpSpPr>
        <p:grpSpPr>
          <a:xfrm>
            <a:off x="1" y="0"/>
            <a:ext cx="12191999" cy="182880"/>
            <a:chOff x="1" y="6680217"/>
            <a:chExt cx="12228831" cy="182880"/>
          </a:xfrm>
        </p:grpSpPr>
        <p:sp>
          <p:nvSpPr>
            <p:cNvPr id="8" name="Rectangle 63">
              <a:extLst>
                <a:ext uri="{FF2B5EF4-FFF2-40B4-BE49-F238E27FC236}">
                  <a16:creationId xmlns:a16="http://schemas.microsoft.com/office/drawing/2014/main" id="{0BFE1ECD-39C8-4710-94FC-824A219E53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02752" y="6680217"/>
              <a:ext cx="2926080" cy="182880"/>
            </a:xfrm>
            <a:prstGeom prst="rect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115888" indent="-115888">
                <a:spcBef>
                  <a:spcPct val="50000"/>
                </a:spcBef>
                <a:buFontTx/>
                <a:buChar char="•"/>
              </a:pPr>
              <a:endParaRPr lang="en-US" sz="1300" b="0">
                <a:solidFill>
                  <a:srgbClr val="C8BB7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" name="Rectangle 64">
              <a:extLst>
                <a:ext uri="{FF2B5EF4-FFF2-40B4-BE49-F238E27FC236}">
                  <a16:creationId xmlns:a16="http://schemas.microsoft.com/office/drawing/2014/main" id="{7D94A2C4-44E4-4426-8C9F-5EA731CC87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" y="6680217"/>
              <a:ext cx="9302751" cy="182880"/>
            </a:xfrm>
            <a:prstGeom prst="rect">
              <a:avLst/>
            </a:prstGeom>
            <a:solidFill>
              <a:srgbClr val="A9CAC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115888" indent="-115888">
                <a:spcBef>
                  <a:spcPct val="50000"/>
                </a:spcBef>
                <a:buFontTx/>
                <a:buChar char="•"/>
              </a:pPr>
              <a:endParaRPr lang="en-US" sz="1300" b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62431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168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Layout with two content boxes with wide g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C705FA-3E1E-499B-9B0B-C623B9EEDE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D782E16-99D3-D743-B442-BEC2B47D5716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8D8E685-3C9A-401F-BD03-DE791620C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E208CB61-8C49-453F-810B-D13013294E3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73600" y="908050"/>
            <a:ext cx="11642400" cy="360363"/>
          </a:xfrm>
        </p:spPr>
        <p:txBody>
          <a:bodyPr anchor="ctr">
            <a:noAutofit/>
          </a:bodyPr>
          <a:lstStyle>
            <a:lvl1pPr algn="just">
              <a:defRPr sz="1400" b="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D6E4552-0850-4BB6-8969-0EB7882FEA2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273050" y="1484313"/>
            <a:ext cx="5607050" cy="460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Content Placeholder 10">
            <a:extLst>
              <a:ext uri="{FF2B5EF4-FFF2-40B4-BE49-F238E27FC236}">
                <a16:creationId xmlns:a16="http://schemas.microsoft.com/office/drawing/2014/main" id="{413F5A32-8AA4-4D5D-80A7-F82D0B6EBD7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316499" y="1484313"/>
            <a:ext cx="5607050" cy="460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5D7DB6C-7973-4F67-B847-0FBEDCC8D9AF}"/>
              </a:ext>
            </a:extLst>
          </p:cNvPr>
          <p:cNvGrpSpPr/>
          <p:nvPr/>
        </p:nvGrpSpPr>
        <p:grpSpPr>
          <a:xfrm>
            <a:off x="1" y="0"/>
            <a:ext cx="12191999" cy="182880"/>
            <a:chOff x="1" y="6680217"/>
            <a:chExt cx="12228831" cy="182880"/>
          </a:xfrm>
        </p:grpSpPr>
        <p:sp>
          <p:nvSpPr>
            <p:cNvPr id="13" name="Rectangle 63">
              <a:extLst>
                <a:ext uri="{FF2B5EF4-FFF2-40B4-BE49-F238E27FC236}">
                  <a16:creationId xmlns:a16="http://schemas.microsoft.com/office/drawing/2014/main" id="{F37DB57F-F357-4411-A7EB-5D34C8C31B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02752" y="6680217"/>
              <a:ext cx="2926080" cy="182880"/>
            </a:xfrm>
            <a:prstGeom prst="rect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115888" indent="-115888">
                <a:spcBef>
                  <a:spcPct val="50000"/>
                </a:spcBef>
                <a:buFontTx/>
                <a:buChar char="•"/>
              </a:pPr>
              <a:endParaRPr lang="en-US" sz="1300" b="0">
                <a:solidFill>
                  <a:srgbClr val="C8BB7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" name="Rectangle 64">
              <a:extLst>
                <a:ext uri="{FF2B5EF4-FFF2-40B4-BE49-F238E27FC236}">
                  <a16:creationId xmlns:a16="http://schemas.microsoft.com/office/drawing/2014/main" id="{9780B00C-8A92-41E0-8C1D-2F92DAC47C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" y="6680217"/>
              <a:ext cx="9302751" cy="182880"/>
            </a:xfrm>
            <a:prstGeom prst="rect">
              <a:avLst/>
            </a:prstGeom>
            <a:solidFill>
              <a:srgbClr val="A9CAC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115888" indent="-115888">
                <a:spcBef>
                  <a:spcPct val="50000"/>
                </a:spcBef>
                <a:buFontTx/>
                <a:buChar char="•"/>
              </a:pPr>
              <a:endParaRPr lang="en-US" sz="1300" b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19250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168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heading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C705FA-3E1E-499B-9B0B-C623B9EEDE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D782E16-99D3-D743-B442-BEC2B47D5716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8D8E685-3C9A-401F-BD03-DE791620C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E208CB61-8C49-453F-810B-D13013294E3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73600" y="908050"/>
            <a:ext cx="11642400" cy="360363"/>
          </a:xfrm>
        </p:spPr>
        <p:txBody>
          <a:bodyPr anchor="ctr">
            <a:noAutofit/>
          </a:bodyPr>
          <a:lstStyle>
            <a:lvl1pPr algn="just">
              <a:defRPr sz="1400" b="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6D9AF68-A720-4440-93FE-051BC39EBD3D}"/>
              </a:ext>
            </a:extLst>
          </p:cNvPr>
          <p:cNvGrpSpPr/>
          <p:nvPr/>
        </p:nvGrpSpPr>
        <p:grpSpPr>
          <a:xfrm>
            <a:off x="1" y="0"/>
            <a:ext cx="12191999" cy="182880"/>
            <a:chOff x="1" y="6680217"/>
            <a:chExt cx="12228831" cy="182880"/>
          </a:xfrm>
        </p:grpSpPr>
        <p:sp>
          <p:nvSpPr>
            <p:cNvPr id="12" name="Rectangle 63">
              <a:extLst>
                <a:ext uri="{FF2B5EF4-FFF2-40B4-BE49-F238E27FC236}">
                  <a16:creationId xmlns:a16="http://schemas.microsoft.com/office/drawing/2014/main" id="{C7C98340-73AF-409B-8DF1-F742E7A142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02752" y="6680217"/>
              <a:ext cx="2926080" cy="182880"/>
            </a:xfrm>
            <a:prstGeom prst="rect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115888" indent="-115888">
                <a:spcBef>
                  <a:spcPct val="50000"/>
                </a:spcBef>
                <a:buFontTx/>
                <a:buChar char="•"/>
              </a:pPr>
              <a:endParaRPr lang="en-US" sz="1300" b="0">
                <a:solidFill>
                  <a:srgbClr val="C8BB7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" name="Rectangle 64">
              <a:extLst>
                <a:ext uri="{FF2B5EF4-FFF2-40B4-BE49-F238E27FC236}">
                  <a16:creationId xmlns:a16="http://schemas.microsoft.com/office/drawing/2014/main" id="{2D9E46CD-00E7-45BE-BAA2-B241096766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" y="6680217"/>
              <a:ext cx="9302751" cy="182880"/>
            </a:xfrm>
            <a:prstGeom prst="rect">
              <a:avLst/>
            </a:prstGeom>
            <a:solidFill>
              <a:srgbClr val="A9CAC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115888" indent="-115888">
                <a:spcBef>
                  <a:spcPct val="50000"/>
                </a:spcBef>
                <a:buFontTx/>
                <a:buChar char="•"/>
              </a:pPr>
              <a:endParaRPr lang="en-US" sz="1300" b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76327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168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 PURPLE">
    <p:bg>
      <p:bgPr>
        <a:solidFill>
          <a:schemeClr val="accent3"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Title 329"/>
          <p:cNvSpPr>
            <a:spLocks noGrp="1"/>
          </p:cNvSpPr>
          <p:nvPr>
            <p:ph type="title" hasCustomPrompt="1"/>
          </p:nvPr>
        </p:nvSpPr>
        <p:spPr>
          <a:xfrm>
            <a:off x="3500436" y="3656149"/>
            <a:ext cx="7005349" cy="984885"/>
          </a:xfrm>
        </p:spPr>
        <p:txBody>
          <a:bodyPr lIns="0" tIns="0" rIns="0" bIns="0" anchor="t">
            <a:spAutoFit/>
          </a:bodyPr>
          <a:lstStyle>
            <a:lvl1pPr>
              <a:defRPr sz="3200" b="1" cap="all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 hasCustomPrompt="1"/>
          </p:nvPr>
        </p:nvSpPr>
        <p:spPr>
          <a:xfrm>
            <a:off x="3500436" y="4873499"/>
            <a:ext cx="7028336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 sz="2000" b="0" i="0" cap="none" baseline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4E16583-C580-4E38-8BD7-2722D32CDA6C}"/>
              </a:ext>
            </a:extLst>
          </p:cNvPr>
          <p:cNvSpPr/>
          <p:nvPr/>
        </p:nvSpPr>
        <p:spPr bwMode="auto">
          <a:xfrm>
            <a:off x="0" y="1485000"/>
            <a:ext cx="3240000" cy="38880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Picture Placeholder 68">
            <a:extLst>
              <a:ext uri="{FF2B5EF4-FFF2-40B4-BE49-F238E27FC236}">
                <a16:creationId xmlns:a16="http://schemas.microsoft.com/office/drawing/2014/main" id="{0141CED7-FEEE-4FC8-B92D-DE677569C6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00437" y="1485000"/>
            <a:ext cx="7020000" cy="1944687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1" name="Text Placeholder 70">
            <a:extLst>
              <a:ext uri="{FF2B5EF4-FFF2-40B4-BE49-F238E27FC236}">
                <a16:creationId xmlns:a16="http://schemas.microsoft.com/office/drawing/2014/main" id="{D9B2F553-D75C-421C-8C1A-3ED4022DE87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08689" y="3920390"/>
            <a:ext cx="1989269" cy="1739900"/>
          </a:xfrm>
        </p:spPr>
        <p:txBody>
          <a:bodyPr>
            <a:noAutofit/>
          </a:bodyPr>
          <a:lstStyle>
            <a:lvl1pPr algn="r">
              <a:defRPr sz="11500" b="1" spc="300" baseline="0">
                <a:solidFill>
                  <a:srgbClr val="F9F3FA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0#</a:t>
            </a:r>
          </a:p>
        </p:txBody>
      </p:sp>
    </p:spTree>
    <p:extLst>
      <p:ext uri="{BB962C8B-B14F-4D97-AF65-F5344CB8AC3E}">
        <p14:creationId xmlns:p14="http://schemas.microsoft.com/office/powerpoint/2010/main" val="65269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Layout with one conten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92DAE1A-B6AB-4C57-AA09-1C431DB66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377" y="511193"/>
            <a:ext cx="11642103" cy="3930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FACB1C2-3230-4623-ADB6-FF2611060C9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73050" y="1484313"/>
            <a:ext cx="11641138" cy="460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34CE4B2-C182-4974-A6BB-AB7C72AE6ED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73600" y="908050"/>
            <a:ext cx="11642400" cy="360363"/>
          </a:xfrm>
        </p:spPr>
        <p:txBody>
          <a:bodyPr anchor="ctr">
            <a:noAutofit/>
          </a:bodyPr>
          <a:lstStyle>
            <a:lvl1pPr algn="just">
              <a:defRPr sz="1400" b="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0D17CE02-808C-48B2-B06F-067FF95CAA2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D782E16-99D3-D743-B442-BEC2B47D5716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4777423-8AEC-45FB-B4A4-488C911EAB0A}"/>
              </a:ext>
            </a:extLst>
          </p:cNvPr>
          <p:cNvGrpSpPr/>
          <p:nvPr/>
        </p:nvGrpSpPr>
        <p:grpSpPr>
          <a:xfrm>
            <a:off x="1" y="0"/>
            <a:ext cx="12191999" cy="182880"/>
            <a:chOff x="1" y="6680217"/>
            <a:chExt cx="12228831" cy="182880"/>
          </a:xfrm>
        </p:grpSpPr>
        <p:sp>
          <p:nvSpPr>
            <p:cNvPr id="13" name="Rectangle 63">
              <a:extLst>
                <a:ext uri="{FF2B5EF4-FFF2-40B4-BE49-F238E27FC236}">
                  <a16:creationId xmlns:a16="http://schemas.microsoft.com/office/drawing/2014/main" id="{95E90BB3-3E5B-4EBB-8AC6-5392435387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02752" y="6680217"/>
              <a:ext cx="2926080" cy="182880"/>
            </a:xfrm>
            <a:prstGeom prst="rect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115888" indent="-115888">
                <a:spcBef>
                  <a:spcPct val="50000"/>
                </a:spcBef>
                <a:buFontTx/>
                <a:buChar char="•"/>
              </a:pPr>
              <a:endParaRPr lang="en-US" sz="1300" b="0">
                <a:solidFill>
                  <a:srgbClr val="C8BB7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" name="Rectangle 64">
              <a:extLst>
                <a:ext uri="{FF2B5EF4-FFF2-40B4-BE49-F238E27FC236}">
                  <a16:creationId xmlns:a16="http://schemas.microsoft.com/office/drawing/2014/main" id="{4C3471EE-2E40-414A-BB7D-A7E1EC30DA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" y="6680217"/>
              <a:ext cx="9302751" cy="182880"/>
            </a:xfrm>
            <a:prstGeom prst="rect">
              <a:avLst/>
            </a:prstGeom>
            <a:solidFill>
              <a:srgbClr val="CCAFD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115888" indent="-115888">
                <a:spcBef>
                  <a:spcPct val="50000"/>
                </a:spcBef>
                <a:buFontTx/>
                <a:buChar char="•"/>
              </a:pPr>
              <a:endParaRPr lang="en-US" sz="1300" b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69964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168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Layout with two content boxes with wide g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C705FA-3E1E-499B-9B0B-C623B9EEDE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D782E16-99D3-D743-B442-BEC2B47D5716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8D8E685-3C9A-401F-BD03-DE791620C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E208CB61-8C49-453F-810B-D13013294E3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73600" y="908050"/>
            <a:ext cx="11642400" cy="360363"/>
          </a:xfrm>
        </p:spPr>
        <p:txBody>
          <a:bodyPr anchor="ctr">
            <a:noAutofit/>
          </a:bodyPr>
          <a:lstStyle>
            <a:lvl1pPr algn="just">
              <a:defRPr sz="1400" b="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D6E4552-0850-4BB6-8969-0EB7882FEA2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273050" y="1484313"/>
            <a:ext cx="5607050" cy="460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Content Placeholder 10">
            <a:extLst>
              <a:ext uri="{FF2B5EF4-FFF2-40B4-BE49-F238E27FC236}">
                <a16:creationId xmlns:a16="http://schemas.microsoft.com/office/drawing/2014/main" id="{413F5A32-8AA4-4D5D-80A7-F82D0B6EBD7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316499" y="1484313"/>
            <a:ext cx="5607050" cy="460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D73428E-5AFA-4835-896C-FA3DD4A5F7F2}"/>
              </a:ext>
            </a:extLst>
          </p:cNvPr>
          <p:cNvGrpSpPr/>
          <p:nvPr/>
        </p:nvGrpSpPr>
        <p:grpSpPr>
          <a:xfrm>
            <a:off x="1" y="0"/>
            <a:ext cx="12191999" cy="182880"/>
            <a:chOff x="1" y="6680217"/>
            <a:chExt cx="12228831" cy="182880"/>
          </a:xfrm>
        </p:grpSpPr>
        <p:sp>
          <p:nvSpPr>
            <p:cNvPr id="12" name="Rectangle 63">
              <a:extLst>
                <a:ext uri="{FF2B5EF4-FFF2-40B4-BE49-F238E27FC236}">
                  <a16:creationId xmlns:a16="http://schemas.microsoft.com/office/drawing/2014/main" id="{07B2B633-C32D-4A99-B3F6-DC85998B61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02752" y="6680217"/>
              <a:ext cx="2926080" cy="182880"/>
            </a:xfrm>
            <a:prstGeom prst="rect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115888" indent="-115888">
                <a:spcBef>
                  <a:spcPct val="50000"/>
                </a:spcBef>
                <a:buFontTx/>
                <a:buChar char="•"/>
              </a:pPr>
              <a:endParaRPr lang="en-US" sz="1300" b="0">
                <a:solidFill>
                  <a:srgbClr val="C8BB7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" name="Rectangle 64">
              <a:extLst>
                <a:ext uri="{FF2B5EF4-FFF2-40B4-BE49-F238E27FC236}">
                  <a16:creationId xmlns:a16="http://schemas.microsoft.com/office/drawing/2014/main" id="{57A4BA60-4B6F-47EC-88F5-C868C2B5CA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" y="6680217"/>
              <a:ext cx="9302751" cy="182880"/>
            </a:xfrm>
            <a:prstGeom prst="rect">
              <a:avLst/>
            </a:prstGeom>
            <a:solidFill>
              <a:srgbClr val="CCAFD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115888" indent="-115888">
                <a:spcBef>
                  <a:spcPct val="50000"/>
                </a:spcBef>
                <a:buFontTx/>
                <a:buChar char="•"/>
              </a:pPr>
              <a:endParaRPr lang="en-US" sz="1300" b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1219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168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heading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C705FA-3E1E-499B-9B0B-C623B9EEDE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D782E16-99D3-D743-B442-BEC2B47D5716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8D8E685-3C9A-401F-BD03-DE791620C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E208CB61-8C49-453F-810B-D13013294E3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73600" y="908050"/>
            <a:ext cx="11642400" cy="360363"/>
          </a:xfrm>
        </p:spPr>
        <p:txBody>
          <a:bodyPr anchor="ctr">
            <a:noAutofit/>
          </a:bodyPr>
          <a:lstStyle>
            <a:lvl1pPr algn="just">
              <a:defRPr sz="1400" b="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2795333-1DE2-490F-B2C0-0B5798090623}"/>
              </a:ext>
            </a:extLst>
          </p:cNvPr>
          <p:cNvGrpSpPr/>
          <p:nvPr/>
        </p:nvGrpSpPr>
        <p:grpSpPr>
          <a:xfrm>
            <a:off x="1" y="0"/>
            <a:ext cx="12191999" cy="182880"/>
            <a:chOff x="1" y="6680217"/>
            <a:chExt cx="12228831" cy="182880"/>
          </a:xfrm>
        </p:grpSpPr>
        <p:sp>
          <p:nvSpPr>
            <p:cNvPr id="10" name="Rectangle 63">
              <a:extLst>
                <a:ext uri="{FF2B5EF4-FFF2-40B4-BE49-F238E27FC236}">
                  <a16:creationId xmlns:a16="http://schemas.microsoft.com/office/drawing/2014/main" id="{948DD27F-B079-4911-8937-7968661710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02752" y="6680217"/>
              <a:ext cx="2926080" cy="182880"/>
            </a:xfrm>
            <a:prstGeom prst="rect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115888" indent="-115888">
                <a:spcBef>
                  <a:spcPct val="50000"/>
                </a:spcBef>
                <a:buFontTx/>
                <a:buChar char="•"/>
              </a:pPr>
              <a:endParaRPr lang="en-US" sz="1300" b="0">
                <a:solidFill>
                  <a:srgbClr val="C8BB7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" name="Rectangle 64">
              <a:extLst>
                <a:ext uri="{FF2B5EF4-FFF2-40B4-BE49-F238E27FC236}">
                  <a16:creationId xmlns:a16="http://schemas.microsoft.com/office/drawing/2014/main" id="{D8343980-0CCA-4888-BA09-2A4DC12383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" y="6680217"/>
              <a:ext cx="9302751" cy="182880"/>
            </a:xfrm>
            <a:prstGeom prst="rect">
              <a:avLst/>
            </a:prstGeom>
            <a:solidFill>
              <a:srgbClr val="CCAFD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115888" indent="-115888">
                <a:spcBef>
                  <a:spcPct val="50000"/>
                </a:spcBef>
                <a:buFontTx/>
                <a:buChar char="•"/>
              </a:pPr>
              <a:endParaRPr lang="en-US" sz="1300" b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64169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168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 RED">
    <p:bg>
      <p:bgPr>
        <a:solidFill>
          <a:schemeClr val="accent4"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Title 329"/>
          <p:cNvSpPr>
            <a:spLocks noGrp="1"/>
          </p:cNvSpPr>
          <p:nvPr>
            <p:ph type="title" hasCustomPrompt="1"/>
          </p:nvPr>
        </p:nvSpPr>
        <p:spPr>
          <a:xfrm>
            <a:off x="3500436" y="3656149"/>
            <a:ext cx="7005349" cy="984885"/>
          </a:xfrm>
        </p:spPr>
        <p:txBody>
          <a:bodyPr lIns="0" tIns="0" rIns="0" bIns="0" anchor="t">
            <a:spAutoFit/>
          </a:bodyPr>
          <a:lstStyle>
            <a:lvl1pPr>
              <a:defRPr sz="3200" b="1" cap="all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 hasCustomPrompt="1"/>
          </p:nvPr>
        </p:nvSpPr>
        <p:spPr>
          <a:xfrm>
            <a:off x="3500436" y="4873499"/>
            <a:ext cx="7028336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 sz="2000" b="0" i="0" cap="none" baseline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4E16583-C580-4E38-8BD7-2722D32CDA6C}"/>
              </a:ext>
            </a:extLst>
          </p:cNvPr>
          <p:cNvSpPr/>
          <p:nvPr/>
        </p:nvSpPr>
        <p:spPr bwMode="auto">
          <a:xfrm>
            <a:off x="0" y="1485000"/>
            <a:ext cx="3240000" cy="38880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300" b="0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Picture Placeholder 68">
            <a:extLst>
              <a:ext uri="{FF2B5EF4-FFF2-40B4-BE49-F238E27FC236}">
                <a16:creationId xmlns:a16="http://schemas.microsoft.com/office/drawing/2014/main" id="{0141CED7-FEEE-4FC8-B92D-DE677569C6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00437" y="1485000"/>
            <a:ext cx="7020000" cy="1944687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1" name="Text Placeholder 70">
            <a:extLst>
              <a:ext uri="{FF2B5EF4-FFF2-40B4-BE49-F238E27FC236}">
                <a16:creationId xmlns:a16="http://schemas.microsoft.com/office/drawing/2014/main" id="{D9B2F553-D75C-421C-8C1A-3ED4022DE87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08689" y="3920390"/>
            <a:ext cx="1989269" cy="1739900"/>
          </a:xfrm>
        </p:spPr>
        <p:txBody>
          <a:bodyPr>
            <a:noAutofit/>
          </a:bodyPr>
          <a:lstStyle>
            <a:lvl1pPr algn="r">
              <a:defRPr sz="11500" b="1" spc="300" baseline="0">
                <a:solidFill>
                  <a:srgbClr val="FAF3F5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0#</a:t>
            </a:r>
          </a:p>
        </p:txBody>
      </p:sp>
    </p:spTree>
    <p:extLst>
      <p:ext uri="{BB962C8B-B14F-4D97-AF65-F5344CB8AC3E}">
        <p14:creationId xmlns:p14="http://schemas.microsoft.com/office/powerpoint/2010/main" val="39762171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Layout with one conten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92DAE1A-B6AB-4C57-AA09-1C431DB66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377" y="511193"/>
            <a:ext cx="11642103" cy="3930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FACB1C2-3230-4623-ADB6-FF2611060C9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73050" y="1484313"/>
            <a:ext cx="11641138" cy="460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34CE4B2-C182-4974-A6BB-AB7C72AE6ED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73600" y="908050"/>
            <a:ext cx="11642400" cy="360363"/>
          </a:xfrm>
        </p:spPr>
        <p:txBody>
          <a:bodyPr anchor="ctr">
            <a:noAutofit/>
          </a:bodyPr>
          <a:lstStyle>
            <a:lvl1pPr algn="just">
              <a:defRPr sz="1400" b="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0D17CE02-808C-48B2-B06F-067FF95CAA2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D782E16-99D3-D743-B442-BEC2B47D5716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5DE520D-BA5C-4179-AEA5-36A2424D038D}"/>
              </a:ext>
            </a:extLst>
          </p:cNvPr>
          <p:cNvGrpSpPr/>
          <p:nvPr/>
        </p:nvGrpSpPr>
        <p:grpSpPr>
          <a:xfrm>
            <a:off x="1" y="0"/>
            <a:ext cx="12191999" cy="182880"/>
            <a:chOff x="1" y="6680217"/>
            <a:chExt cx="12228831" cy="182880"/>
          </a:xfrm>
        </p:grpSpPr>
        <p:sp>
          <p:nvSpPr>
            <p:cNvPr id="13" name="Rectangle 63">
              <a:extLst>
                <a:ext uri="{FF2B5EF4-FFF2-40B4-BE49-F238E27FC236}">
                  <a16:creationId xmlns:a16="http://schemas.microsoft.com/office/drawing/2014/main" id="{7921E27D-5EA5-4B9C-A39F-C42EBA510E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02752" y="6680217"/>
              <a:ext cx="2926080" cy="182880"/>
            </a:xfrm>
            <a:prstGeom prst="rect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115888" indent="-115888">
                <a:spcBef>
                  <a:spcPct val="50000"/>
                </a:spcBef>
                <a:buFontTx/>
                <a:buChar char="•"/>
              </a:pPr>
              <a:endParaRPr lang="en-US" sz="1300" b="0">
                <a:solidFill>
                  <a:srgbClr val="C8BB7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" name="Rectangle 64">
              <a:extLst>
                <a:ext uri="{FF2B5EF4-FFF2-40B4-BE49-F238E27FC236}">
                  <a16:creationId xmlns:a16="http://schemas.microsoft.com/office/drawing/2014/main" id="{9665BFAA-2420-4230-A5C7-DB712FDF54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" y="6680217"/>
              <a:ext cx="9302751" cy="182880"/>
            </a:xfrm>
            <a:prstGeom prst="rect">
              <a:avLst/>
            </a:prstGeom>
            <a:solidFill>
              <a:srgbClr val="D4AEB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115888" indent="-115888">
                <a:spcBef>
                  <a:spcPct val="50000"/>
                </a:spcBef>
                <a:buFontTx/>
                <a:buChar char="•"/>
              </a:pPr>
              <a:endParaRPr lang="en-US" sz="1300" b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45017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168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Layout with two content boxes with wide g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C705FA-3E1E-499B-9B0B-C623B9EEDE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D782E16-99D3-D743-B442-BEC2B47D5716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8D8E685-3C9A-401F-BD03-DE791620C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E208CB61-8C49-453F-810B-D13013294E3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73600" y="908050"/>
            <a:ext cx="11642400" cy="360363"/>
          </a:xfrm>
        </p:spPr>
        <p:txBody>
          <a:bodyPr anchor="ctr">
            <a:noAutofit/>
          </a:bodyPr>
          <a:lstStyle>
            <a:lvl1pPr algn="just">
              <a:defRPr sz="1400" b="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D6E4552-0850-4BB6-8969-0EB7882FEA2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273050" y="1484313"/>
            <a:ext cx="5607050" cy="460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Content Placeholder 10">
            <a:extLst>
              <a:ext uri="{FF2B5EF4-FFF2-40B4-BE49-F238E27FC236}">
                <a16:creationId xmlns:a16="http://schemas.microsoft.com/office/drawing/2014/main" id="{413F5A32-8AA4-4D5D-80A7-F82D0B6EBD7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316499" y="1484313"/>
            <a:ext cx="5607050" cy="460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C55DAA9-45AD-4C53-BBC7-E7EC06E151E6}"/>
              </a:ext>
            </a:extLst>
          </p:cNvPr>
          <p:cNvGrpSpPr/>
          <p:nvPr/>
        </p:nvGrpSpPr>
        <p:grpSpPr>
          <a:xfrm>
            <a:off x="1" y="0"/>
            <a:ext cx="12191999" cy="182880"/>
            <a:chOff x="1" y="6680217"/>
            <a:chExt cx="12228831" cy="182880"/>
          </a:xfrm>
        </p:grpSpPr>
        <p:sp>
          <p:nvSpPr>
            <p:cNvPr id="15" name="Rectangle 63">
              <a:extLst>
                <a:ext uri="{FF2B5EF4-FFF2-40B4-BE49-F238E27FC236}">
                  <a16:creationId xmlns:a16="http://schemas.microsoft.com/office/drawing/2014/main" id="{F14BE50D-92C4-4DAE-82BB-31FF815035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02752" y="6680217"/>
              <a:ext cx="2926080" cy="182880"/>
            </a:xfrm>
            <a:prstGeom prst="rect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115888" indent="-115888">
                <a:spcBef>
                  <a:spcPct val="50000"/>
                </a:spcBef>
                <a:buFontTx/>
                <a:buChar char="•"/>
              </a:pPr>
              <a:endParaRPr lang="en-US" sz="1300" b="0">
                <a:solidFill>
                  <a:srgbClr val="C8BB7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" name="Rectangle 64">
              <a:extLst>
                <a:ext uri="{FF2B5EF4-FFF2-40B4-BE49-F238E27FC236}">
                  <a16:creationId xmlns:a16="http://schemas.microsoft.com/office/drawing/2014/main" id="{4F87DABA-3757-4051-9116-5ED41EF151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" y="6680217"/>
              <a:ext cx="9302751" cy="182880"/>
            </a:xfrm>
            <a:prstGeom prst="rect">
              <a:avLst/>
            </a:prstGeom>
            <a:solidFill>
              <a:srgbClr val="D4AEB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115888" indent="-115888">
                <a:spcBef>
                  <a:spcPct val="50000"/>
                </a:spcBef>
                <a:buFontTx/>
                <a:buChar char="•"/>
              </a:pPr>
              <a:endParaRPr lang="en-US" sz="1300" b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86932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16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 sli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BF5F85-B7E1-4E0C-8406-EC1503388D2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3240000" cy="685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8D8E685-3C9A-401F-BD03-DE791620C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0437" y="511193"/>
            <a:ext cx="8041980" cy="3930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F59DB5-F6F8-4185-AE5B-2A16B0E9FEA6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500437" y="1484313"/>
            <a:ext cx="7292974" cy="460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C705FA-3E1E-499B-9B0B-C623B9EEDE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D782E16-99D3-D743-B442-BEC2B47D5716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430528D-72E0-4801-8EBB-39242535F0D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0719" y="6281513"/>
            <a:ext cx="1793683" cy="456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0603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207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heading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C705FA-3E1E-499B-9B0B-C623B9EEDE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D782E16-99D3-D743-B442-BEC2B47D5716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8D8E685-3C9A-401F-BD03-DE791620C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E208CB61-8C49-453F-810B-D13013294E3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73600" y="908050"/>
            <a:ext cx="11642400" cy="360363"/>
          </a:xfrm>
        </p:spPr>
        <p:txBody>
          <a:bodyPr anchor="ctr">
            <a:noAutofit/>
          </a:bodyPr>
          <a:lstStyle>
            <a:lvl1pPr algn="just">
              <a:defRPr sz="1400" b="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8B8D207-C019-4BE7-8230-79A65E01110C}"/>
              </a:ext>
            </a:extLst>
          </p:cNvPr>
          <p:cNvGrpSpPr/>
          <p:nvPr/>
        </p:nvGrpSpPr>
        <p:grpSpPr>
          <a:xfrm>
            <a:off x="1" y="0"/>
            <a:ext cx="12191999" cy="182880"/>
            <a:chOff x="1" y="6680217"/>
            <a:chExt cx="12228831" cy="182880"/>
          </a:xfrm>
        </p:grpSpPr>
        <p:sp>
          <p:nvSpPr>
            <p:cNvPr id="12" name="Rectangle 63">
              <a:extLst>
                <a:ext uri="{FF2B5EF4-FFF2-40B4-BE49-F238E27FC236}">
                  <a16:creationId xmlns:a16="http://schemas.microsoft.com/office/drawing/2014/main" id="{6BCADA65-1A60-4EBD-B0D7-A6200DBC7B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02752" y="6680217"/>
              <a:ext cx="2926080" cy="182880"/>
            </a:xfrm>
            <a:prstGeom prst="rect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115888" indent="-115888">
                <a:spcBef>
                  <a:spcPct val="50000"/>
                </a:spcBef>
                <a:buFontTx/>
                <a:buChar char="•"/>
              </a:pPr>
              <a:endParaRPr lang="en-US" sz="1300" b="0">
                <a:solidFill>
                  <a:srgbClr val="C8BB7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" name="Rectangle 64">
              <a:extLst>
                <a:ext uri="{FF2B5EF4-FFF2-40B4-BE49-F238E27FC236}">
                  <a16:creationId xmlns:a16="http://schemas.microsoft.com/office/drawing/2014/main" id="{5D70CE54-3CA9-4004-AE93-26F76D6A5C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" y="6680217"/>
              <a:ext cx="9302751" cy="182880"/>
            </a:xfrm>
            <a:prstGeom prst="rect">
              <a:avLst/>
            </a:prstGeom>
            <a:solidFill>
              <a:srgbClr val="D4AEB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115888" indent="-115888">
                <a:spcBef>
                  <a:spcPct val="50000"/>
                </a:spcBef>
                <a:buFontTx/>
                <a:buChar char="•"/>
              </a:pPr>
              <a:endParaRPr lang="en-US" sz="1300" b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51193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168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 YELLOW">
    <p:bg>
      <p:bgPr>
        <a:solidFill>
          <a:schemeClr val="accent5"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Title 329"/>
          <p:cNvSpPr>
            <a:spLocks noGrp="1"/>
          </p:cNvSpPr>
          <p:nvPr>
            <p:ph type="title" hasCustomPrompt="1"/>
          </p:nvPr>
        </p:nvSpPr>
        <p:spPr>
          <a:xfrm>
            <a:off x="3500436" y="3656149"/>
            <a:ext cx="7005349" cy="984885"/>
          </a:xfrm>
        </p:spPr>
        <p:txBody>
          <a:bodyPr lIns="0" tIns="0" rIns="0" bIns="0" anchor="t">
            <a:spAutoFit/>
          </a:bodyPr>
          <a:lstStyle>
            <a:lvl1pPr>
              <a:defRPr sz="3200" b="1" cap="all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 hasCustomPrompt="1"/>
          </p:nvPr>
        </p:nvSpPr>
        <p:spPr>
          <a:xfrm>
            <a:off x="3500436" y="4873499"/>
            <a:ext cx="7028336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 sz="2000" b="0" i="0" cap="none" baseline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4E16583-C580-4E38-8BD7-2722D32CDA6C}"/>
              </a:ext>
            </a:extLst>
          </p:cNvPr>
          <p:cNvSpPr/>
          <p:nvPr/>
        </p:nvSpPr>
        <p:spPr bwMode="auto">
          <a:xfrm>
            <a:off x="0" y="1485000"/>
            <a:ext cx="3240000" cy="38880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Picture Placeholder 68">
            <a:extLst>
              <a:ext uri="{FF2B5EF4-FFF2-40B4-BE49-F238E27FC236}">
                <a16:creationId xmlns:a16="http://schemas.microsoft.com/office/drawing/2014/main" id="{0141CED7-FEEE-4FC8-B92D-DE677569C6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00437" y="1485000"/>
            <a:ext cx="7020000" cy="1944687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1" name="Text Placeholder 70">
            <a:extLst>
              <a:ext uri="{FF2B5EF4-FFF2-40B4-BE49-F238E27FC236}">
                <a16:creationId xmlns:a16="http://schemas.microsoft.com/office/drawing/2014/main" id="{D9B2F553-D75C-421C-8C1A-3ED4022DE87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08689" y="3920390"/>
            <a:ext cx="1989269" cy="1739900"/>
          </a:xfrm>
        </p:spPr>
        <p:txBody>
          <a:bodyPr>
            <a:noAutofit/>
          </a:bodyPr>
          <a:lstStyle>
            <a:lvl1pPr algn="r">
              <a:defRPr sz="11500" b="1" spc="300" baseline="0">
                <a:solidFill>
                  <a:srgbClr val="FCF9F3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0#</a:t>
            </a:r>
          </a:p>
        </p:txBody>
      </p:sp>
    </p:spTree>
    <p:extLst>
      <p:ext uri="{BB962C8B-B14F-4D97-AF65-F5344CB8AC3E}">
        <p14:creationId xmlns:p14="http://schemas.microsoft.com/office/powerpoint/2010/main" val="21072156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Layout with one conten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92DAE1A-B6AB-4C57-AA09-1C431DB66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377" y="511193"/>
            <a:ext cx="11642103" cy="3930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FACB1C2-3230-4623-ADB6-FF2611060C9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73050" y="1484313"/>
            <a:ext cx="11641138" cy="460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34CE4B2-C182-4974-A6BB-AB7C72AE6ED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73600" y="908050"/>
            <a:ext cx="11642400" cy="360363"/>
          </a:xfrm>
        </p:spPr>
        <p:txBody>
          <a:bodyPr anchor="ctr">
            <a:noAutofit/>
          </a:bodyPr>
          <a:lstStyle>
            <a:lvl1pPr algn="l">
              <a:defRPr sz="1400" b="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0D17CE02-808C-48B2-B06F-067FF95CAA2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D782E16-99D3-D743-B442-BEC2B47D5716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B5C3222-4D77-4C80-94E9-632428248770}"/>
              </a:ext>
            </a:extLst>
          </p:cNvPr>
          <p:cNvGrpSpPr/>
          <p:nvPr/>
        </p:nvGrpSpPr>
        <p:grpSpPr>
          <a:xfrm>
            <a:off x="1" y="0"/>
            <a:ext cx="12191999" cy="182880"/>
            <a:chOff x="1" y="6680217"/>
            <a:chExt cx="12228831" cy="182880"/>
          </a:xfrm>
        </p:grpSpPr>
        <p:sp>
          <p:nvSpPr>
            <p:cNvPr id="8" name="Rectangle 63">
              <a:extLst>
                <a:ext uri="{FF2B5EF4-FFF2-40B4-BE49-F238E27FC236}">
                  <a16:creationId xmlns:a16="http://schemas.microsoft.com/office/drawing/2014/main" id="{0BFE1ECD-39C8-4710-94FC-824A219E53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02752" y="6680217"/>
              <a:ext cx="2926080" cy="182880"/>
            </a:xfrm>
            <a:prstGeom prst="rect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115888" indent="-115888">
                <a:spcBef>
                  <a:spcPct val="50000"/>
                </a:spcBef>
                <a:buFontTx/>
                <a:buChar char="•"/>
              </a:pPr>
              <a:endParaRPr lang="en-US" sz="1300" b="0">
                <a:solidFill>
                  <a:srgbClr val="C8BB7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" name="Rectangle 64">
              <a:extLst>
                <a:ext uri="{FF2B5EF4-FFF2-40B4-BE49-F238E27FC236}">
                  <a16:creationId xmlns:a16="http://schemas.microsoft.com/office/drawing/2014/main" id="{7D94A2C4-44E4-4426-8C9F-5EA731CC87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" y="6680217"/>
              <a:ext cx="9302751" cy="182880"/>
            </a:xfrm>
            <a:prstGeom prst="rect">
              <a:avLst/>
            </a:prstGeom>
            <a:solidFill>
              <a:srgbClr val="DDCF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115888" indent="-115888">
                <a:spcBef>
                  <a:spcPct val="50000"/>
                </a:spcBef>
                <a:buFontTx/>
                <a:buChar char="•"/>
              </a:pPr>
              <a:endParaRPr lang="en-US" sz="1300" b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93154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168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Layout with two content boxes with wide g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C705FA-3E1E-499B-9B0B-C623B9EEDE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D782E16-99D3-D743-B442-BEC2B47D5716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8D8E685-3C9A-401F-BD03-DE791620C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E208CB61-8C49-453F-810B-D13013294E3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73600" y="908050"/>
            <a:ext cx="11642400" cy="360363"/>
          </a:xfrm>
        </p:spPr>
        <p:txBody>
          <a:bodyPr anchor="ctr">
            <a:noAutofit/>
          </a:bodyPr>
          <a:lstStyle>
            <a:lvl1pPr algn="just">
              <a:defRPr sz="1400" b="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D6E4552-0850-4BB6-8969-0EB7882FEA2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273050" y="1484313"/>
            <a:ext cx="5607050" cy="460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Content Placeholder 10">
            <a:extLst>
              <a:ext uri="{FF2B5EF4-FFF2-40B4-BE49-F238E27FC236}">
                <a16:creationId xmlns:a16="http://schemas.microsoft.com/office/drawing/2014/main" id="{413F5A32-8AA4-4D5D-80A7-F82D0B6EBD7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316499" y="1484313"/>
            <a:ext cx="5607050" cy="460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44D726E-AE99-423A-909D-E1F358403EB3}"/>
              </a:ext>
            </a:extLst>
          </p:cNvPr>
          <p:cNvGrpSpPr/>
          <p:nvPr/>
        </p:nvGrpSpPr>
        <p:grpSpPr>
          <a:xfrm>
            <a:off x="1" y="0"/>
            <a:ext cx="12191999" cy="182880"/>
            <a:chOff x="1" y="6680217"/>
            <a:chExt cx="12228831" cy="182880"/>
          </a:xfrm>
        </p:grpSpPr>
        <p:sp>
          <p:nvSpPr>
            <p:cNvPr id="12" name="Rectangle 63">
              <a:extLst>
                <a:ext uri="{FF2B5EF4-FFF2-40B4-BE49-F238E27FC236}">
                  <a16:creationId xmlns:a16="http://schemas.microsoft.com/office/drawing/2014/main" id="{0DD30799-73EA-40FE-AE56-ADDADE413E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02752" y="6680217"/>
              <a:ext cx="2926080" cy="182880"/>
            </a:xfrm>
            <a:prstGeom prst="rect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115888" indent="-115888">
                <a:spcBef>
                  <a:spcPct val="50000"/>
                </a:spcBef>
                <a:buFontTx/>
                <a:buChar char="•"/>
              </a:pPr>
              <a:endParaRPr lang="en-US" sz="1300" b="0">
                <a:solidFill>
                  <a:srgbClr val="C8BB7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" name="Rectangle 64">
              <a:extLst>
                <a:ext uri="{FF2B5EF4-FFF2-40B4-BE49-F238E27FC236}">
                  <a16:creationId xmlns:a16="http://schemas.microsoft.com/office/drawing/2014/main" id="{4C74CF8E-F65A-4AD8-BB4B-7C988724CE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" y="6680217"/>
              <a:ext cx="9302751" cy="182880"/>
            </a:xfrm>
            <a:prstGeom prst="rect">
              <a:avLst/>
            </a:prstGeom>
            <a:solidFill>
              <a:srgbClr val="DDCF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115888" indent="-115888">
                <a:spcBef>
                  <a:spcPct val="50000"/>
                </a:spcBef>
                <a:buFontTx/>
                <a:buChar char="•"/>
              </a:pPr>
              <a:endParaRPr lang="en-US" sz="1300" b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02014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168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heading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C705FA-3E1E-499B-9B0B-C623B9EEDE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D782E16-99D3-D743-B442-BEC2B47D5716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8D8E685-3C9A-401F-BD03-DE791620C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E208CB61-8C49-453F-810B-D13013294E3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73600" y="908050"/>
            <a:ext cx="11642400" cy="360363"/>
          </a:xfrm>
        </p:spPr>
        <p:txBody>
          <a:bodyPr anchor="ctr">
            <a:noAutofit/>
          </a:bodyPr>
          <a:lstStyle>
            <a:lvl1pPr algn="just">
              <a:defRPr sz="1400" b="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5BE5442-9F29-4948-86A6-E447F6335741}"/>
              </a:ext>
            </a:extLst>
          </p:cNvPr>
          <p:cNvGrpSpPr/>
          <p:nvPr/>
        </p:nvGrpSpPr>
        <p:grpSpPr>
          <a:xfrm>
            <a:off x="1" y="0"/>
            <a:ext cx="12191999" cy="182880"/>
            <a:chOff x="1" y="6680217"/>
            <a:chExt cx="12228831" cy="182880"/>
          </a:xfrm>
        </p:grpSpPr>
        <p:sp>
          <p:nvSpPr>
            <p:cNvPr id="9" name="Rectangle 63">
              <a:extLst>
                <a:ext uri="{FF2B5EF4-FFF2-40B4-BE49-F238E27FC236}">
                  <a16:creationId xmlns:a16="http://schemas.microsoft.com/office/drawing/2014/main" id="{B5CABC64-4923-4C04-B945-8413D66FE8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02752" y="6680217"/>
              <a:ext cx="2926080" cy="182880"/>
            </a:xfrm>
            <a:prstGeom prst="rect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115888" indent="-115888">
                <a:spcBef>
                  <a:spcPct val="50000"/>
                </a:spcBef>
                <a:buFontTx/>
                <a:buChar char="•"/>
              </a:pPr>
              <a:endParaRPr lang="en-US" sz="1300" b="0">
                <a:solidFill>
                  <a:srgbClr val="C8BB7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" name="Rectangle 64">
              <a:extLst>
                <a:ext uri="{FF2B5EF4-FFF2-40B4-BE49-F238E27FC236}">
                  <a16:creationId xmlns:a16="http://schemas.microsoft.com/office/drawing/2014/main" id="{EC30F4D5-5610-4E98-A32C-12A10C45EB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" y="6680217"/>
              <a:ext cx="9302751" cy="182880"/>
            </a:xfrm>
            <a:prstGeom prst="rect">
              <a:avLst/>
            </a:prstGeom>
            <a:solidFill>
              <a:srgbClr val="DDCF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115888" indent="-115888">
                <a:spcBef>
                  <a:spcPct val="50000"/>
                </a:spcBef>
                <a:buFontTx/>
                <a:buChar char="•"/>
              </a:pPr>
              <a:endParaRPr lang="en-US" sz="1300" b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49425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168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 LILAC">
    <p:bg>
      <p:bgPr>
        <a:solidFill>
          <a:schemeClr val="accent6"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Title 329"/>
          <p:cNvSpPr>
            <a:spLocks noGrp="1"/>
          </p:cNvSpPr>
          <p:nvPr>
            <p:ph type="title" hasCustomPrompt="1"/>
          </p:nvPr>
        </p:nvSpPr>
        <p:spPr>
          <a:xfrm>
            <a:off x="3500436" y="3656149"/>
            <a:ext cx="7005349" cy="984885"/>
          </a:xfrm>
        </p:spPr>
        <p:txBody>
          <a:bodyPr lIns="0" tIns="0" rIns="0" bIns="0" anchor="t">
            <a:spAutoFit/>
          </a:bodyPr>
          <a:lstStyle>
            <a:lvl1pPr>
              <a:defRPr sz="3200" b="1" cap="all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 hasCustomPrompt="1"/>
          </p:nvPr>
        </p:nvSpPr>
        <p:spPr>
          <a:xfrm>
            <a:off x="3500436" y="4873499"/>
            <a:ext cx="7028336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 sz="2000" b="0" i="0" cap="none" baseline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4E16583-C580-4E38-8BD7-2722D32CDA6C}"/>
              </a:ext>
            </a:extLst>
          </p:cNvPr>
          <p:cNvSpPr/>
          <p:nvPr/>
        </p:nvSpPr>
        <p:spPr bwMode="auto">
          <a:xfrm>
            <a:off x="0" y="1485000"/>
            <a:ext cx="3240000" cy="38880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Picture Placeholder 68">
            <a:extLst>
              <a:ext uri="{FF2B5EF4-FFF2-40B4-BE49-F238E27FC236}">
                <a16:creationId xmlns:a16="http://schemas.microsoft.com/office/drawing/2014/main" id="{0141CED7-FEEE-4FC8-B92D-DE677569C6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00437" y="1485000"/>
            <a:ext cx="7020000" cy="1944687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1" name="Text Placeholder 70">
            <a:extLst>
              <a:ext uri="{FF2B5EF4-FFF2-40B4-BE49-F238E27FC236}">
                <a16:creationId xmlns:a16="http://schemas.microsoft.com/office/drawing/2014/main" id="{D9B2F553-D75C-421C-8C1A-3ED4022DE87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08689" y="3920390"/>
            <a:ext cx="1989269" cy="1739900"/>
          </a:xfrm>
        </p:spPr>
        <p:txBody>
          <a:bodyPr>
            <a:noAutofit/>
          </a:bodyPr>
          <a:lstStyle>
            <a:lvl1pPr algn="r">
              <a:defRPr sz="11500" b="1" spc="300" baseline="0">
                <a:solidFill>
                  <a:srgbClr val="F6F7FC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0#</a:t>
            </a:r>
          </a:p>
        </p:txBody>
      </p:sp>
    </p:spTree>
    <p:extLst>
      <p:ext uri="{BB962C8B-B14F-4D97-AF65-F5344CB8AC3E}">
        <p14:creationId xmlns:p14="http://schemas.microsoft.com/office/powerpoint/2010/main" val="31399285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Layout with one conten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92DAE1A-B6AB-4C57-AA09-1C431DB66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377" y="511193"/>
            <a:ext cx="11642103" cy="3930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FACB1C2-3230-4623-ADB6-FF2611060C9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73050" y="1484313"/>
            <a:ext cx="11641138" cy="460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34CE4B2-C182-4974-A6BB-AB7C72AE6ED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73600" y="908050"/>
            <a:ext cx="11642400" cy="360363"/>
          </a:xfrm>
        </p:spPr>
        <p:txBody>
          <a:bodyPr anchor="ctr">
            <a:noAutofit/>
          </a:bodyPr>
          <a:lstStyle>
            <a:lvl1pPr algn="just">
              <a:defRPr sz="1400" b="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0D17CE02-808C-48B2-B06F-067FF95CAA2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D782E16-99D3-D743-B442-BEC2B47D5716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B5C3222-4D77-4C80-94E9-632428248770}"/>
              </a:ext>
            </a:extLst>
          </p:cNvPr>
          <p:cNvGrpSpPr/>
          <p:nvPr/>
        </p:nvGrpSpPr>
        <p:grpSpPr>
          <a:xfrm>
            <a:off x="1" y="0"/>
            <a:ext cx="12191999" cy="182880"/>
            <a:chOff x="1" y="6680217"/>
            <a:chExt cx="12228831" cy="182880"/>
          </a:xfrm>
        </p:grpSpPr>
        <p:sp>
          <p:nvSpPr>
            <p:cNvPr id="8" name="Rectangle 63">
              <a:extLst>
                <a:ext uri="{FF2B5EF4-FFF2-40B4-BE49-F238E27FC236}">
                  <a16:creationId xmlns:a16="http://schemas.microsoft.com/office/drawing/2014/main" id="{0BFE1ECD-39C8-4710-94FC-824A219E53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02752" y="6680217"/>
              <a:ext cx="2926080" cy="182880"/>
            </a:xfrm>
            <a:prstGeom prst="rect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115888" indent="-115888">
                <a:spcBef>
                  <a:spcPct val="50000"/>
                </a:spcBef>
                <a:buFontTx/>
                <a:buChar char="•"/>
              </a:pPr>
              <a:endParaRPr lang="en-US" sz="1300" b="0">
                <a:solidFill>
                  <a:srgbClr val="C8BB7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" name="Rectangle 64">
              <a:extLst>
                <a:ext uri="{FF2B5EF4-FFF2-40B4-BE49-F238E27FC236}">
                  <a16:creationId xmlns:a16="http://schemas.microsoft.com/office/drawing/2014/main" id="{7D94A2C4-44E4-4426-8C9F-5EA731CC87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" y="6680217"/>
              <a:ext cx="9302751" cy="182880"/>
            </a:xfrm>
            <a:prstGeom prst="rect">
              <a:avLst/>
            </a:prstGeom>
            <a:solidFill>
              <a:srgbClr val="BAC0D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115888" indent="-115888">
                <a:spcBef>
                  <a:spcPct val="50000"/>
                </a:spcBef>
                <a:buFontTx/>
                <a:buChar char="•"/>
              </a:pPr>
              <a:endParaRPr lang="en-US" sz="1300" b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95925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168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Layout with two content boxes with wide g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C705FA-3E1E-499B-9B0B-C623B9EEDE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D782E16-99D3-D743-B442-BEC2B47D5716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8D8E685-3C9A-401F-BD03-DE791620C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E208CB61-8C49-453F-810B-D13013294E3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73600" y="908050"/>
            <a:ext cx="11642400" cy="360363"/>
          </a:xfrm>
        </p:spPr>
        <p:txBody>
          <a:bodyPr anchor="ctr">
            <a:noAutofit/>
          </a:bodyPr>
          <a:lstStyle>
            <a:lvl1pPr algn="just">
              <a:defRPr sz="1400" b="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D6E4552-0850-4BB6-8969-0EB7882FEA2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273050" y="1484313"/>
            <a:ext cx="5607050" cy="460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Content Placeholder 10">
            <a:extLst>
              <a:ext uri="{FF2B5EF4-FFF2-40B4-BE49-F238E27FC236}">
                <a16:creationId xmlns:a16="http://schemas.microsoft.com/office/drawing/2014/main" id="{413F5A32-8AA4-4D5D-80A7-F82D0B6EBD7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316499" y="1484313"/>
            <a:ext cx="5607050" cy="460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BC2D8EA-0CC8-4810-8327-E2E732C98F7A}"/>
              </a:ext>
            </a:extLst>
          </p:cNvPr>
          <p:cNvGrpSpPr/>
          <p:nvPr/>
        </p:nvGrpSpPr>
        <p:grpSpPr>
          <a:xfrm>
            <a:off x="1" y="0"/>
            <a:ext cx="12191999" cy="182880"/>
            <a:chOff x="1" y="6680217"/>
            <a:chExt cx="12228831" cy="182880"/>
          </a:xfrm>
        </p:grpSpPr>
        <p:sp>
          <p:nvSpPr>
            <p:cNvPr id="15" name="Rectangle 63">
              <a:extLst>
                <a:ext uri="{FF2B5EF4-FFF2-40B4-BE49-F238E27FC236}">
                  <a16:creationId xmlns:a16="http://schemas.microsoft.com/office/drawing/2014/main" id="{E902FAC5-F094-42BA-8624-994E1C8ED3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02752" y="6680217"/>
              <a:ext cx="2926080" cy="182880"/>
            </a:xfrm>
            <a:prstGeom prst="rect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115888" indent="-115888">
                <a:spcBef>
                  <a:spcPct val="50000"/>
                </a:spcBef>
                <a:buFontTx/>
                <a:buChar char="•"/>
              </a:pPr>
              <a:endParaRPr lang="en-US" sz="1300" b="0">
                <a:solidFill>
                  <a:srgbClr val="C8BB7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" name="Rectangle 64">
              <a:extLst>
                <a:ext uri="{FF2B5EF4-FFF2-40B4-BE49-F238E27FC236}">
                  <a16:creationId xmlns:a16="http://schemas.microsoft.com/office/drawing/2014/main" id="{2A7D055D-2BA3-4CBC-AA23-BBDF844DB1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" y="6680217"/>
              <a:ext cx="9302751" cy="182880"/>
            </a:xfrm>
            <a:prstGeom prst="rect">
              <a:avLst/>
            </a:prstGeom>
            <a:solidFill>
              <a:srgbClr val="BAC0D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115888" indent="-115888">
                <a:spcBef>
                  <a:spcPct val="50000"/>
                </a:spcBef>
                <a:buFontTx/>
                <a:buChar char="•"/>
              </a:pPr>
              <a:endParaRPr lang="en-US" sz="1300" b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91033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168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heading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C705FA-3E1E-499B-9B0B-C623B9EEDE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D782E16-99D3-D743-B442-BEC2B47D5716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8D8E685-3C9A-401F-BD03-DE791620C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E208CB61-8C49-453F-810B-D13013294E3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73600" y="908050"/>
            <a:ext cx="11642400" cy="360363"/>
          </a:xfrm>
        </p:spPr>
        <p:txBody>
          <a:bodyPr anchor="ctr">
            <a:noAutofit/>
          </a:bodyPr>
          <a:lstStyle>
            <a:lvl1pPr algn="just">
              <a:defRPr sz="1400" b="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5ABDEE9-5954-486C-9F1C-F207C1C340C2}"/>
              </a:ext>
            </a:extLst>
          </p:cNvPr>
          <p:cNvGrpSpPr/>
          <p:nvPr/>
        </p:nvGrpSpPr>
        <p:grpSpPr>
          <a:xfrm>
            <a:off x="1" y="0"/>
            <a:ext cx="12191999" cy="182880"/>
            <a:chOff x="1" y="6680217"/>
            <a:chExt cx="12228831" cy="182880"/>
          </a:xfrm>
        </p:grpSpPr>
        <p:sp>
          <p:nvSpPr>
            <p:cNvPr id="12" name="Rectangle 63">
              <a:extLst>
                <a:ext uri="{FF2B5EF4-FFF2-40B4-BE49-F238E27FC236}">
                  <a16:creationId xmlns:a16="http://schemas.microsoft.com/office/drawing/2014/main" id="{F40D263D-013A-41D4-8D10-C711B21271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02752" y="6680217"/>
              <a:ext cx="2926080" cy="182880"/>
            </a:xfrm>
            <a:prstGeom prst="rect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115888" indent="-115888">
                <a:spcBef>
                  <a:spcPct val="50000"/>
                </a:spcBef>
                <a:buFontTx/>
                <a:buChar char="•"/>
              </a:pPr>
              <a:endParaRPr lang="en-US" sz="1300" b="0">
                <a:solidFill>
                  <a:srgbClr val="C8BB7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" name="Rectangle 64">
              <a:extLst>
                <a:ext uri="{FF2B5EF4-FFF2-40B4-BE49-F238E27FC236}">
                  <a16:creationId xmlns:a16="http://schemas.microsoft.com/office/drawing/2014/main" id="{FD4730A6-662F-4913-9465-A07610D5FB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" y="6680217"/>
              <a:ext cx="9302751" cy="182880"/>
            </a:xfrm>
            <a:prstGeom prst="rect">
              <a:avLst/>
            </a:prstGeom>
            <a:solidFill>
              <a:srgbClr val="BAC0D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115888" indent="-115888">
                <a:spcBef>
                  <a:spcPct val="50000"/>
                </a:spcBef>
                <a:buFontTx/>
                <a:buChar char="•"/>
              </a:pPr>
              <a:endParaRPr lang="en-US" sz="1300" b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04674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168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C705FA-3E1E-499B-9B0B-C623B9EEDE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D782E16-99D3-D743-B442-BEC2B47D5716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8D8E685-3C9A-401F-BD03-DE791620C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E208CB61-8C49-453F-810B-D13013294E3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73600" y="908050"/>
            <a:ext cx="11642400" cy="360363"/>
          </a:xfrm>
        </p:spPr>
        <p:txBody>
          <a:bodyPr anchor="ctr">
            <a:noAutofit/>
          </a:bodyPr>
          <a:lstStyle>
            <a:lvl1pPr algn="just">
              <a:defRPr sz="1400" b="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DB791DA-7890-4ED8-ACC6-6D2A8FA73815}"/>
              </a:ext>
            </a:extLst>
          </p:cNvPr>
          <p:cNvGrpSpPr/>
          <p:nvPr/>
        </p:nvGrpSpPr>
        <p:grpSpPr>
          <a:xfrm>
            <a:off x="1" y="0"/>
            <a:ext cx="12191999" cy="182880"/>
            <a:chOff x="1" y="6680217"/>
            <a:chExt cx="12228831" cy="182880"/>
          </a:xfrm>
        </p:grpSpPr>
        <p:sp>
          <p:nvSpPr>
            <p:cNvPr id="9" name="Rectangle 63">
              <a:extLst>
                <a:ext uri="{FF2B5EF4-FFF2-40B4-BE49-F238E27FC236}">
                  <a16:creationId xmlns:a16="http://schemas.microsoft.com/office/drawing/2014/main" id="{22AB6258-4238-40EC-A68F-B57668B997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02752" y="6680217"/>
              <a:ext cx="2926080" cy="182880"/>
            </a:xfrm>
            <a:prstGeom prst="rect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115888" indent="-115888">
                <a:spcBef>
                  <a:spcPct val="50000"/>
                </a:spcBef>
                <a:buFontTx/>
                <a:buChar char="•"/>
              </a:pPr>
              <a:endParaRPr lang="en-US" sz="1300" b="0">
                <a:solidFill>
                  <a:srgbClr val="C8BB7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" name="Rectangle 64">
              <a:extLst>
                <a:ext uri="{FF2B5EF4-FFF2-40B4-BE49-F238E27FC236}">
                  <a16:creationId xmlns:a16="http://schemas.microsoft.com/office/drawing/2014/main" id="{6441B1CC-E910-4EDA-8D3A-F6361C485D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" y="6680217"/>
              <a:ext cx="9302751" cy="182880"/>
            </a:xfrm>
            <a:prstGeom prst="rect">
              <a:avLst/>
            </a:prstGeom>
            <a:solidFill>
              <a:srgbClr val="B2BDC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115888" indent="-115888">
                <a:spcBef>
                  <a:spcPct val="50000"/>
                </a:spcBef>
                <a:buFontTx/>
                <a:buChar char="•"/>
              </a:pPr>
              <a:endParaRPr lang="en-US" sz="1300" b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3C3CF3-8734-4D3E-B8DA-4AA413CC50C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73050" y="1484313"/>
            <a:ext cx="946150" cy="1042987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70AFDDEB-D530-4607-B0BC-EA75C42C5F6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73050" y="2686580"/>
            <a:ext cx="946150" cy="1042987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EE2034D2-2604-4FF6-996D-32B63615678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273050" y="3888847"/>
            <a:ext cx="946150" cy="1042987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76286C5E-D3E9-440F-A0D9-AF4FE584210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73050" y="5091113"/>
            <a:ext cx="946150" cy="1042987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9AAE56A9-FE6D-4CCD-8814-E7441AA673F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318250" y="1484313"/>
            <a:ext cx="946150" cy="1042987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E8630B9E-D172-4D51-98EA-49EEF014967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318250" y="2686580"/>
            <a:ext cx="946150" cy="1042987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3717658D-A985-4FEC-8CEE-55B45353C28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318250" y="3888847"/>
            <a:ext cx="946150" cy="1042987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68180F84-0BA2-476F-B3EF-3B01937C2D6E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318250" y="5091113"/>
            <a:ext cx="946150" cy="1042987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3C0C75-9FE8-4E59-9BCE-ACF469C38A9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409700" y="1484313"/>
            <a:ext cx="3429000" cy="1042987"/>
          </a:xfrm>
        </p:spPr>
        <p:txBody>
          <a:bodyPr>
            <a:normAutofit/>
          </a:bodyPr>
          <a:lstStyle>
            <a:lvl1pPr>
              <a:defRPr sz="1100" b="1">
                <a:solidFill>
                  <a:schemeClr val="bg2"/>
                </a:solidFill>
              </a:defRPr>
            </a:lvl1pPr>
            <a:lvl2pPr marL="0" indent="0">
              <a:buNone/>
              <a:defRPr sz="11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DF0E46B8-F19C-45CB-B12D-AD75592C22A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409700" y="2686580"/>
            <a:ext cx="3429000" cy="1042987"/>
          </a:xfrm>
        </p:spPr>
        <p:txBody>
          <a:bodyPr>
            <a:normAutofit/>
          </a:bodyPr>
          <a:lstStyle>
            <a:lvl1pPr>
              <a:defRPr sz="1100" b="1">
                <a:solidFill>
                  <a:schemeClr val="bg2"/>
                </a:solidFill>
              </a:defRPr>
            </a:lvl1pPr>
            <a:lvl2pPr marL="0" indent="0">
              <a:buNone/>
              <a:defRPr sz="11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21B1723D-AF97-47C4-87C1-61A48477035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409700" y="3888847"/>
            <a:ext cx="3429000" cy="1042987"/>
          </a:xfrm>
        </p:spPr>
        <p:txBody>
          <a:bodyPr>
            <a:normAutofit/>
          </a:bodyPr>
          <a:lstStyle>
            <a:lvl1pPr>
              <a:defRPr sz="1100" b="1">
                <a:solidFill>
                  <a:schemeClr val="bg2"/>
                </a:solidFill>
              </a:defRPr>
            </a:lvl1pPr>
            <a:lvl2pPr marL="0" indent="0">
              <a:buNone/>
              <a:defRPr sz="11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0AF0E528-DE61-47E0-8D4B-4AA3676C1179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409700" y="5091113"/>
            <a:ext cx="3429000" cy="1042987"/>
          </a:xfrm>
        </p:spPr>
        <p:txBody>
          <a:bodyPr>
            <a:normAutofit/>
          </a:bodyPr>
          <a:lstStyle>
            <a:lvl1pPr>
              <a:defRPr sz="1100" b="1">
                <a:solidFill>
                  <a:schemeClr val="bg2"/>
                </a:solidFill>
              </a:defRPr>
            </a:lvl1pPr>
            <a:lvl2pPr marL="0" indent="0">
              <a:buNone/>
              <a:defRPr sz="11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5B46EFE3-D8CC-4CC3-BB39-700EA0EC6A0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467600" y="1484313"/>
            <a:ext cx="3429000" cy="1042987"/>
          </a:xfrm>
        </p:spPr>
        <p:txBody>
          <a:bodyPr>
            <a:normAutofit/>
          </a:bodyPr>
          <a:lstStyle>
            <a:lvl1pPr>
              <a:defRPr sz="1100" b="1">
                <a:solidFill>
                  <a:schemeClr val="bg2"/>
                </a:solidFill>
              </a:defRPr>
            </a:lvl1pPr>
            <a:lvl2pPr marL="0" indent="0">
              <a:buNone/>
              <a:defRPr sz="11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BBD0616F-93B2-41C4-8BD2-423BF27E90B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467600" y="2686580"/>
            <a:ext cx="3429000" cy="1042987"/>
          </a:xfrm>
        </p:spPr>
        <p:txBody>
          <a:bodyPr>
            <a:normAutofit/>
          </a:bodyPr>
          <a:lstStyle>
            <a:lvl1pPr>
              <a:defRPr sz="1100" b="1">
                <a:solidFill>
                  <a:schemeClr val="bg2"/>
                </a:solidFill>
              </a:defRPr>
            </a:lvl1pPr>
            <a:lvl2pPr marL="0" indent="0">
              <a:buNone/>
              <a:defRPr sz="11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E7989B5A-A5C5-4A18-952A-B1899470618D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467600" y="3888847"/>
            <a:ext cx="3429000" cy="1042987"/>
          </a:xfrm>
        </p:spPr>
        <p:txBody>
          <a:bodyPr>
            <a:normAutofit/>
          </a:bodyPr>
          <a:lstStyle>
            <a:lvl1pPr>
              <a:defRPr sz="1100" b="1">
                <a:solidFill>
                  <a:schemeClr val="bg2"/>
                </a:solidFill>
              </a:defRPr>
            </a:lvl1pPr>
            <a:lvl2pPr marL="0" indent="0">
              <a:buNone/>
              <a:defRPr sz="11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F79C5DCF-CEE4-43E9-90BE-E49D7BA33537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7467600" y="5091113"/>
            <a:ext cx="3429000" cy="1042987"/>
          </a:xfrm>
        </p:spPr>
        <p:txBody>
          <a:bodyPr>
            <a:normAutofit/>
          </a:bodyPr>
          <a:lstStyle>
            <a:lvl1pPr>
              <a:defRPr sz="1100" b="1">
                <a:solidFill>
                  <a:schemeClr val="bg2"/>
                </a:solidFill>
              </a:defRPr>
            </a:lvl1pPr>
            <a:lvl2pPr marL="0" indent="0">
              <a:buNone/>
              <a:defRPr sz="11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648907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168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nscreen divider">
    <p:bg>
      <p:bgPr>
        <a:solidFill>
          <a:schemeClr val="bg2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Title 329"/>
          <p:cNvSpPr>
            <a:spLocks noGrp="1"/>
          </p:cNvSpPr>
          <p:nvPr>
            <p:ph type="title" hasCustomPrompt="1"/>
          </p:nvPr>
        </p:nvSpPr>
        <p:spPr>
          <a:xfrm>
            <a:off x="3500436" y="3656149"/>
            <a:ext cx="7005349" cy="984885"/>
          </a:xfrm>
        </p:spPr>
        <p:txBody>
          <a:bodyPr lIns="0" tIns="0" rIns="0" bIns="0" anchor="t">
            <a:spAutoFit/>
          </a:bodyPr>
          <a:lstStyle>
            <a:lvl1pPr>
              <a:defRPr sz="32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 hasCustomPrompt="1"/>
          </p:nvPr>
        </p:nvSpPr>
        <p:spPr>
          <a:xfrm>
            <a:off x="3500436" y="4873499"/>
            <a:ext cx="7028336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 sz="2000" b="0" i="0" cap="none" baseline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4E16583-C580-4E38-8BD7-2722D32CDA6C}"/>
              </a:ext>
            </a:extLst>
          </p:cNvPr>
          <p:cNvSpPr/>
          <p:nvPr/>
        </p:nvSpPr>
        <p:spPr bwMode="auto">
          <a:xfrm>
            <a:off x="0" y="1485000"/>
            <a:ext cx="3240000" cy="38880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Picture Placeholder 68">
            <a:extLst>
              <a:ext uri="{FF2B5EF4-FFF2-40B4-BE49-F238E27FC236}">
                <a16:creationId xmlns:a16="http://schemas.microsoft.com/office/drawing/2014/main" id="{0141CED7-FEEE-4FC8-B92D-DE677569C6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00437" y="1485000"/>
            <a:ext cx="7020000" cy="1944687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1" name="Text Placeholder 70">
            <a:extLst>
              <a:ext uri="{FF2B5EF4-FFF2-40B4-BE49-F238E27FC236}">
                <a16:creationId xmlns:a16="http://schemas.microsoft.com/office/drawing/2014/main" id="{D9B2F553-D75C-421C-8C1A-3ED4022DE87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08689" y="3920390"/>
            <a:ext cx="1989269" cy="1739900"/>
          </a:xfrm>
        </p:spPr>
        <p:txBody>
          <a:bodyPr>
            <a:noAutofit/>
          </a:bodyPr>
          <a:lstStyle>
            <a:lvl1pPr algn="r">
              <a:defRPr sz="11500" b="1" spc="300" baseline="0">
                <a:solidFill>
                  <a:srgbClr val="E5E9EC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0#</a:t>
            </a:r>
          </a:p>
        </p:txBody>
      </p:sp>
    </p:spTree>
    <p:extLst>
      <p:ext uri="{BB962C8B-B14F-4D97-AF65-F5344CB8AC3E}">
        <p14:creationId xmlns:p14="http://schemas.microsoft.com/office/powerpoint/2010/main" val="6096733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>
            <a:extLst>
              <a:ext uri="{FF2B5EF4-FFF2-40B4-BE49-F238E27FC236}">
                <a16:creationId xmlns:a16="http://schemas.microsoft.com/office/drawing/2014/main" id="{B5344803-4570-4697-85EE-399C2291914B}"/>
              </a:ext>
            </a:extLst>
          </p:cNvPr>
          <p:cNvGrpSpPr/>
          <p:nvPr/>
        </p:nvGrpSpPr>
        <p:grpSpPr>
          <a:xfrm>
            <a:off x="2765424" y="1588"/>
            <a:ext cx="9426575" cy="6856412"/>
            <a:chOff x="2765425" y="11113"/>
            <a:chExt cx="9394826" cy="6829426"/>
          </a:xfrm>
        </p:grpSpPr>
        <p:sp>
          <p:nvSpPr>
            <p:cNvPr id="78" name="Freeform 46">
              <a:extLst>
                <a:ext uri="{FF2B5EF4-FFF2-40B4-BE49-F238E27FC236}">
                  <a16:creationId xmlns:a16="http://schemas.microsoft.com/office/drawing/2014/main" id="{89E3E897-C479-4F88-9844-84F8E619BF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5425" y="11113"/>
              <a:ext cx="4800600" cy="5467350"/>
            </a:xfrm>
            <a:custGeom>
              <a:avLst/>
              <a:gdLst>
                <a:gd name="T0" fmla="*/ 1486 w 1519"/>
                <a:gd name="T1" fmla="*/ 1378 h 1729"/>
                <a:gd name="T2" fmla="*/ 1486 w 1519"/>
                <a:gd name="T3" fmla="*/ 1378 h 1729"/>
                <a:gd name="T4" fmla="*/ 1486 w 1519"/>
                <a:gd name="T5" fmla="*/ 1344 h 1729"/>
                <a:gd name="T6" fmla="*/ 1486 w 1519"/>
                <a:gd name="T7" fmla="*/ 1344 h 1729"/>
                <a:gd name="T8" fmla="*/ 821 w 1519"/>
                <a:gd name="T9" fmla="*/ 0 h 1729"/>
                <a:gd name="T10" fmla="*/ 0 w 1519"/>
                <a:gd name="T11" fmla="*/ 0 h 1729"/>
                <a:gd name="T12" fmla="*/ 1486 w 1519"/>
                <a:gd name="T13" fmla="*/ 1710 h 1729"/>
                <a:gd name="T14" fmla="*/ 1519 w 1519"/>
                <a:gd name="T15" fmla="*/ 1729 h 1729"/>
                <a:gd name="T16" fmla="*/ 1486 w 1519"/>
                <a:gd name="T17" fmla="*/ 1378 h 1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9" h="1729">
                  <a:moveTo>
                    <a:pt x="1486" y="1378"/>
                  </a:moveTo>
                  <a:cubicBezTo>
                    <a:pt x="1486" y="1378"/>
                    <a:pt x="1486" y="1378"/>
                    <a:pt x="1486" y="1378"/>
                  </a:cubicBezTo>
                  <a:cubicBezTo>
                    <a:pt x="1486" y="1366"/>
                    <a:pt x="1486" y="1355"/>
                    <a:pt x="1486" y="1344"/>
                  </a:cubicBezTo>
                  <a:cubicBezTo>
                    <a:pt x="1486" y="1344"/>
                    <a:pt x="1486" y="1344"/>
                    <a:pt x="1486" y="1344"/>
                  </a:cubicBezTo>
                  <a:cubicBezTo>
                    <a:pt x="1147" y="977"/>
                    <a:pt x="910" y="514"/>
                    <a:pt x="82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1" y="723"/>
                    <a:pt x="818" y="1324"/>
                    <a:pt x="1486" y="1710"/>
                  </a:cubicBezTo>
                  <a:cubicBezTo>
                    <a:pt x="1497" y="1716"/>
                    <a:pt x="1508" y="1723"/>
                    <a:pt x="1519" y="1729"/>
                  </a:cubicBezTo>
                  <a:cubicBezTo>
                    <a:pt x="1497" y="1615"/>
                    <a:pt x="1486" y="1498"/>
                    <a:pt x="1486" y="1378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Arial" panose="020B0604020202020204" pitchFamily="34" charset="0"/>
              </a:endParaRPr>
            </a:p>
          </p:txBody>
        </p:sp>
        <p:sp>
          <p:nvSpPr>
            <p:cNvPr id="79" name="Freeform 47">
              <a:extLst>
                <a:ext uri="{FF2B5EF4-FFF2-40B4-BE49-F238E27FC236}">
                  <a16:creationId xmlns:a16="http://schemas.microsoft.com/office/drawing/2014/main" id="{F22054DE-27F2-47A6-B4F6-D614377D51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9400" y="11113"/>
              <a:ext cx="4060825" cy="4249738"/>
            </a:xfrm>
            <a:custGeom>
              <a:avLst/>
              <a:gdLst>
                <a:gd name="T0" fmla="*/ 665 w 1285"/>
                <a:gd name="T1" fmla="*/ 0 h 1344"/>
                <a:gd name="T2" fmla="*/ 0 w 1285"/>
                <a:gd name="T3" fmla="*/ 0 h 1344"/>
                <a:gd name="T4" fmla="*/ 665 w 1285"/>
                <a:gd name="T5" fmla="*/ 1344 h 1344"/>
                <a:gd name="T6" fmla="*/ 665 w 1285"/>
                <a:gd name="T7" fmla="*/ 1344 h 1344"/>
                <a:gd name="T8" fmla="*/ 1285 w 1285"/>
                <a:gd name="T9" fmla="*/ 0 h 1344"/>
                <a:gd name="T10" fmla="*/ 665 w 1285"/>
                <a:gd name="T11" fmla="*/ 0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5" h="1344">
                  <a:moveTo>
                    <a:pt x="66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9" y="514"/>
                    <a:pt x="326" y="977"/>
                    <a:pt x="665" y="1344"/>
                  </a:cubicBezTo>
                  <a:cubicBezTo>
                    <a:pt x="665" y="1344"/>
                    <a:pt x="665" y="1344"/>
                    <a:pt x="665" y="1344"/>
                  </a:cubicBezTo>
                  <a:cubicBezTo>
                    <a:pt x="675" y="809"/>
                    <a:pt x="912" y="330"/>
                    <a:pt x="1285" y="0"/>
                  </a:cubicBezTo>
                  <a:lnTo>
                    <a:pt x="66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Arial" panose="020B0604020202020204" pitchFamily="34" charset="0"/>
              </a:endParaRPr>
            </a:p>
          </p:txBody>
        </p:sp>
        <p:sp>
          <p:nvSpPr>
            <p:cNvPr id="80" name="Freeform 48">
              <a:extLst>
                <a:ext uri="{FF2B5EF4-FFF2-40B4-BE49-F238E27FC236}">
                  <a16:creationId xmlns:a16="http://schemas.microsoft.com/office/drawing/2014/main" id="{67F1C9E5-15FC-4911-9A08-FC0EDFE4788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66026" y="5478463"/>
              <a:ext cx="4462463" cy="1362075"/>
            </a:xfrm>
            <a:custGeom>
              <a:avLst/>
              <a:gdLst>
                <a:gd name="T0" fmla="*/ 0 w 1412"/>
                <a:gd name="T1" fmla="*/ 0 h 431"/>
                <a:gd name="T2" fmla="*/ 141 w 1412"/>
                <a:gd name="T3" fmla="*/ 431 h 431"/>
                <a:gd name="T4" fmla="*/ 1412 w 1412"/>
                <a:gd name="T5" fmla="*/ 431 h 431"/>
                <a:gd name="T6" fmla="*/ 0 w 1412"/>
                <a:gd name="T7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12" h="431">
                  <a:moveTo>
                    <a:pt x="0" y="0"/>
                  </a:moveTo>
                  <a:cubicBezTo>
                    <a:pt x="29" y="151"/>
                    <a:pt x="77" y="296"/>
                    <a:pt x="141" y="431"/>
                  </a:cubicBezTo>
                  <a:cubicBezTo>
                    <a:pt x="1412" y="431"/>
                    <a:pt x="1412" y="431"/>
                    <a:pt x="1412" y="431"/>
                  </a:cubicBezTo>
                  <a:cubicBezTo>
                    <a:pt x="902" y="390"/>
                    <a:pt x="424" y="238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Arial" panose="020B0604020202020204" pitchFamily="34" charset="0"/>
              </a:endParaRPr>
            </a:p>
          </p:txBody>
        </p:sp>
        <p:sp>
          <p:nvSpPr>
            <p:cNvPr id="81" name="Freeform 49">
              <a:extLst>
                <a:ext uri="{FF2B5EF4-FFF2-40B4-BE49-F238E27FC236}">
                  <a16:creationId xmlns:a16="http://schemas.microsoft.com/office/drawing/2014/main" id="{7821DF6E-C7B3-46DB-A33F-4383CBEE0EFA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1251" y="4260851"/>
              <a:ext cx="4699000" cy="2579688"/>
            </a:xfrm>
            <a:custGeom>
              <a:avLst/>
              <a:gdLst>
                <a:gd name="T0" fmla="*/ 1487 w 1487"/>
                <a:gd name="T1" fmla="*/ 816 h 816"/>
                <a:gd name="T2" fmla="*/ 1487 w 1487"/>
                <a:gd name="T3" fmla="*/ 814 h 816"/>
                <a:gd name="T4" fmla="*/ 0 w 1487"/>
                <a:gd name="T5" fmla="*/ 0 h 816"/>
                <a:gd name="T6" fmla="*/ 0 w 1487"/>
                <a:gd name="T7" fmla="*/ 34 h 816"/>
                <a:gd name="T8" fmla="*/ 0 w 1487"/>
                <a:gd name="T9" fmla="*/ 34 h 816"/>
                <a:gd name="T10" fmla="*/ 33 w 1487"/>
                <a:gd name="T11" fmla="*/ 385 h 816"/>
                <a:gd name="T12" fmla="*/ 1445 w 1487"/>
                <a:gd name="T13" fmla="*/ 816 h 816"/>
                <a:gd name="T14" fmla="*/ 1487 w 1487"/>
                <a:gd name="T15" fmla="*/ 816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87" h="816">
                  <a:moveTo>
                    <a:pt x="1487" y="816"/>
                  </a:moveTo>
                  <a:cubicBezTo>
                    <a:pt x="1487" y="814"/>
                    <a:pt x="1487" y="814"/>
                    <a:pt x="1487" y="814"/>
                  </a:cubicBezTo>
                  <a:cubicBezTo>
                    <a:pt x="904" y="711"/>
                    <a:pt x="386" y="418"/>
                    <a:pt x="0" y="0"/>
                  </a:cubicBezTo>
                  <a:cubicBezTo>
                    <a:pt x="0" y="11"/>
                    <a:pt x="0" y="22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4"/>
                    <a:pt x="11" y="271"/>
                    <a:pt x="33" y="385"/>
                  </a:cubicBezTo>
                  <a:cubicBezTo>
                    <a:pt x="457" y="623"/>
                    <a:pt x="935" y="775"/>
                    <a:pt x="1445" y="816"/>
                  </a:cubicBezTo>
                  <a:lnTo>
                    <a:pt x="1487" y="816"/>
                  </a:lnTo>
                  <a:close/>
                </a:path>
              </a:pathLst>
            </a:custGeom>
            <a:solidFill>
              <a:schemeClr val="accent1">
                <a:lumMod val="75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Arial" panose="020B0604020202020204" pitchFamily="34" charset="0"/>
              </a:endParaRPr>
            </a:p>
          </p:txBody>
        </p:sp>
        <p:sp>
          <p:nvSpPr>
            <p:cNvPr id="82" name="Freeform 50">
              <a:extLst>
                <a:ext uri="{FF2B5EF4-FFF2-40B4-BE49-F238E27FC236}">
                  <a16:creationId xmlns:a16="http://schemas.microsoft.com/office/drawing/2014/main" id="{3DEFC86F-BED7-47C6-97D3-B668AFC4B437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1251" y="11113"/>
              <a:ext cx="4699000" cy="6823075"/>
            </a:xfrm>
            <a:custGeom>
              <a:avLst/>
              <a:gdLst>
                <a:gd name="T0" fmla="*/ 0 w 1487"/>
                <a:gd name="T1" fmla="*/ 1344 h 2158"/>
                <a:gd name="T2" fmla="*/ 1487 w 1487"/>
                <a:gd name="T3" fmla="*/ 2158 h 2158"/>
                <a:gd name="T4" fmla="*/ 1487 w 1487"/>
                <a:gd name="T5" fmla="*/ 0 h 2158"/>
                <a:gd name="T6" fmla="*/ 620 w 1487"/>
                <a:gd name="T7" fmla="*/ 0 h 2158"/>
                <a:gd name="T8" fmla="*/ 0 w 1487"/>
                <a:gd name="T9" fmla="*/ 1344 h 2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7" h="2158">
                  <a:moveTo>
                    <a:pt x="0" y="1344"/>
                  </a:moveTo>
                  <a:cubicBezTo>
                    <a:pt x="386" y="1762"/>
                    <a:pt x="904" y="2055"/>
                    <a:pt x="1487" y="2158"/>
                  </a:cubicBezTo>
                  <a:cubicBezTo>
                    <a:pt x="1487" y="0"/>
                    <a:pt x="1487" y="0"/>
                    <a:pt x="1487" y="0"/>
                  </a:cubicBezTo>
                  <a:cubicBezTo>
                    <a:pt x="620" y="0"/>
                    <a:pt x="620" y="0"/>
                    <a:pt x="620" y="0"/>
                  </a:cubicBezTo>
                  <a:cubicBezTo>
                    <a:pt x="247" y="330"/>
                    <a:pt x="10" y="809"/>
                    <a:pt x="0" y="1344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Arial" panose="020B0604020202020204" pitchFamily="34" charset="0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FCC0D218-5C62-41F9-BE5C-6E0696D0E199}"/>
              </a:ext>
            </a:extLst>
          </p:cNvPr>
          <p:cNvGrpSpPr/>
          <p:nvPr/>
        </p:nvGrpSpPr>
        <p:grpSpPr>
          <a:xfrm>
            <a:off x="2736849" y="1588"/>
            <a:ext cx="9483725" cy="6854825"/>
            <a:chOff x="2746375" y="1588"/>
            <a:chExt cx="9420226" cy="6854825"/>
          </a:xfrm>
        </p:grpSpPr>
        <p:sp>
          <p:nvSpPr>
            <p:cNvPr id="84" name="Freeform 51">
              <a:extLst>
                <a:ext uri="{FF2B5EF4-FFF2-40B4-BE49-F238E27FC236}">
                  <a16:creationId xmlns:a16="http://schemas.microsoft.com/office/drawing/2014/main" id="{664B4941-CE6B-4EDA-A21D-1A69757C64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62575" y="33338"/>
              <a:ext cx="6804026" cy="6810375"/>
            </a:xfrm>
            <a:custGeom>
              <a:avLst/>
              <a:gdLst>
                <a:gd name="T0" fmla="*/ 2117 w 2153"/>
                <a:gd name="T1" fmla="*/ 2145 h 2154"/>
                <a:gd name="T2" fmla="*/ 2061 w 2153"/>
                <a:gd name="T3" fmla="*/ 2132 h 2154"/>
                <a:gd name="T4" fmla="*/ 2004 w 2153"/>
                <a:gd name="T5" fmla="*/ 2119 h 2154"/>
                <a:gd name="T6" fmla="*/ 1948 w 2153"/>
                <a:gd name="T7" fmla="*/ 2107 h 2154"/>
                <a:gd name="T8" fmla="*/ 1896 w 2153"/>
                <a:gd name="T9" fmla="*/ 2096 h 2154"/>
                <a:gd name="T10" fmla="*/ 1846 w 2153"/>
                <a:gd name="T11" fmla="*/ 2081 h 2154"/>
                <a:gd name="T12" fmla="*/ 1794 w 2153"/>
                <a:gd name="T13" fmla="*/ 2065 h 2154"/>
                <a:gd name="T14" fmla="*/ 1759 w 2153"/>
                <a:gd name="T15" fmla="*/ 2053 h 2154"/>
                <a:gd name="T16" fmla="*/ 1709 w 2153"/>
                <a:gd name="T17" fmla="*/ 2033 h 2154"/>
                <a:gd name="T18" fmla="*/ 1656 w 2153"/>
                <a:gd name="T19" fmla="*/ 2010 h 2154"/>
                <a:gd name="T20" fmla="*/ 1602 w 2153"/>
                <a:gd name="T21" fmla="*/ 1989 h 2154"/>
                <a:gd name="T22" fmla="*/ 1548 w 2153"/>
                <a:gd name="T23" fmla="*/ 1968 h 2154"/>
                <a:gd name="T24" fmla="*/ 1499 w 2153"/>
                <a:gd name="T25" fmla="*/ 1949 h 2154"/>
                <a:gd name="T26" fmla="*/ 1452 w 2153"/>
                <a:gd name="T27" fmla="*/ 1926 h 2154"/>
                <a:gd name="T28" fmla="*/ 1403 w 2153"/>
                <a:gd name="T29" fmla="*/ 1902 h 2154"/>
                <a:gd name="T30" fmla="*/ 1371 w 2153"/>
                <a:gd name="T31" fmla="*/ 1884 h 2154"/>
                <a:gd name="T32" fmla="*/ 1324 w 2153"/>
                <a:gd name="T33" fmla="*/ 1857 h 2154"/>
                <a:gd name="T34" fmla="*/ 1276 w 2153"/>
                <a:gd name="T35" fmla="*/ 1826 h 2154"/>
                <a:gd name="T36" fmla="*/ 1226 w 2153"/>
                <a:gd name="T37" fmla="*/ 1796 h 2154"/>
                <a:gd name="T38" fmla="*/ 1176 w 2153"/>
                <a:gd name="T39" fmla="*/ 1767 h 2154"/>
                <a:gd name="T40" fmla="*/ 1131 w 2153"/>
                <a:gd name="T41" fmla="*/ 1740 h 2154"/>
                <a:gd name="T42" fmla="*/ 1088 w 2153"/>
                <a:gd name="T43" fmla="*/ 1711 h 2154"/>
                <a:gd name="T44" fmla="*/ 1044 w 2153"/>
                <a:gd name="T45" fmla="*/ 1679 h 2154"/>
                <a:gd name="T46" fmla="*/ 1015 w 2153"/>
                <a:gd name="T47" fmla="*/ 1657 h 2154"/>
                <a:gd name="T48" fmla="*/ 973 w 2153"/>
                <a:gd name="T49" fmla="*/ 1622 h 2154"/>
                <a:gd name="T50" fmla="*/ 930 w 2153"/>
                <a:gd name="T51" fmla="*/ 1584 h 2154"/>
                <a:gd name="T52" fmla="*/ 886 w 2153"/>
                <a:gd name="T53" fmla="*/ 1547 h 2154"/>
                <a:gd name="T54" fmla="*/ 841 w 2153"/>
                <a:gd name="T55" fmla="*/ 1510 h 2154"/>
                <a:gd name="T56" fmla="*/ 801 w 2153"/>
                <a:gd name="T57" fmla="*/ 1477 h 2154"/>
                <a:gd name="T58" fmla="*/ 763 w 2153"/>
                <a:gd name="T59" fmla="*/ 1441 h 2154"/>
                <a:gd name="T60" fmla="*/ 725 w 2153"/>
                <a:gd name="T61" fmla="*/ 1402 h 2154"/>
                <a:gd name="T62" fmla="*/ 700 w 2153"/>
                <a:gd name="T63" fmla="*/ 1376 h 2154"/>
                <a:gd name="T64" fmla="*/ 664 w 2153"/>
                <a:gd name="T65" fmla="*/ 1335 h 2154"/>
                <a:gd name="T66" fmla="*/ 627 w 2153"/>
                <a:gd name="T67" fmla="*/ 1291 h 2154"/>
                <a:gd name="T68" fmla="*/ 589 w 2153"/>
                <a:gd name="T69" fmla="*/ 1247 h 2154"/>
                <a:gd name="T70" fmla="*/ 551 w 2153"/>
                <a:gd name="T71" fmla="*/ 1204 h 2154"/>
                <a:gd name="T72" fmla="*/ 516 w 2153"/>
                <a:gd name="T73" fmla="*/ 1165 h 2154"/>
                <a:gd name="T74" fmla="*/ 485 w 2153"/>
                <a:gd name="T75" fmla="*/ 1123 h 2154"/>
                <a:gd name="T76" fmla="*/ 454 w 2153"/>
                <a:gd name="T77" fmla="*/ 1080 h 2154"/>
                <a:gd name="T78" fmla="*/ 433 w 2153"/>
                <a:gd name="T79" fmla="*/ 1050 h 2154"/>
                <a:gd name="T80" fmla="*/ 404 w 2153"/>
                <a:gd name="T81" fmla="*/ 1004 h 2154"/>
                <a:gd name="T82" fmla="*/ 374 w 2153"/>
                <a:gd name="T83" fmla="*/ 954 h 2154"/>
                <a:gd name="T84" fmla="*/ 344 w 2153"/>
                <a:gd name="T85" fmla="*/ 905 h 2154"/>
                <a:gd name="T86" fmla="*/ 313 w 2153"/>
                <a:gd name="T87" fmla="*/ 857 h 2154"/>
                <a:gd name="T88" fmla="*/ 285 w 2153"/>
                <a:gd name="T89" fmla="*/ 812 h 2154"/>
                <a:gd name="T90" fmla="*/ 261 w 2153"/>
                <a:gd name="T91" fmla="*/ 766 h 2154"/>
                <a:gd name="T92" fmla="*/ 238 w 2153"/>
                <a:gd name="T93" fmla="*/ 719 h 2154"/>
                <a:gd name="T94" fmla="*/ 222 w 2153"/>
                <a:gd name="T95" fmla="*/ 686 h 2154"/>
                <a:gd name="T96" fmla="*/ 199 w 2153"/>
                <a:gd name="T97" fmla="*/ 636 h 2154"/>
                <a:gd name="T98" fmla="*/ 178 w 2153"/>
                <a:gd name="T99" fmla="*/ 582 h 2154"/>
                <a:gd name="T100" fmla="*/ 156 w 2153"/>
                <a:gd name="T101" fmla="*/ 529 h 2154"/>
                <a:gd name="T102" fmla="*/ 133 w 2153"/>
                <a:gd name="T103" fmla="*/ 476 h 2154"/>
                <a:gd name="T104" fmla="*/ 113 w 2153"/>
                <a:gd name="T105" fmla="*/ 428 h 2154"/>
                <a:gd name="T106" fmla="*/ 96 w 2153"/>
                <a:gd name="T107" fmla="*/ 379 h 2154"/>
                <a:gd name="T108" fmla="*/ 81 w 2153"/>
                <a:gd name="T109" fmla="*/ 328 h 2154"/>
                <a:gd name="T110" fmla="*/ 71 w 2153"/>
                <a:gd name="T111" fmla="*/ 293 h 2154"/>
                <a:gd name="T112" fmla="*/ 56 w 2153"/>
                <a:gd name="T113" fmla="*/ 240 h 2154"/>
                <a:gd name="T114" fmla="*/ 44 w 2153"/>
                <a:gd name="T115" fmla="*/ 184 h 2154"/>
                <a:gd name="T116" fmla="*/ 30 w 2153"/>
                <a:gd name="T117" fmla="*/ 128 h 2154"/>
                <a:gd name="T118" fmla="*/ 16 w 2153"/>
                <a:gd name="T119" fmla="*/ 72 h 2154"/>
                <a:gd name="T120" fmla="*/ 3 w 2153"/>
                <a:gd name="T121" fmla="*/ 21 h 2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153" h="2154">
                  <a:moveTo>
                    <a:pt x="2151" y="2154"/>
                  </a:moveTo>
                  <a:cubicBezTo>
                    <a:pt x="2151" y="2154"/>
                    <a:pt x="2150" y="2154"/>
                    <a:pt x="2150" y="2154"/>
                  </a:cubicBezTo>
                  <a:cubicBezTo>
                    <a:pt x="2147" y="2153"/>
                    <a:pt x="2147" y="2153"/>
                    <a:pt x="2147" y="2153"/>
                  </a:cubicBezTo>
                  <a:cubicBezTo>
                    <a:pt x="2146" y="2153"/>
                    <a:pt x="2145" y="2152"/>
                    <a:pt x="2145" y="2151"/>
                  </a:cubicBezTo>
                  <a:cubicBezTo>
                    <a:pt x="2146" y="2149"/>
                    <a:pt x="2147" y="2149"/>
                    <a:pt x="2148" y="2149"/>
                  </a:cubicBezTo>
                  <a:cubicBezTo>
                    <a:pt x="2151" y="2149"/>
                    <a:pt x="2151" y="2149"/>
                    <a:pt x="2151" y="2149"/>
                  </a:cubicBezTo>
                  <a:cubicBezTo>
                    <a:pt x="2152" y="2149"/>
                    <a:pt x="2153" y="2151"/>
                    <a:pt x="2153" y="2152"/>
                  </a:cubicBezTo>
                  <a:cubicBezTo>
                    <a:pt x="2153" y="2153"/>
                    <a:pt x="2152" y="2154"/>
                    <a:pt x="2151" y="2154"/>
                  </a:cubicBezTo>
                  <a:close/>
                  <a:moveTo>
                    <a:pt x="2133" y="2151"/>
                  </a:moveTo>
                  <a:cubicBezTo>
                    <a:pt x="2133" y="2151"/>
                    <a:pt x="2132" y="2151"/>
                    <a:pt x="2132" y="2151"/>
                  </a:cubicBezTo>
                  <a:cubicBezTo>
                    <a:pt x="2129" y="2150"/>
                    <a:pt x="2129" y="2150"/>
                    <a:pt x="2129" y="2150"/>
                  </a:cubicBezTo>
                  <a:cubicBezTo>
                    <a:pt x="2128" y="2150"/>
                    <a:pt x="2127" y="2149"/>
                    <a:pt x="2127" y="2147"/>
                  </a:cubicBezTo>
                  <a:cubicBezTo>
                    <a:pt x="2128" y="2146"/>
                    <a:pt x="2129" y="2145"/>
                    <a:pt x="2130" y="2145"/>
                  </a:cubicBezTo>
                  <a:cubicBezTo>
                    <a:pt x="2133" y="2146"/>
                    <a:pt x="2133" y="2146"/>
                    <a:pt x="2133" y="2146"/>
                  </a:cubicBezTo>
                  <a:cubicBezTo>
                    <a:pt x="2134" y="2146"/>
                    <a:pt x="2135" y="2147"/>
                    <a:pt x="2135" y="2149"/>
                  </a:cubicBezTo>
                  <a:cubicBezTo>
                    <a:pt x="2135" y="2150"/>
                    <a:pt x="2134" y="2151"/>
                    <a:pt x="2133" y="2151"/>
                  </a:cubicBezTo>
                  <a:close/>
                  <a:moveTo>
                    <a:pt x="2115" y="2147"/>
                  </a:moveTo>
                  <a:cubicBezTo>
                    <a:pt x="2114" y="2147"/>
                    <a:pt x="2114" y="2147"/>
                    <a:pt x="2114" y="2147"/>
                  </a:cubicBezTo>
                  <a:cubicBezTo>
                    <a:pt x="2111" y="2147"/>
                    <a:pt x="2111" y="2147"/>
                    <a:pt x="2111" y="2147"/>
                  </a:cubicBezTo>
                  <a:cubicBezTo>
                    <a:pt x="2110" y="2146"/>
                    <a:pt x="2109" y="2145"/>
                    <a:pt x="2109" y="2144"/>
                  </a:cubicBezTo>
                  <a:cubicBezTo>
                    <a:pt x="2110" y="2143"/>
                    <a:pt x="2111" y="2142"/>
                    <a:pt x="2112" y="2142"/>
                  </a:cubicBezTo>
                  <a:cubicBezTo>
                    <a:pt x="2115" y="2143"/>
                    <a:pt x="2115" y="2143"/>
                    <a:pt x="2115" y="2143"/>
                  </a:cubicBezTo>
                  <a:cubicBezTo>
                    <a:pt x="2116" y="2143"/>
                    <a:pt x="2117" y="2144"/>
                    <a:pt x="2117" y="2145"/>
                  </a:cubicBezTo>
                  <a:cubicBezTo>
                    <a:pt x="2117" y="2147"/>
                    <a:pt x="2116" y="2147"/>
                    <a:pt x="2115" y="2147"/>
                  </a:cubicBezTo>
                  <a:close/>
                  <a:moveTo>
                    <a:pt x="2097" y="2144"/>
                  </a:moveTo>
                  <a:cubicBezTo>
                    <a:pt x="2096" y="2144"/>
                    <a:pt x="2096" y="2144"/>
                    <a:pt x="2096" y="2144"/>
                  </a:cubicBezTo>
                  <a:cubicBezTo>
                    <a:pt x="2093" y="2143"/>
                    <a:pt x="2093" y="2143"/>
                    <a:pt x="2093" y="2143"/>
                  </a:cubicBezTo>
                  <a:cubicBezTo>
                    <a:pt x="2092" y="2143"/>
                    <a:pt x="2091" y="2142"/>
                    <a:pt x="2091" y="2140"/>
                  </a:cubicBezTo>
                  <a:cubicBezTo>
                    <a:pt x="2092" y="2139"/>
                    <a:pt x="2093" y="2138"/>
                    <a:pt x="2094" y="2138"/>
                  </a:cubicBezTo>
                  <a:cubicBezTo>
                    <a:pt x="2097" y="2139"/>
                    <a:pt x="2097" y="2139"/>
                    <a:pt x="2097" y="2139"/>
                  </a:cubicBezTo>
                  <a:cubicBezTo>
                    <a:pt x="2098" y="2139"/>
                    <a:pt x="2099" y="2141"/>
                    <a:pt x="2099" y="2142"/>
                  </a:cubicBezTo>
                  <a:cubicBezTo>
                    <a:pt x="2099" y="2143"/>
                    <a:pt x="2098" y="2144"/>
                    <a:pt x="2097" y="2144"/>
                  </a:cubicBezTo>
                  <a:close/>
                  <a:moveTo>
                    <a:pt x="2079" y="2140"/>
                  </a:moveTo>
                  <a:cubicBezTo>
                    <a:pt x="2078" y="2140"/>
                    <a:pt x="2078" y="2140"/>
                    <a:pt x="2078" y="2140"/>
                  </a:cubicBezTo>
                  <a:cubicBezTo>
                    <a:pt x="2075" y="2139"/>
                    <a:pt x="2075" y="2139"/>
                    <a:pt x="2075" y="2139"/>
                  </a:cubicBezTo>
                  <a:cubicBezTo>
                    <a:pt x="2074" y="2139"/>
                    <a:pt x="2073" y="2138"/>
                    <a:pt x="2073" y="2137"/>
                  </a:cubicBezTo>
                  <a:cubicBezTo>
                    <a:pt x="2074" y="2135"/>
                    <a:pt x="2075" y="2135"/>
                    <a:pt x="2076" y="2135"/>
                  </a:cubicBezTo>
                  <a:cubicBezTo>
                    <a:pt x="2079" y="2135"/>
                    <a:pt x="2079" y="2135"/>
                    <a:pt x="2079" y="2135"/>
                  </a:cubicBezTo>
                  <a:cubicBezTo>
                    <a:pt x="2080" y="2136"/>
                    <a:pt x="2081" y="2137"/>
                    <a:pt x="2081" y="2138"/>
                  </a:cubicBezTo>
                  <a:cubicBezTo>
                    <a:pt x="2081" y="2139"/>
                    <a:pt x="2080" y="2140"/>
                    <a:pt x="2079" y="2140"/>
                  </a:cubicBezTo>
                  <a:close/>
                  <a:moveTo>
                    <a:pt x="2061" y="2136"/>
                  </a:moveTo>
                  <a:cubicBezTo>
                    <a:pt x="2060" y="2136"/>
                    <a:pt x="2060" y="2136"/>
                    <a:pt x="2060" y="2136"/>
                  </a:cubicBezTo>
                  <a:cubicBezTo>
                    <a:pt x="2057" y="2136"/>
                    <a:pt x="2057" y="2136"/>
                    <a:pt x="2057" y="2136"/>
                  </a:cubicBezTo>
                  <a:cubicBezTo>
                    <a:pt x="2056" y="2135"/>
                    <a:pt x="2055" y="2134"/>
                    <a:pt x="2055" y="2133"/>
                  </a:cubicBezTo>
                  <a:cubicBezTo>
                    <a:pt x="2056" y="2132"/>
                    <a:pt x="2057" y="2131"/>
                    <a:pt x="2058" y="2131"/>
                  </a:cubicBezTo>
                  <a:cubicBezTo>
                    <a:pt x="2061" y="2132"/>
                    <a:pt x="2061" y="2132"/>
                    <a:pt x="2061" y="2132"/>
                  </a:cubicBezTo>
                  <a:cubicBezTo>
                    <a:pt x="2062" y="2132"/>
                    <a:pt x="2063" y="2133"/>
                    <a:pt x="2063" y="2134"/>
                  </a:cubicBezTo>
                  <a:cubicBezTo>
                    <a:pt x="2063" y="2136"/>
                    <a:pt x="2062" y="2136"/>
                    <a:pt x="2061" y="2136"/>
                  </a:cubicBezTo>
                  <a:close/>
                  <a:moveTo>
                    <a:pt x="2043" y="2132"/>
                  </a:moveTo>
                  <a:cubicBezTo>
                    <a:pt x="2043" y="2132"/>
                    <a:pt x="2042" y="2132"/>
                    <a:pt x="2042" y="2132"/>
                  </a:cubicBezTo>
                  <a:cubicBezTo>
                    <a:pt x="2039" y="2132"/>
                    <a:pt x="2039" y="2132"/>
                    <a:pt x="2039" y="2132"/>
                  </a:cubicBezTo>
                  <a:cubicBezTo>
                    <a:pt x="2038" y="2131"/>
                    <a:pt x="2037" y="2130"/>
                    <a:pt x="2037" y="2129"/>
                  </a:cubicBezTo>
                  <a:cubicBezTo>
                    <a:pt x="2038" y="2128"/>
                    <a:pt x="2039" y="2127"/>
                    <a:pt x="2040" y="2127"/>
                  </a:cubicBezTo>
                  <a:cubicBezTo>
                    <a:pt x="2043" y="2128"/>
                    <a:pt x="2043" y="2128"/>
                    <a:pt x="2043" y="2128"/>
                  </a:cubicBezTo>
                  <a:cubicBezTo>
                    <a:pt x="2044" y="2128"/>
                    <a:pt x="2045" y="2129"/>
                    <a:pt x="2045" y="2131"/>
                  </a:cubicBezTo>
                  <a:cubicBezTo>
                    <a:pt x="2045" y="2132"/>
                    <a:pt x="2044" y="2132"/>
                    <a:pt x="2043" y="2132"/>
                  </a:cubicBezTo>
                  <a:close/>
                  <a:moveTo>
                    <a:pt x="2025" y="2128"/>
                  </a:moveTo>
                  <a:cubicBezTo>
                    <a:pt x="2025" y="2128"/>
                    <a:pt x="2024" y="2128"/>
                    <a:pt x="2024" y="2128"/>
                  </a:cubicBezTo>
                  <a:cubicBezTo>
                    <a:pt x="2021" y="2128"/>
                    <a:pt x="2021" y="2128"/>
                    <a:pt x="2021" y="2128"/>
                  </a:cubicBezTo>
                  <a:cubicBezTo>
                    <a:pt x="2020" y="2127"/>
                    <a:pt x="2019" y="2126"/>
                    <a:pt x="2019" y="2125"/>
                  </a:cubicBezTo>
                  <a:cubicBezTo>
                    <a:pt x="2020" y="2124"/>
                    <a:pt x="2021" y="2123"/>
                    <a:pt x="2022" y="2123"/>
                  </a:cubicBezTo>
                  <a:cubicBezTo>
                    <a:pt x="2025" y="2124"/>
                    <a:pt x="2025" y="2124"/>
                    <a:pt x="2025" y="2124"/>
                  </a:cubicBezTo>
                  <a:cubicBezTo>
                    <a:pt x="2027" y="2124"/>
                    <a:pt x="2027" y="2125"/>
                    <a:pt x="2027" y="2127"/>
                  </a:cubicBezTo>
                  <a:cubicBezTo>
                    <a:pt x="2027" y="2128"/>
                    <a:pt x="2026" y="2128"/>
                    <a:pt x="2025" y="2128"/>
                  </a:cubicBezTo>
                  <a:close/>
                  <a:moveTo>
                    <a:pt x="2007" y="2124"/>
                  </a:moveTo>
                  <a:cubicBezTo>
                    <a:pt x="2007" y="2124"/>
                    <a:pt x="2006" y="2124"/>
                    <a:pt x="2006" y="2124"/>
                  </a:cubicBezTo>
                  <a:cubicBezTo>
                    <a:pt x="2003" y="2123"/>
                    <a:pt x="2003" y="2123"/>
                    <a:pt x="2003" y="2123"/>
                  </a:cubicBezTo>
                  <a:cubicBezTo>
                    <a:pt x="2002" y="2123"/>
                    <a:pt x="2001" y="2122"/>
                    <a:pt x="2001" y="2121"/>
                  </a:cubicBezTo>
                  <a:cubicBezTo>
                    <a:pt x="2002" y="2119"/>
                    <a:pt x="2003" y="2119"/>
                    <a:pt x="2004" y="2119"/>
                  </a:cubicBezTo>
                  <a:cubicBezTo>
                    <a:pt x="2007" y="2120"/>
                    <a:pt x="2007" y="2120"/>
                    <a:pt x="2007" y="2120"/>
                  </a:cubicBezTo>
                  <a:cubicBezTo>
                    <a:pt x="2009" y="2120"/>
                    <a:pt x="2009" y="2121"/>
                    <a:pt x="2009" y="2122"/>
                  </a:cubicBezTo>
                  <a:cubicBezTo>
                    <a:pt x="2009" y="2124"/>
                    <a:pt x="2008" y="2124"/>
                    <a:pt x="2007" y="2124"/>
                  </a:cubicBezTo>
                  <a:close/>
                  <a:moveTo>
                    <a:pt x="1989" y="2120"/>
                  </a:moveTo>
                  <a:cubicBezTo>
                    <a:pt x="1989" y="2120"/>
                    <a:pt x="1988" y="2120"/>
                    <a:pt x="1988" y="2120"/>
                  </a:cubicBezTo>
                  <a:cubicBezTo>
                    <a:pt x="1985" y="2119"/>
                    <a:pt x="1985" y="2119"/>
                    <a:pt x="1985" y="2119"/>
                  </a:cubicBezTo>
                  <a:cubicBezTo>
                    <a:pt x="1984" y="2119"/>
                    <a:pt x="1983" y="2118"/>
                    <a:pt x="1984" y="2116"/>
                  </a:cubicBezTo>
                  <a:cubicBezTo>
                    <a:pt x="1984" y="2115"/>
                    <a:pt x="1985" y="2114"/>
                    <a:pt x="1986" y="2115"/>
                  </a:cubicBezTo>
                  <a:cubicBezTo>
                    <a:pt x="1989" y="2115"/>
                    <a:pt x="1989" y="2115"/>
                    <a:pt x="1989" y="2115"/>
                  </a:cubicBezTo>
                  <a:cubicBezTo>
                    <a:pt x="1991" y="2116"/>
                    <a:pt x="1991" y="2117"/>
                    <a:pt x="1991" y="2118"/>
                  </a:cubicBezTo>
                  <a:cubicBezTo>
                    <a:pt x="1991" y="2119"/>
                    <a:pt x="1990" y="2120"/>
                    <a:pt x="1989" y="2120"/>
                  </a:cubicBezTo>
                  <a:close/>
                  <a:moveTo>
                    <a:pt x="1971" y="2116"/>
                  </a:moveTo>
                  <a:cubicBezTo>
                    <a:pt x="1971" y="2116"/>
                    <a:pt x="1971" y="2116"/>
                    <a:pt x="1970" y="2115"/>
                  </a:cubicBezTo>
                  <a:cubicBezTo>
                    <a:pt x="1967" y="2115"/>
                    <a:pt x="1967" y="2115"/>
                    <a:pt x="1967" y="2115"/>
                  </a:cubicBezTo>
                  <a:cubicBezTo>
                    <a:pt x="1966" y="2114"/>
                    <a:pt x="1965" y="2113"/>
                    <a:pt x="1966" y="2112"/>
                  </a:cubicBezTo>
                  <a:cubicBezTo>
                    <a:pt x="1966" y="2111"/>
                    <a:pt x="1967" y="2110"/>
                    <a:pt x="1969" y="2110"/>
                  </a:cubicBezTo>
                  <a:cubicBezTo>
                    <a:pt x="1972" y="2111"/>
                    <a:pt x="1972" y="2111"/>
                    <a:pt x="1972" y="2111"/>
                  </a:cubicBezTo>
                  <a:cubicBezTo>
                    <a:pt x="1973" y="2111"/>
                    <a:pt x="1974" y="2112"/>
                    <a:pt x="1973" y="2114"/>
                  </a:cubicBezTo>
                  <a:cubicBezTo>
                    <a:pt x="1973" y="2115"/>
                    <a:pt x="1972" y="2116"/>
                    <a:pt x="1971" y="2116"/>
                  </a:cubicBezTo>
                  <a:close/>
                  <a:moveTo>
                    <a:pt x="1953" y="2111"/>
                  </a:moveTo>
                  <a:cubicBezTo>
                    <a:pt x="1953" y="2111"/>
                    <a:pt x="1953" y="2111"/>
                    <a:pt x="1952" y="2111"/>
                  </a:cubicBezTo>
                  <a:cubicBezTo>
                    <a:pt x="1950" y="2110"/>
                    <a:pt x="1950" y="2110"/>
                    <a:pt x="1950" y="2110"/>
                  </a:cubicBezTo>
                  <a:cubicBezTo>
                    <a:pt x="1948" y="2110"/>
                    <a:pt x="1947" y="2109"/>
                    <a:pt x="1948" y="2107"/>
                  </a:cubicBezTo>
                  <a:cubicBezTo>
                    <a:pt x="1948" y="2106"/>
                    <a:pt x="1949" y="2105"/>
                    <a:pt x="1951" y="2106"/>
                  </a:cubicBezTo>
                  <a:cubicBezTo>
                    <a:pt x="1954" y="2106"/>
                    <a:pt x="1954" y="2106"/>
                    <a:pt x="1954" y="2106"/>
                  </a:cubicBezTo>
                  <a:cubicBezTo>
                    <a:pt x="1955" y="2107"/>
                    <a:pt x="1956" y="2108"/>
                    <a:pt x="1955" y="2109"/>
                  </a:cubicBezTo>
                  <a:cubicBezTo>
                    <a:pt x="1955" y="2110"/>
                    <a:pt x="1954" y="2111"/>
                    <a:pt x="1953" y="2111"/>
                  </a:cubicBezTo>
                  <a:close/>
                  <a:moveTo>
                    <a:pt x="1935" y="2106"/>
                  </a:moveTo>
                  <a:cubicBezTo>
                    <a:pt x="1935" y="2106"/>
                    <a:pt x="1935" y="2106"/>
                    <a:pt x="1935" y="2106"/>
                  </a:cubicBezTo>
                  <a:cubicBezTo>
                    <a:pt x="1932" y="2105"/>
                    <a:pt x="1932" y="2105"/>
                    <a:pt x="1932" y="2105"/>
                  </a:cubicBezTo>
                  <a:cubicBezTo>
                    <a:pt x="1930" y="2105"/>
                    <a:pt x="1930" y="2104"/>
                    <a:pt x="1930" y="2103"/>
                  </a:cubicBezTo>
                  <a:cubicBezTo>
                    <a:pt x="1930" y="2101"/>
                    <a:pt x="1932" y="2101"/>
                    <a:pt x="1933" y="2101"/>
                  </a:cubicBezTo>
                  <a:cubicBezTo>
                    <a:pt x="1936" y="2102"/>
                    <a:pt x="1936" y="2102"/>
                    <a:pt x="1936" y="2102"/>
                  </a:cubicBezTo>
                  <a:cubicBezTo>
                    <a:pt x="1937" y="2102"/>
                    <a:pt x="1938" y="2103"/>
                    <a:pt x="1938" y="2105"/>
                  </a:cubicBezTo>
                  <a:cubicBezTo>
                    <a:pt x="1937" y="2106"/>
                    <a:pt x="1936" y="2106"/>
                    <a:pt x="1935" y="2106"/>
                  </a:cubicBezTo>
                  <a:close/>
                  <a:moveTo>
                    <a:pt x="1917" y="2102"/>
                  </a:moveTo>
                  <a:cubicBezTo>
                    <a:pt x="1917" y="2102"/>
                    <a:pt x="1917" y="2102"/>
                    <a:pt x="1917" y="2101"/>
                  </a:cubicBezTo>
                  <a:cubicBezTo>
                    <a:pt x="1914" y="2101"/>
                    <a:pt x="1914" y="2101"/>
                    <a:pt x="1914" y="2101"/>
                  </a:cubicBezTo>
                  <a:cubicBezTo>
                    <a:pt x="1913" y="2100"/>
                    <a:pt x="1912" y="2099"/>
                    <a:pt x="1912" y="2098"/>
                  </a:cubicBezTo>
                  <a:cubicBezTo>
                    <a:pt x="1913" y="2096"/>
                    <a:pt x="1914" y="2096"/>
                    <a:pt x="1915" y="2096"/>
                  </a:cubicBezTo>
                  <a:cubicBezTo>
                    <a:pt x="1918" y="2097"/>
                    <a:pt x="1918" y="2097"/>
                    <a:pt x="1918" y="2097"/>
                  </a:cubicBezTo>
                  <a:cubicBezTo>
                    <a:pt x="1919" y="2097"/>
                    <a:pt x="1920" y="2099"/>
                    <a:pt x="1920" y="2100"/>
                  </a:cubicBezTo>
                  <a:cubicBezTo>
                    <a:pt x="1919" y="2101"/>
                    <a:pt x="1918" y="2102"/>
                    <a:pt x="1917" y="2102"/>
                  </a:cubicBezTo>
                  <a:close/>
                  <a:moveTo>
                    <a:pt x="1900" y="2097"/>
                  </a:moveTo>
                  <a:cubicBezTo>
                    <a:pt x="1899" y="2097"/>
                    <a:pt x="1899" y="2097"/>
                    <a:pt x="1899" y="2097"/>
                  </a:cubicBezTo>
                  <a:cubicBezTo>
                    <a:pt x="1896" y="2096"/>
                    <a:pt x="1896" y="2096"/>
                    <a:pt x="1896" y="2096"/>
                  </a:cubicBezTo>
                  <a:cubicBezTo>
                    <a:pt x="1895" y="2095"/>
                    <a:pt x="1894" y="2094"/>
                    <a:pt x="1894" y="2093"/>
                  </a:cubicBezTo>
                  <a:cubicBezTo>
                    <a:pt x="1895" y="2092"/>
                    <a:pt x="1896" y="2091"/>
                    <a:pt x="1897" y="2091"/>
                  </a:cubicBezTo>
                  <a:cubicBezTo>
                    <a:pt x="1900" y="2092"/>
                    <a:pt x="1900" y="2092"/>
                    <a:pt x="1900" y="2092"/>
                  </a:cubicBezTo>
                  <a:cubicBezTo>
                    <a:pt x="1902" y="2092"/>
                    <a:pt x="1902" y="2094"/>
                    <a:pt x="1902" y="2095"/>
                  </a:cubicBezTo>
                  <a:cubicBezTo>
                    <a:pt x="1902" y="2096"/>
                    <a:pt x="1901" y="2097"/>
                    <a:pt x="1900" y="2097"/>
                  </a:cubicBezTo>
                  <a:close/>
                  <a:moveTo>
                    <a:pt x="1882" y="2092"/>
                  </a:moveTo>
                  <a:cubicBezTo>
                    <a:pt x="1882" y="2092"/>
                    <a:pt x="1881" y="2092"/>
                    <a:pt x="1881" y="2091"/>
                  </a:cubicBezTo>
                  <a:cubicBezTo>
                    <a:pt x="1878" y="2091"/>
                    <a:pt x="1878" y="2091"/>
                    <a:pt x="1878" y="2091"/>
                  </a:cubicBezTo>
                  <a:cubicBezTo>
                    <a:pt x="1877" y="2090"/>
                    <a:pt x="1876" y="2089"/>
                    <a:pt x="1877" y="2088"/>
                  </a:cubicBezTo>
                  <a:cubicBezTo>
                    <a:pt x="1877" y="2086"/>
                    <a:pt x="1878" y="2086"/>
                    <a:pt x="1880" y="2086"/>
                  </a:cubicBezTo>
                  <a:cubicBezTo>
                    <a:pt x="1883" y="2087"/>
                    <a:pt x="1883" y="2087"/>
                    <a:pt x="1883" y="2087"/>
                  </a:cubicBezTo>
                  <a:cubicBezTo>
                    <a:pt x="1884" y="2087"/>
                    <a:pt x="1885" y="2089"/>
                    <a:pt x="1884" y="2090"/>
                  </a:cubicBezTo>
                  <a:cubicBezTo>
                    <a:pt x="1884" y="2091"/>
                    <a:pt x="1883" y="2092"/>
                    <a:pt x="1882" y="2092"/>
                  </a:cubicBezTo>
                  <a:close/>
                  <a:moveTo>
                    <a:pt x="1864" y="2086"/>
                  </a:moveTo>
                  <a:cubicBezTo>
                    <a:pt x="1864" y="2086"/>
                    <a:pt x="1864" y="2086"/>
                    <a:pt x="1864" y="2086"/>
                  </a:cubicBezTo>
                  <a:cubicBezTo>
                    <a:pt x="1861" y="2085"/>
                    <a:pt x="1861" y="2085"/>
                    <a:pt x="1861" y="2085"/>
                  </a:cubicBezTo>
                  <a:cubicBezTo>
                    <a:pt x="1859" y="2085"/>
                    <a:pt x="1859" y="2084"/>
                    <a:pt x="1859" y="2082"/>
                  </a:cubicBezTo>
                  <a:cubicBezTo>
                    <a:pt x="1859" y="2081"/>
                    <a:pt x="1861" y="2081"/>
                    <a:pt x="1862" y="2081"/>
                  </a:cubicBezTo>
                  <a:cubicBezTo>
                    <a:pt x="1865" y="2082"/>
                    <a:pt x="1865" y="2082"/>
                    <a:pt x="1865" y="2082"/>
                  </a:cubicBezTo>
                  <a:cubicBezTo>
                    <a:pt x="1866" y="2082"/>
                    <a:pt x="1867" y="2083"/>
                    <a:pt x="1866" y="2085"/>
                  </a:cubicBezTo>
                  <a:cubicBezTo>
                    <a:pt x="1866" y="2086"/>
                    <a:pt x="1865" y="2086"/>
                    <a:pt x="1864" y="2086"/>
                  </a:cubicBezTo>
                  <a:close/>
                  <a:moveTo>
                    <a:pt x="1847" y="2081"/>
                  </a:moveTo>
                  <a:cubicBezTo>
                    <a:pt x="1846" y="2081"/>
                    <a:pt x="1846" y="2081"/>
                    <a:pt x="1846" y="2081"/>
                  </a:cubicBezTo>
                  <a:cubicBezTo>
                    <a:pt x="1843" y="2080"/>
                    <a:pt x="1843" y="2080"/>
                    <a:pt x="1843" y="2080"/>
                  </a:cubicBezTo>
                  <a:cubicBezTo>
                    <a:pt x="1842" y="2080"/>
                    <a:pt x="1841" y="2078"/>
                    <a:pt x="1841" y="2077"/>
                  </a:cubicBezTo>
                  <a:cubicBezTo>
                    <a:pt x="1842" y="2076"/>
                    <a:pt x="1843" y="2075"/>
                    <a:pt x="1844" y="2076"/>
                  </a:cubicBezTo>
                  <a:cubicBezTo>
                    <a:pt x="1847" y="2076"/>
                    <a:pt x="1847" y="2076"/>
                    <a:pt x="1847" y="2076"/>
                  </a:cubicBezTo>
                  <a:cubicBezTo>
                    <a:pt x="1848" y="2077"/>
                    <a:pt x="1849" y="2078"/>
                    <a:pt x="1849" y="2079"/>
                  </a:cubicBezTo>
                  <a:cubicBezTo>
                    <a:pt x="1849" y="2080"/>
                    <a:pt x="1848" y="2081"/>
                    <a:pt x="1847" y="2081"/>
                  </a:cubicBezTo>
                  <a:close/>
                  <a:moveTo>
                    <a:pt x="1829" y="2076"/>
                  </a:moveTo>
                  <a:cubicBezTo>
                    <a:pt x="1829" y="2076"/>
                    <a:pt x="1828" y="2076"/>
                    <a:pt x="1828" y="2076"/>
                  </a:cubicBezTo>
                  <a:cubicBezTo>
                    <a:pt x="1825" y="2075"/>
                    <a:pt x="1825" y="2075"/>
                    <a:pt x="1825" y="2075"/>
                  </a:cubicBezTo>
                  <a:cubicBezTo>
                    <a:pt x="1824" y="2074"/>
                    <a:pt x="1823" y="2073"/>
                    <a:pt x="1824" y="2072"/>
                  </a:cubicBezTo>
                  <a:cubicBezTo>
                    <a:pt x="1824" y="2070"/>
                    <a:pt x="1825" y="2070"/>
                    <a:pt x="1827" y="2070"/>
                  </a:cubicBezTo>
                  <a:cubicBezTo>
                    <a:pt x="1830" y="2071"/>
                    <a:pt x="1830" y="2071"/>
                    <a:pt x="1830" y="2071"/>
                  </a:cubicBezTo>
                  <a:cubicBezTo>
                    <a:pt x="1831" y="2071"/>
                    <a:pt x="1832" y="2073"/>
                    <a:pt x="1831" y="2074"/>
                  </a:cubicBezTo>
                  <a:cubicBezTo>
                    <a:pt x="1831" y="2075"/>
                    <a:pt x="1830" y="2076"/>
                    <a:pt x="1829" y="2076"/>
                  </a:cubicBezTo>
                  <a:close/>
                  <a:moveTo>
                    <a:pt x="1811" y="2070"/>
                  </a:moveTo>
                  <a:cubicBezTo>
                    <a:pt x="1811" y="2070"/>
                    <a:pt x="1811" y="2070"/>
                    <a:pt x="1811" y="2070"/>
                  </a:cubicBezTo>
                  <a:cubicBezTo>
                    <a:pt x="1808" y="2069"/>
                    <a:pt x="1808" y="2069"/>
                    <a:pt x="1808" y="2069"/>
                  </a:cubicBezTo>
                  <a:cubicBezTo>
                    <a:pt x="1806" y="2069"/>
                    <a:pt x="1806" y="2067"/>
                    <a:pt x="1806" y="2066"/>
                  </a:cubicBezTo>
                  <a:cubicBezTo>
                    <a:pt x="1807" y="2065"/>
                    <a:pt x="1808" y="2064"/>
                    <a:pt x="1809" y="2065"/>
                  </a:cubicBezTo>
                  <a:cubicBezTo>
                    <a:pt x="1812" y="2066"/>
                    <a:pt x="1812" y="2066"/>
                    <a:pt x="1812" y="2066"/>
                  </a:cubicBezTo>
                  <a:cubicBezTo>
                    <a:pt x="1813" y="2066"/>
                    <a:pt x="1814" y="2067"/>
                    <a:pt x="1814" y="2069"/>
                  </a:cubicBezTo>
                  <a:cubicBezTo>
                    <a:pt x="1813" y="2070"/>
                    <a:pt x="1812" y="2070"/>
                    <a:pt x="1811" y="2070"/>
                  </a:cubicBezTo>
                  <a:close/>
                  <a:moveTo>
                    <a:pt x="1794" y="2065"/>
                  </a:moveTo>
                  <a:cubicBezTo>
                    <a:pt x="1794" y="2065"/>
                    <a:pt x="1793" y="2065"/>
                    <a:pt x="1793" y="2064"/>
                  </a:cubicBezTo>
                  <a:cubicBezTo>
                    <a:pt x="1790" y="2063"/>
                    <a:pt x="1790" y="2063"/>
                    <a:pt x="1790" y="2063"/>
                  </a:cubicBezTo>
                  <a:cubicBezTo>
                    <a:pt x="1789" y="2063"/>
                    <a:pt x="1788" y="2062"/>
                    <a:pt x="1789" y="2060"/>
                  </a:cubicBezTo>
                  <a:cubicBezTo>
                    <a:pt x="1789" y="2059"/>
                    <a:pt x="1790" y="2059"/>
                    <a:pt x="1792" y="2059"/>
                  </a:cubicBezTo>
                  <a:cubicBezTo>
                    <a:pt x="1795" y="2060"/>
                    <a:pt x="1795" y="2060"/>
                    <a:pt x="1795" y="2060"/>
                  </a:cubicBezTo>
                  <a:cubicBezTo>
                    <a:pt x="1796" y="2060"/>
                    <a:pt x="1796" y="2062"/>
                    <a:pt x="1796" y="2063"/>
                  </a:cubicBezTo>
                  <a:cubicBezTo>
                    <a:pt x="1796" y="2064"/>
                    <a:pt x="1795" y="2065"/>
                    <a:pt x="1794" y="2065"/>
                  </a:cubicBezTo>
                  <a:close/>
                  <a:moveTo>
                    <a:pt x="1776" y="2059"/>
                  </a:moveTo>
                  <a:cubicBezTo>
                    <a:pt x="1776" y="2059"/>
                    <a:pt x="1776" y="2059"/>
                    <a:pt x="1776" y="2059"/>
                  </a:cubicBezTo>
                  <a:cubicBezTo>
                    <a:pt x="1773" y="2058"/>
                    <a:pt x="1773" y="2058"/>
                    <a:pt x="1773" y="2058"/>
                  </a:cubicBezTo>
                  <a:cubicBezTo>
                    <a:pt x="1771" y="2057"/>
                    <a:pt x="1771" y="2056"/>
                    <a:pt x="1771" y="2055"/>
                  </a:cubicBezTo>
                  <a:cubicBezTo>
                    <a:pt x="1772" y="2053"/>
                    <a:pt x="1773" y="2053"/>
                    <a:pt x="1774" y="2053"/>
                  </a:cubicBezTo>
                  <a:cubicBezTo>
                    <a:pt x="1777" y="2054"/>
                    <a:pt x="1777" y="2054"/>
                    <a:pt x="1777" y="2054"/>
                  </a:cubicBezTo>
                  <a:cubicBezTo>
                    <a:pt x="1778" y="2055"/>
                    <a:pt x="1779" y="2056"/>
                    <a:pt x="1779" y="2057"/>
                  </a:cubicBezTo>
                  <a:cubicBezTo>
                    <a:pt x="1778" y="2058"/>
                    <a:pt x="1777" y="2059"/>
                    <a:pt x="1776" y="2059"/>
                  </a:cubicBezTo>
                  <a:close/>
                  <a:moveTo>
                    <a:pt x="1759" y="2053"/>
                  </a:moveTo>
                  <a:cubicBezTo>
                    <a:pt x="1759" y="2053"/>
                    <a:pt x="1758" y="2053"/>
                    <a:pt x="1758" y="2053"/>
                  </a:cubicBezTo>
                  <a:cubicBezTo>
                    <a:pt x="1755" y="2052"/>
                    <a:pt x="1755" y="2052"/>
                    <a:pt x="1755" y="2052"/>
                  </a:cubicBezTo>
                  <a:cubicBezTo>
                    <a:pt x="1754" y="2051"/>
                    <a:pt x="1753" y="2050"/>
                    <a:pt x="1754" y="2049"/>
                  </a:cubicBezTo>
                  <a:cubicBezTo>
                    <a:pt x="1754" y="2047"/>
                    <a:pt x="1755" y="2047"/>
                    <a:pt x="1757" y="2047"/>
                  </a:cubicBezTo>
                  <a:cubicBezTo>
                    <a:pt x="1760" y="2048"/>
                    <a:pt x="1760" y="2048"/>
                    <a:pt x="1760" y="2048"/>
                  </a:cubicBezTo>
                  <a:cubicBezTo>
                    <a:pt x="1761" y="2049"/>
                    <a:pt x="1762" y="2050"/>
                    <a:pt x="1761" y="2051"/>
                  </a:cubicBezTo>
                  <a:cubicBezTo>
                    <a:pt x="1761" y="2052"/>
                    <a:pt x="1760" y="2053"/>
                    <a:pt x="1759" y="2053"/>
                  </a:cubicBezTo>
                  <a:close/>
                  <a:moveTo>
                    <a:pt x="1741" y="2047"/>
                  </a:moveTo>
                  <a:cubicBezTo>
                    <a:pt x="1741" y="2047"/>
                    <a:pt x="1741" y="2047"/>
                    <a:pt x="1741" y="2047"/>
                  </a:cubicBezTo>
                  <a:cubicBezTo>
                    <a:pt x="1738" y="2046"/>
                    <a:pt x="1738" y="2046"/>
                    <a:pt x="1738" y="2046"/>
                  </a:cubicBezTo>
                  <a:cubicBezTo>
                    <a:pt x="1737" y="2045"/>
                    <a:pt x="1736" y="2044"/>
                    <a:pt x="1736" y="2043"/>
                  </a:cubicBezTo>
                  <a:cubicBezTo>
                    <a:pt x="1737" y="2041"/>
                    <a:pt x="1738" y="2041"/>
                    <a:pt x="1739" y="2041"/>
                  </a:cubicBezTo>
                  <a:cubicBezTo>
                    <a:pt x="1742" y="2042"/>
                    <a:pt x="1742" y="2042"/>
                    <a:pt x="1742" y="2042"/>
                  </a:cubicBezTo>
                  <a:cubicBezTo>
                    <a:pt x="1743" y="2043"/>
                    <a:pt x="1744" y="2044"/>
                    <a:pt x="1744" y="2045"/>
                  </a:cubicBezTo>
                  <a:cubicBezTo>
                    <a:pt x="1743" y="2046"/>
                    <a:pt x="1742" y="2047"/>
                    <a:pt x="1741" y="2047"/>
                  </a:cubicBezTo>
                  <a:close/>
                  <a:moveTo>
                    <a:pt x="1724" y="2041"/>
                  </a:moveTo>
                  <a:cubicBezTo>
                    <a:pt x="1724" y="2041"/>
                    <a:pt x="1724" y="2041"/>
                    <a:pt x="1723" y="2041"/>
                  </a:cubicBezTo>
                  <a:cubicBezTo>
                    <a:pt x="1720" y="2040"/>
                    <a:pt x="1720" y="2040"/>
                    <a:pt x="1720" y="2040"/>
                  </a:cubicBezTo>
                  <a:cubicBezTo>
                    <a:pt x="1719" y="2039"/>
                    <a:pt x="1718" y="2038"/>
                    <a:pt x="1719" y="2036"/>
                  </a:cubicBezTo>
                  <a:cubicBezTo>
                    <a:pt x="1719" y="2035"/>
                    <a:pt x="1721" y="2035"/>
                    <a:pt x="1722" y="2035"/>
                  </a:cubicBezTo>
                  <a:cubicBezTo>
                    <a:pt x="1725" y="2036"/>
                    <a:pt x="1725" y="2036"/>
                    <a:pt x="1725" y="2036"/>
                  </a:cubicBezTo>
                  <a:cubicBezTo>
                    <a:pt x="1726" y="2037"/>
                    <a:pt x="1727" y="2038"/>
                    <a:pt x="1726" y="2039"/>
                  </a:cubicBezTo>
                  <a:cubicBezTo>
                    <a:pt x="1726" y="2040"/>
                    <a:pt x="1725" y="2041"/>
                    <a:pt x="1724" y="2041"/>
                  </a:cubicBezTo>
                  <a:close/>
                  <a:moveTo>
                    <a:pt x="1707" y="2034"/>
                  </a:moveTo>
                  <a:cubicBezTo>
                    <a:pt x="1706" y="2034"/>
                    <a:pt x="1706" y="2034"/>
                    <a:pt x="1706" y="2034"/>
                  </a:cubicBezTo>
                  <a:cubicBezTo>
                    <a:pt x="1703" y="2033"/>
                    <a:pt x="1703" y="2033"/>
                    <a:pt x="1703" y="2033"/>
                  </a:cubicBezTo>
                  <a:cubicBezTo>
                    <a:pt x="1702" y="2033"/>
                    <a:pt x="1701" y="2031"/>
                    <a:pt x="1702" y="2030"/>
                  </a:cubicBezTo>
                  <a:cubicBezTo>
                    <a:pt x="1702" y="2029"/>
                    <a:pt x="1703" y="2028"/>
                    <a:pt x="1705" y="2029"/>
                  </a:cubicBezTo>
                  <a:cubicBezTo>
                    <a:pt x="1708" y="2030"/>
                    <a:pt x="1708" y="2030"/>
                    <a:pt x="1708" y="2030"/>
                  </a:cubicBezTo>
                  <a:cubicBezTo>
                    <a:pt x="1709" y="2030"/>
                    <a:pt x="1709" y="2032"/>
                    <a:pt x="1709" y="2033"/>
                  </a:cubicBezTo>
                  <a:cubicBezTo>
                    <a:pt x="1709" y="2034"/>
                    <a:pt x="1708" y="2034"/>
                    <a:pt x="1707" y="2034"/>
                  </a:cubicBezTo>
                  <a:close/>
                  <a:moveTo>
                    <a:pt x="1689" y="2028"/>
                  </a:moveTo>
                  <a:cubicBezTo>
                    <a:pt x="1689" y="2028"/>
                    <a:pt x="1689" y="2028"/>
                    <a:pt x="1689" y="2028"/>
                  </a:cubicBezTo>
                  <a:cubicBezTo>
                    <a:pt x="1686" y="2027"/>
                    <a:pt x="1686" y="2027"/>
                    <a:pt x="1686" y="2027"/>
                  </a:cubicBezTo>
                  <a:cubicBezTo>
                    <a:pt x="1685" y="2026"/>
                    <a:pt x="1684" y="2025"/>
                    <a:pt x="1684" y="2024"/>
                  </a:cubicBezTo>
                  <a:cubicBezTo>
                    <a:pt x="1685" y="2023"/>
                    <a:pt x="1686" y="2022"/>
                    <a:pt x="1687" y="2022"/>
                  </a:cubicBezTo>
                  <a:cubicBezTo>
                    <a:pt x="1690" y="2023"/>
                    <a:pt x="1690" y="2023"/>
                    <a:pt x="1690" y="2023"/>
                  </a:cubicBezTo>
                  <a:cubicBezTo>
                    <a:pt x="1692" y="2024"/>
                    <a:pt x="1692" y="2025"/>
                    <a:pt x="1692" y="2027"/>
                  </a:cubicBezTo>
                  <a:cubicBezTo>
                    <a:pt x="1691" y="2027"/>
                    <a:pt x="1690" y="2028"/>
                    <a:pt x="1689" y="2028"/>
                  </a:cubicBezTo>
                  <a:close/>
                  <a:moveTo>
                    <a:pt x="1672" y="2022"/>
                  </a:moveTo>
                  <a:cubicBezTo>
                    <a:pt x="1672" y="2022"/>
                    <a:pt x="1672" y="2022"/>
                    <a:pt x="1671" y="2021"/>
                  </a:cubicBezTo>
                  <a:cubicBezTo>
                    <a:pt x="1669" y="2020"/>
                    <a:pt x="1669" y="2020"/>
                    <a:pt x="1669" y="2020"/>
                  </a:cubicBezTo>
                  <a:cubicBezTo>
                    <a:pt x="1667" y="2020"/>
                    <a:pt x="1667" y="2018"/>
                    <a:pt x="1667" y="2017"/>
                  </a:cubicBezTo>
                  <a:cubicBezTo>
                    <a:pt x="1668" y="2016"/>
                    <a:pt x="1669" y="2015"/>
                    <a:pt x="1670" y="2016"/>
                  </a:cubicBezTo>
                  <a:cubicBezTo>
                    <a:pt x="1673" y="2017"/>
                    <a:pt x="1673" y="2017"/>
                    <a:pt x="1673" y="2017"/>
                  </a:cubicBezTo>
                  <a:cubicBezTo>
                    <a:pt x="1674" y="2017"/>
                    <a:pt x="1675" y="2019"/>
                    <a:pt x="1674" y="2020"/>
                  </a:cubicBezTo>
                  <a:cubicBezTo>
                    <a:pt x="1674" y="2021"/>
                    <a:pt x="1673" y="2022"/>
                    <a:pt x="1672" y="2022"/>
                  </a:cubicBezTo>
                  <a:close/>
                  <a:moveTo>
                    <a:pt x="1655" y="2015"/>
                  </a:moveTo>
                  <a:cubicBezTo>
                    <a:pt x="1655" y="2015"/>
                    <a:pt x="1654" y="2015"/>
                    <a:pt x="1654" y="2015"/>
                  </a:cubicBezTo>
                  <a:cubicBezTo>
                    <a:pt x="1651" y="2014"/>
                    <a:pt x="1651" y="2014"/>
                    <a:pt x="1651" y="2014"/>
                  </a:cubicBezTo>
                  <a:cubicBezTo>
                    <a:pt x="1650" y="2013"/>
                    <a:pt x="1649" y="2012"/>
                    <a:pt x="1650" y="2011"/>
                  </a:cubicBezTo>
                  <a:cubicBezTo>
                    <a:pt x="1650" y="2009"/>
                    <a:pt x="1652" y="2009"/>
                    <a:pt x="1653" y="2009"/>
                  </a:cubicBezTo>
                  <a:cubicBezTo>
                    <a:pt x="1656" y="2010"/>
                    <a:pt x="1656" y="2010"/>
                    <a:pt x="1656" y="2010"/>
                  </a:cubicBezTo>
                  <a:cubicBezTo>
                    <a:pt x="1657" y="2011"/>
                    <a:pt x="1658" y="2012"/>
                    <a:pt x="1657" y="2013"/>
                  </a:cubicBezTo>
                  <a:cubicBezTo>
                    <a:pt x="1657" y="2014"/>
                    <a:pt x="1656" y="2015"/>
                    <a:pt x="1655" y="2015"/>
                  </a:cubicBezTo>
                  <a:close/>
                  <a:moveTo>
                    <a:pt x="1638" y="2008"/>
                  </a:moveTo>
                  <a:cubicBezTo>
                    <a:pt x="1638" y="2008"/>
                    <a:pt x="1637" y="2008"/>
                    <a:pt x="1637" y="2008"/>
                  </a:cubicBezTo>
                  <a:cubicBezTo>
                    <a:pt x="1634" y="2007"/>
                    <a:pt x="1634" y="2007"/>
                    <a:pt x="1634" y="2007"/>
                  </a:cubicBezTo>
                  <a:cubicBezTo>
                    <a:pt x="1633" y="2006"/>
                    <a:pt x="1632" y="2005"/>
                    <a:pt x="1633" y="2004"/>
                  </a:cubicBezTo>
                  <a:cubicBezTo>
                    <a:pt x="1633" y="2003"/>
                    <a:pt x="1635" y="2002"/>
                    <a:pt x="1636" y="2002"/>
                  </a:cubicBezTo>
                  <a:cubicBezTo>
                    <a:pt x="1639" y="2004"/>
                    <a:pt x="1639" y="2004"/>
                    <a:pt x="1639" y="2004"/>
                  </a:cubicBezTo>
                  <a:cubicBezTo>
                    <a:pt x="1640" y="2004"/>
                    <a:pt x="1641" y="2005"/>
                    <a:pt x="1640" y="2007"/>
                  </a:cubicBezTo>
                  <a:cubicBezTo>
                    <a:pt x="1640" y="2008"/>
                    <a:pt x="1639" y="2008"/>
                    <a:pt x="1638" y="2008"/>
                  </a:cubicBezTo>
                  <a:close/>
                  <a:moveTo>
                    <a:pt x="1621" y="2001"/>
                  </a:moveTo>
                  <a:cubicBezTo>
                    <a:pt x="1621" y="2001"/>
                    <a:pt x="1620" y="2001"/>
                    <a:pt x="1620" y="2001"/>
                  </a:cubicBezTo>
                  <a:cubicBezTo>
                    <a:pt x="1617" y="2000"/>
                    <a:pt x="1617" y="2000"/>
                    <a:pt x="1617" y="2000"/>
                  </a:cubicBezTo>
                  <a:cubicBezTo>
                    <a:pt x="1616" y="2000"/>
                    <a:pt x="1615" y="1998"/>
                    <a:pt x="1616" y="1997"/>
                  </a:cubicBezTo>
                  <a:cubicBezTo>
                    <a:pt x="1616" y="1996"/>
                    <a:pt x="1618" y="1995"/>
                    <a:pt x="1619" y="1996"/>
                  </a:cubicBezTo>
                  <a:cubicBezTo>
                    <a:pt x="1622" y="1997"/>
                    <a:pt x="1622" y="1997"/>
                    <a:pt x="1622" y="1997"/>
                  </a:cubicBezTo>
                  <a:cubicBezTo>
                    <a:pt x="1623" y="1997"/>
                    <a:pt x="1624" y="1999"/>
                    <a:pt x="1623" y="2000"/>
                  </a:cubicBezTo>
                  <a:cubicBezTo>
                    <a:pt x="1623" y="2001"/>
                    <a:pt x="1622" y="2001"/>
                    <a:pt x="1621" y="2001"/>
                  </a:cubicBezTo>
                  <a:close/>
                  <a:moveTo>
                    <a:pt x="1604" y="1994"/>
                  </a:moveTo>
                  <a:cubicBezTo>
                    <a:pt x="1603" y="1994"/>
                    <a:pt x="1603" y="1994"/>
                    <a:pt x="1603" y="1994"/>
                  </a:cubicBezTo>
                  <a:cubicBezTo>
                    <a:pt x="1600" y="1993"/>
                    <a:pt x="1600" y="1993"/>
                    <a:pt x="1600" y="1993"/>
                  </a:cubicBezTo>
                  <a:cubicBezTo>
                    <a:pt x="1599" y="1993"/>
                    <a:pt x="1598" y="1991"/>
                    <a:pt x="1599" y="1990"/>
                  </a:cubicBezTo>
                  <a:cubicBezTo>
                    <a:pt x="1599" y="1989"/>
                    <a:pt x="1601" y="1988"/>
                    <a:pt x="1602" y="1989"/>
                  </a:cubicBezTo>
                  <a:cubicBezTo>
                    <a:pt x="1605" y="1990"/>
                    <a:pt x="1605" y="1990"/>
                    <a:pt x="1605" y="1990"/>
                  </a:cubicBezTo>
                  <a:cubicBezTo>
                    <a:pt x="1606" y="1990"/>
                    <a:pt x="1606" y="1992"/>
                    <a:pt x="1606" y="1993"/>
                  </a:cubicBezTo>
                  <a:cubicBezTo>
                    <a:pt x="1606" y="1994"/>
                    <a:pt x="1605" y="1994"/>
                    <a:pt x="1604" y="1994"/>
                  </a:cubicBezTo>
                  <a:close/>
                  <a:moveTo>
                    <a:pt x="1587" y="1987"/>
                  </a:moveTo>
                  <a:cubicBezTo>
                    <a:pt x="1586" y="1987"/>
                    <a:pt x="1586" y="1987"/>
                    <a:pt x="1586" y="1987"/>
                  </a:cubicBezTo>
                  <a:cubicBezTo>
                    <a:pt x="1583" y="1986"/>
                    <a:pt x="1583" y="1986"/>
                    <a:pt x="1583" y="1986"/>
                  </a:cubicBezTo>
                  <a:cubicBezTo>
                    <a:pt x="1582" y="1985"/>
                    <a:pt x="1581" y="1984"/>
                    <a:pt x="1582" y="1983"/>
                  </a:cubicBezTo>
                  <a:cubicBezTo>
                    <a:pt x="1582" y="1982"/>
                    <a:pt x="1584" y="1981"/>
                    <a:pt x="1585" y="1982"/>
                  </a:cubicBezTo>
                  <a:cubicBezTo>
                    <a:pt x="1588" y="1983"/>
                    <a:pt x="1588" y="1983"/>
                    <a:pt x="1588" y="1983"/>
                  </a:cubicBezTo>
                  <a:cubicBezTo>
                    <a:pt x="1589" y="1983"/>
                    <a:pt x="1589" y="1985"/>
                    <a:pt x="1589" y="1986"/>
                  </a:cubicBezTo>
                  <a:cubicBezTo>
                    <a:pt x="1589" y="1987"/>
                    <a:pt x="1588" y="1987"/>
                    <a:pt x="1587" y="1987"/>
                  </a:cubicBezTo>
                  <a:close/>
                  <a:moveTo>
                    <a:pt x="1570" y="1980"/>
                  </a:moveTo>
                  <a:cubicBezTo>
                    <a:pt x="1570" y="1980"/>
                    <a:pt x="1569" y="1980"/>
                    <a:pt x="1569" y="1980"/>
                  </a:cubicBezTo>
                  <a:cubicBezTo>
                    <a:pt x="1566" y="1979"/>
                    <a:pt x="1566" y="1979"/>
                    <a:pt x="1566" y="1979"/>
                  </a:cubicBezTo>
                  <a:cubicBezTo>
                    <a:pt x="1565" y="1978"/>
                    <a:pt x="1564" y="1977"/>
                    <a:pt x="1565" y="1976"/>
                  </a:cubicBezTo>
                  <a:cubicBezTo>
                    <a:pt x="1565" y="1974"/>
                    <a:pt x="1567" y="1974"/>
                    <a:pt x="1568" y="1974"/>
                  </a:cubicBezTo>
                  <a:cubicBezTo>
                    <a:pt x="1571" y="1975"/>
                    <a:pt x="1571" y="1975"/>
                    <a:pt x="1571" y="1975"/>
                  </a:cubicBezTo>
                  <a:cubicBezTo>
                    <a:pt x="1572" y="1976"/>
                    <a:pt x="1573" y="1977"/>
                    <a:pt x="1572" y="1979"/>
                  </a:cubicBezTo>
                  <a:cubicBezTo>
                    <a:pt x="1572" y="1980"/>
                    <a:pt x="1571" y="1980"/>
                    <a:pt x="1570" y="1980"/>
                  </a:cubicBezTo>
                  <a:close/>
                  <a:moveTo>
                    <a:pt x="1553" y="1973"/>
                  </a:moveTo>
                  <a:cubicBezTo>
                    <a:pt x="1553" y="1973"/>
                    <a:pt x="1552" y="1973"/>
                    <a:pt x="1552" y="1973"/>
                  </a:cubicBezTo>
                  <a:cubicBezTo>
                    <a:pt x="1549" y="1971"/>
                    <a:pt x="1549" y="1971"/>
                    <a:pt x="1549" y="1971"/>
                  </a:cubicBezTo>
                  <a:cubicBezTo>
                    <a:pt x="1548" y="1971"/>
                    <a:pt x="1547" y="1969"/>
                    <a:pt x="1548" y="1968"/>
                  </a:cubicBezTo>
                  <a:cubicBezTo>
                    <a:pt x="1548" y="1967"/>
                    <a:pt x="1550" y="1966"/>
                    <a:pt x="1551" y="1967"/>
                  </a:cubicBezTo>
                  <a:cubicBezTo>
                    <a:pt x="1554" y="1968"/>
                    <a:pt x="1554" y="1968"/>
                    <a:pt x="1554" y="1968"/>
                  </a:cubicBezTo>
                  <a:cubicBezTo>
                    <a:pt x="1555" y="1969"/>
                    <a:pt x="1556" y="1970"/>
                    <a:pt x="1555" y="1971"/>
                  </a:cubicBezTo>
                  <a:cubicBezTo>
                    <a:pt x="1555" y="1972"/>
                    <a:pt x="1554" y="1973"/>
                    <a:pt x="1553" y="1973"/>
                  </a:cubicBezTo>
                  <a:close/>
                  <a:moveTo>
                    <a:pt x="1536" y="1965"/>
                  </a:moveTo>
                  <a:cubicBezTo>
                    <a:pt x="1536" y="1965"/>
                    <a:pt x="1535" y="1965"/>
                    <a:pt x="1535" y="1965"/>
                  </a:cubicBezTo>
                  <a:cubicBezTo>
                    <a:pt x="1532" y="1964"/>
                    <a:pt x="1532" y="1964"/>
                    <a:pt x="1532" y="1964"/>
                  </a:cubicBezTo>
                  <a:cubicBezTo>
                    <a:pt x="1531" y="1963"/>
                    <a:pt x="1531" y="1962"/>
                    <a:pt x="1531" y="1961"/>
                  </a:cubicBezTo>
                  <a:cubicBezTo>
                    <a:pt x="1532" y="1959"/>
                    <a:pt x="1533" y="1959"/>
                    <a:pt x="1534" y="1959"/>
                  </a:cubicBezTo>
                  <a:cubicBezTo>
                    <a:pt x="1537" y="1961"/>
                    <a:pt x="1537" y="1961"/>
                    <a:pt x="1537" y="1961"/>
                  </a:cubicBezTo>
                  <a:cubicBezTo>
                    <a:pt x="1538" y="1961"/>
                    <a:pt x="1539" y="1963"/>
                    <a:pt x="1538" y="1964"/>
                  </a:cubicBezTo>
                  <a:cubicBezTo>
                    <a:pt x="1538" y="1965"/>
                    <a:pt x="1537" y="1965"/>
                    <a:pt x="1536" y="1965"/>
                  </a:cubicBezTo>
                  <a:close/>
                  <a:moveTo>
                    <a:pt x="1519" y="1958"/>
                  </a:moveTo>
                  <a:cubicBezTo>
                    <a:pt x="1519" y="1958"/>
                    <a:pt x="1519" y="1958"/>
                    <a:pt x="1518" y="1957"/>
                  </a:cubicBezTo>
                  <a:cubicBezTo>
                    <a:pt x="1516" y="1956"/>
                    <a:pt x="1516" y="1956"/>
                    <a:pt x="1516" y="1956"/>
                  </a:cubicBezTo>
                  <a:cubicBezTo>
                    <a:pt x="1514" y="1956"/>
                    <a:pt x="1514" y="1954"/>
                    <a:pt x="1514" y="1953"/>
                  </a:cubicBezTo>
                  <a:cubicBezTo>
                    <a:pt x="1515" y="1952"/>
                    <a:pt x="1516" y="1951"/>
                    <a:pt x="1518" y="1952"/>
                  </a:cubicBezTo>
                  <a:cubicBezTo>
                    <a:pt x="1520" y="1953"/>
                    <a:pt x="1520" y="1953"/>
                    <a:pt x="1520" y="1953"/>
                  </a:cubicBezTo>
                  <a:cubicBezTo>
                    <a:pt x="1522" y="1954"/>
                    <a:pt x="1522" y="1955"/>
                    <a:pt x="1522" y="1956"/>
                  </a:cubicBezTo>
                  <a:cubicBezTo>
                    <a:pt x="1521" y="1957"/>
                    <a:pt x="1520" y="1958"/>
                    <a:pt x="1519" y="1958"/>
                  </a:cubicBezTo>
                  <a:close/>
                  <a:moveTo>
                    <a:pt x="1503" y="1950"/>
                  </a:moveTo>
                  <a:cubicBezTo>
                    <a:pt x="1502" y="1950"/>
                    <a:pt x="1502" y="1950"/>
                    <a:pt x="1502" y="1950"/>
                  </a:cubicBezTo>
                  <a:cubicBezTo>
                    <a:pt x="1499" y="1949"/>
                    <a:pt x="1499" y="1949"/>
                    <a:pt x="1499" y="1949"/>
                  </a:cubicBezTo>
                  <a:cubicBezTo>
                    <a:pt x="1498" y="1948"/>
                    <a:pt x="1497" y="1947"/>
                    <a:pt x="1498" y="1945"/>
                  </a:cubicBezTo>
                  <a:cubicBezTo>
                    <a:pt x="1498" y="1944"/>
                    <a:pt x="1500" y="1944"/>
                    <a:pt x="1501" y="1944"/>
                  </a:cubicBezTo>
                  <a:cubicBezTo>
                    <a:pt x="1504" y="1945"/>
                    <a:pt x="1504" y="1945"/>
                    <a:pt x="1504" y="1945"/>
                  </a:cubicBezTo>
                  <a:cubicBezTo>
                    <a:pt x="1505" y="1946"/>
                    <a:pt x="1505" y="1947"/>
                    <a:pt x="1505" y="1949"/>
                  </a:cubicBezTo>
                  <a:cubicBezTo>
                    <a:pt x="1504" y="1950"/>
                    <a:pt x="1504" y="1950"/>
                    <a:pt x="1503" y="1950"/>
                  </a:cubicBezTo>
                  <a:close/>
                  <a:moveTo>
                    <a:pt x="1486" y="1942"/>
                  </a:moveTo>
                  <a:cubicBezTo>
                    <a:pt x="1486" y="1942"/>
                    <a:pt x="1485" y="1942"/>
                    <a:pt x="1485" y="1942"/>
                  </a:cubicBezTo>
                  <a:cubicBezTo>
                    <a:pt x="1482" y="1941"/>
                    <a:pt x="1482" y="1941"/>
                    <a:pt x="1482" y="1941"/>
                  </a:cubicBezTo>
                  <a:cubicBezTo>
                    <a:pt x="1481" y="1940"/>
                    <a:pt x="1480" y="1939"/>
                    <a:pt x="1481" y="1938"/>
                  </a:cubicBezTo>
                  <a:cubicBezTo>
                    <a:pt x="1482" y="1936"/>
                    <a:pt x="1483" y="1936"/>
                    <a:pt x="1484" y="1936"/>
                  </a:cubicBezTo>
                  <a:cubicBezTo>
                    <a:pt x="1487" y="1938"/>
                    <a:pt x="1487" y="1938"/>
                    <a:pt x="1487" y="1938"/>
                  </a:cubicBezTo>
                  <a:cubicBezTo>
                    <a:pt x="1488" y="1938"/>
                    <a:pt x="1489" y="1940"/>
                    <a:pt x="1488" y="1941"/>
                  </a:cubicBezTo>
                  <a:cubicBezTo>
                    <a:pt x="1488" y="1942"/>
                    <a:pt x="1487" y="1942"/>
                    <a:pt x="1486" y="1942"/>
                  </a:cubicBezTo>
                  <a:close/>
                  <a:moveTo>
                    <a:pt x="1469" y="1934"/>
                  </a:moveTo>
                  <a:cubicBezTo>
                    <a:pt x="1469" y="1934"/>
                    <a:pt x="1469" y="1934"/>
                    <a:pt x="1468" y="1934"/>
                  </a:cubicBezTo>
                  <a:cubicBezTo>
                    <a:pt x="1466" y="1933"/>
                    <a:pt x="1466" y="1933"/>
                    <a:pt x="1466" y="1933"/>
                  </a:cubicBezTo>
                  <a:cubicBezTo>
                    <a:pt x="1464" y="1932"/>
                    <a:pt x="1464" y="1931"/>
                    <a:pt x="1464" y="1930"/>
                  </a:cubicBezTo>
                  <a:cubicBezTo>
                    <a:pt x="1465" y="1928"/>
                    <a:pt x="1466" y="1928"/>
                    <a:pt x="1468" y="1928"/>
                  </a:cubicBezTo>
                  <a:cubicBezTo>
                    <a:pt x="1470" y="1930"/>
                    <a:pt x="1470" y="1930"/>
                    <a:pt x="1470" y="1930"/>
                  </a:cubicBezTo>
                  <a:cubicBezTo>
                    <a:pt x="1472" y="1930"/>
                    <a:pt x="1472" y="1932"/>
                    <a:pt x="1471" y="1933"/>
                  </a:cubicBezTo>
                  <a:cubicBezTo>
                    <a:pt x="1471" y="1934"/>
                    <a:pt x="1470" y="1934"/>
                    <a:pt x="1469" y="1934"/>
                  </a:cubicBezTo>
                  <a:close/>
                  <a:moveTo>
                    <a:pt x="1453" y="1926"/>
                  </a:moveTo>
                  <a:cubicBezTo>
                    <a:pt x="1452" y="1926"/>
                    <a:pt x="1452" y="1926"/>
                    <a:pt x="1452" y="1926"/>
                  </a:cubicBezTo>
                  <a:cubicBezTo>
                    <a:pt x="1449" y="1925"/>
                    <a:pt x="1449" y="1925"/>
                    <a:pt x="1449" y="1925"/>
                  </a:cubicBezTo>
                  <a:cubicBezTo>
                    <a:pt x="1448" y="1924"/>
                    <a:pt x="1447" y="1923"/>
                    <a:pt x="1448" y="1922"/>
                  </a:cubicBezTo>
                  <a:cubicBezTo>
                    <a:pt x="1448" y="1920"/>
                    <a:pt x="1450" y="1920"/>
                    <a:pt x="1451" y="1920"/>
                  </a:cubicBezTo>
                  <a:cubicBezTo>
                    <a:pt x="1454" y="1922"/>
                    <a:pt x="1454" y="1922"/>
                    <a:pt x="1454" y="1922"/>
                  </a:cubicBezTo>
                  <a:cubicBezTo>
                    <a:pt x="1455" y="1922"/>
                    <a:pt x="1455" y="1924"/>
                    <a:pt x="1455" y="1925"/>
                  </a:cubicBezTo>
                  <a:cubicBezTo>
                    <a:pt x="1454" y="1926"/>
                    <a:pt x="1454" y="1926"/>
                    <a:pt x="1453" y="1926"/>
                  </a:cubicBezTo>
                  <a:close/>
                  <a:moveTo>
                    <a:pt x="1436" y="1918"/>
                  </a:moveTo>
                  <a:cubicBezTo>
                    <a:pt x="1436" y="1918"/>
                    <a:pt x="1436" y="1918"/>
                    <a:pt x="1435" y="1918"/>
                  </a:cubicBezTo>
                  <a:cubicBezTo>
                    <a:pt x="1432" y="1917"/>
                    <a:pt x="1432" y="1917"/>
                    <a:pt x="1432" y="1917"/>
                  </a:cubicBezTo>
                  <a:cubicBezTo>
                    <a:pt x="1431" y="1916"/>
                    <a:pt x="1431" y="1915"/>
                    <a:pt x="1431" y="1913"/>
                  </a:cubicBezTo>
                  <a:cubicBezTo>
                    <a:pt x="1432" y="1912"/>
                    <a:pt x="1433" y="1912"/>
                    <a:pt x="1435" y="1912"/>
                  </a:cubicBezTo>
                  <a:cubicBezTo>
                    <a:pt x="1437" y="1914"/>
                    <a:pt x="1437" y="1914"/>
                    <a:pt x="1437" y="1914"/>
                  </a:cubicBezTo>
                  <a:cubicBezTo>
                    <a:pt x="1438" y="1914"/>
                    <a:pt x="1439" y="1916"/>
                    <a:pt x="1438" y="1917"/>
                  </a:cubicBezTo>
                  <a:cubicBezTo>
                    <a:pt x="1438" y="1918"/>
                    <a:pt x="1437" y="1918"/>
                    <a:pt x="1436" y="1918"/>
                  </a:cubicBezTo>
                  <a:close/>
                  <a:moveTo>
                    <a:pt x="1420" y="1910"/>
                  </a:moveTo>
                  <a:cubicBezTo>
                    <a:pt x="1419" y="1910"/>
                    <a:pt x="1419" y="1910"/>
                    <a:pt x="1419" y="1910"/>
                  </a:cubicBezTo>
                  <a:cubicBezTo>
                    <a:pt x="1416" y="1908"/>
                    <a:pt x="1416" y="1908"/>
                    <a:pt x="1416" y="1908"/>
                  </a:cubicBezTo>
                  <a:cubicBezTo>
                    <a:pt x="1415" y="1908"/>
                    <a:pt x="1414" y="1906"/>
                    <a:pt x="1415" y="1905"/>
                  </a:cubicBezTo>
                  <a:cubicBezTo>
                    <a:pt x="1416" y="1904"/>
                    <a:pt x="1417" y="1903"/>
                    <a:pt x="1418" y="1904"/>
                  </a:cubicBezTo>
                  <a:cubicBezTo>
                    <a:pt x="1421" y="1905"/>
                    <a:pt x="1421" y="1905"/>
                    <a:pt x="1421" y="1905"/>
                  </a:cubicBezTo>
                  <a:cubicBezTo>
                    <a:pt x="1422" y="1906"/>
                    <a:pt x="1423" y="1907"/>
                    <a:pt x="1422" y="1909"/>
                  </a:cubicBezTo>
                  <a:cubicBezTo>
                    <a:pt x="1422" y="1909"/>
                    <a:pt x="1421" y="1910"/>
                    <a:pt x="1420" y="1910"/>
                  </a:cubicBezTo>
                  <a:close/>
                  <a:moveTo>
                    <a:pt x="1403" y="1902"/>
                  </a:moveTo>
                  <a:cubicBezTo>
                    <a:pt x="1403" y="1902"/>
                    <a:pt x="1403" y="1901"/>
                    <a:pt x="1402" y="1901"/>
                  </a:cubicBezTo>
                  <a:cubicBezTo>
                    <a:pt x="1400" y="1900"/>
                    <a:pt x="1400" y="1900"/>
                    <a:pt x="1400" y="1900"/>
                  </a:cubicBezTo>
                  <a:cubicBezTo>
                    <a:pt x="1398" y="1899"/>
                    <a:pt x="1398" y="1898"/>
                    <a:pt x="1399" y="1897"/>
                  </a:cubicBezTo>
                  <a:cubicBezTo>
                    <a:pt x="1399" y="1895"/>
                    <a:pt x="1401" y="1895"/>
                    <a:pt x="1402" y="1896"/>
                  </a:cubicBezTo>
                  <a:cubicBezTo>
                    <a:pt x="1405" y="1897"/>
                    <a:pt x="1405" y="1897"/>
                    <a:pt x="1405" y="1897"/>
                  </a:cubicBezTo>
                  <a:cubicBezTo>
                    <a:pt x="1406" y="1898"/>
                    <a:pt x="1406" y="1899"/>
                    <a:pt x="1406" y="1900"/>
                  </a:cubicBezTo>
                  <a:cubicBezTo>
                    <a:pt x="1405" y="1901"/>
                    <a:pt x="1404" y="1902"/>
                    <a:pt x="1403" y="1902"/>
                  </a:cubicBezTo>
                  <a:close/>
                  <a:moveTo>
                    <a:pt x="1387" y="1893"/>
                  </a:moveTo>
                  <a:cubicBezTo>
                    <a:pt x="1387" y="1893"/>
                    <a:pt x="1386" y="1893"/>
                    <a:pt x="1386" y="1893"/>
                  </a:cubicBezTo>
                  <a:cubicBezTo>
                    <a:pt x="1383" y="1891"/>
                    <a:pt x="1383" y="1891"/>
                    <a:pt x="1383" y="1891"/>
                  </a:cubicBezTo>
                  <a:cubicBezTo>
                    <a:pt x="1382" y="1891"/>
                    <a:pt x="1382" y="1889"/>
                    <a:pt x="1382" y="1888"/>
                  </a:cubicBezTo>
                  <a:cubicBezTo>
                    <a:pt x="1383" y="1887"/>
                    <a:pt x="1384" y="1887"/>
                    <a:pt x="1385" y="1887"/>
                  </a:cubicBezTo>
                  <a:cubicBezTo>
                    <a:pt x="1388" y="1889"/>
                    <a:pt x="1388" y="1889"/>
                    <a:pt x="1388" y="1889"/>
                  </a:cubicBezTo>
                  <a:cubicBezTo>
                    <a:pt x="1389" y="1889"/>
                    <a:pt x="1390" y="1891"/>
                    <a:pt x="1389" y="1892"/>
                  </a:cubicBezTo>
                  <a:cubicBezTo>
                    <a:pt x="1389" y="1893"/>
                    <a:pt x="1388" y="1893"/>
                    <a:pt x="1387" y="1893"/>
                  </a:cubicBezTo>
                  <a:close/>
                  <a:moveTo>
                    <a:pt x="1371" y="1884"/>
                  </a:moveTo>
                  <a:cubicBezTo>
                    <a:pt x="1370" y="1884"/>
                    <a:pt x="1370" y="1884"/>
                    <a:pt x="1370" y="1884"/>
                  </a:cubicBezTo>
                  <a:cubicBezTo>
                    <a:pt x="1367" y="1883"/>
                    <a:pt x="1367" y="1883"/>
                    <a:pt x="1367" y="1883"/>
                  </a:cubicBezTo>
                  <a:cubicBezTo>
                    <a:pt x="1366" y="1882"/>
                    <a:pt x="1365" y="1881"/>
                    <a:pt x="1366" y="1879"/>
                  </a:cubicBezTo>
                  <a:cubicBezTo>
                    <a:pt x="1367" y="1878"/>
                    <a:pt x="1368" y="1878"/>
                    <a:pt x="1369" y="1879"/>
                  </a:cubicBezTo>
                  <a:cubicBezTo>
                    <a:pt x="1372" y="1880"/>
                    <a:pt x="1372" y="1880"/>
                    <a:pt x="1372" y="1880"/>
                  </a:cubicBezTo>
                  <a:cubicBezTo>
                    <a:pt x="1373" y="1881"/>
                    <a:pt x="1374" y="1882"/>
                    <a:pt x="1373" y="1883"/>
                  </a:cubicBezTo>
                  <a:cubicBezTo>
                    <a:pt x="1373" y="1884"/>
                    <a:pt x="1372" y="1884"/>
                    <a:pt x="1371" y="1884"/>
                  </a:cubicBezTo>
                  <a:close/>
                  <a:moveTo>
                    <a:pt x="1355" y="1876"/>
                  </a:moveTo>
                  <a:cubicBezTo>
                    <a:pt x="1354" y="1876"/>
                    <a:pt x="1354" y="1876"/>
                    <a:pt x="1353" y="1875"/>
                  </a:cubicBezTo>
                  <a:cubicBezTo>
                    <a:pt x="1351" y="1874"/>
                    <a:pt x="1351" y="1874"/>
                    <a:pt x="1351" y="1874"/>
                  </a:cubicBezTo>
                  <a:cubicBezTo>
                    <a:pt x="1350" y="1873"/>
                    <a:pt x="1349" y="1872"/>
                    <a:pt x="1350" y="1871"/>
                  </a:cubicBezTo>
                  <a:cubicBezTo>
                    <a:pt x="1350" y="1870"/>
                    <a:pt x="1352" y="1869"/>
                    <a:pt x="1353" y="1870"/>
                  </a:cubicBezTo>
                  <a:cubicBezTo>
                    <a:pt x="1356" y="1871"/>
                    <a:pt x="1356" y="1871"/>
                    <a:pt x="1356" y="1871"/>
                  </a:cubicBezTo>
                  <a:cubicBezTo>
                    <a:pt x="1357" y="1872"/>
                    <a:pt x="1357" y="1873"/>
                    <a:pt x="1357" y="1874"/>
                  </a:cubicBezTo>
                  <a:cubicBezTo>
                    <a:pt x="1356" y="1875"/>
                    <a:pt x="1355" y="1876"/>
                    <a:pt x="1355" y="1876"/>
                  </a:cubicBezTo>
                  <a:close/>
                  <a:moveTo>
                    <a:pt x="1338" y="1867"/>
                  </a:moveTo>
                  <a:cubicBezTo>
                    <a:pt x="1338" y="1867"/>
                    <a:pt x="1338" y="1867"/>
                    <a:pt x="1337" y="1867"/>
                  </a:cubicBezTo>
                  <a:cubicBezTo>
                    <a:pt x="1335" y="1865"/>
                    <a:pt x="1335" y="1865"/>
                    <a:pt x="1335" y="1865"/>
                  </a:cubicBezTo>
                  <a:cubicBezTo>
                    <a:pt x="1333" y="1864"/>
                    <a:pt x="1333" y="1863"/>
                    <a:pt x="1334" y="1862"/>
                  </a:cubicBezTo>
                  <a:cubicBezTo>
                    <a:pt x="1334" y="1861"/>
                    <a:pt x="1336" y="1860"/>
                    <a:pt x="1337" y="1861"/>
                  </a:cubicBezTo>
                  <a:cubicBezTo>
                    <a:pt x="1340" y="1862"/>
                    <a:pt x="1340" y="1862"/>
                    <a:pt x="1340" y="1862"/>
                  </a:cubicBezTo>
                  <a:cubicBezTo>
                    <a:pt x="1341" y="1863"/>
                    <a:pt x="1341" y="1865"/>
                    <a:pt x="1341" y="1866"/>
                  </a:cubicBezTo>
                  <a:cubicBezTo>
                    <a:pt x="1340" y="1866"/>
                    <a:pt x="1339" y="1867"/>
                    <a:pt x="1338" y="1867"/>
                  </a:cubicBezTo>
                  <a:close/>
                  <a:moveTo>
                    <a:pt x="1322" y="1858"/>
                  </a:moveTo>
                  <a:cubicBezTo>
                    <a:pt x="1322" y="1858"/>
                    <a:pt x="1322" y="1858"/>
                    <a:pt x="1321" y="1858"/>
                  </a:cubicBezTo>
                  <a:cubicBezTo>
                    <a:pt x="1319" y="1856"/>
                    <a:pt x="1319" y="1856"/>
                    <a:pt x="1319" y="1856"/>
                  </a:cubicBezTo>
                  <a:cubicBezTo>
                    <a:pt x="1317" y="1856"/>
                    <a:pt x="1317" y="1854"/>
                    <a:pt x="1318" y="1853"/>
                  </a:cubicBezTo>
                  <a:cubicBezTo>
                    <a:pt x="1318" y="1852"/>
                    <a:pt x="1320" y="1851"/>
                    <a:pt x="1321" y="1852"/>
                  </a:cubicBezTo>
                  <a:cubicBezTo>
                    <a:pt x="1324" y="1854"/>
                    <a:pt x="1324" y="1854"/>
                    <a:pt x="1324" y="1854"/>
                  </a:cubicBezTo>
                  <a:cubicBezTo>
                    <a:pt x="1325" y="1854"/>
                    <a:pt x="1325" y="1856"/>
                    <a:pt x="1324" y="1857"/>
                  </a:cubicBezTo>
                  <a:cubicBezTo>
                    <a:pt x="1324" y="1858"/>
                    <a:pt x="1323" y="1858"/>
                    <a:pt x="1322" y="1858"/>
                  </a:cubicBezTo>
                  <a:close/>
                  <a:moveTo>
                    <a:pt x="1306" y="1849"/>
                  </a:moveTo>
                  <a:cubicBezTo>
                    <a:pt x="1306" y="1849"/>
                    <a:pt x="1306" y="1849"/>
                    <a:pt x="1305" y="1849"/>
                  </a:cubicBezTo>
                  <a:cubicBezTo>
                    <a:pt x="1303" y="1847"/>
                    <a:pt x="1303" y="1847"/>
                    <a:pt x="1303" y="1847"/>
                  </a:cubicBezTo>
                  <a:cubicBezTo>
                    <a:pt x="1301" y="1846"/>
                    <a:pt x="1301" y="1845"/>
                    <a:pt x="1302" y="1844"/>
                  </a:cubicBezTo>
                  <a:cubicBezTo>
                    <a:pt x="1302" y="1843"/>
                    <a:pt x="1304" y="1842"/>
                    <a:pt x="1305" y="1843"/>
                  </a:cubicBezTo>
                  <a:cubicBezTo>
                    <a:pt x="1308" y="1844"/>
                    <a:pt x="1308" y="1844"/>
                    <a:pt x="1308" y="1844"/>
                  </a:cubicBezTo>
                  <a:cubicBezTo>
                    <a:pt x="1309" y="1845"/>
                    <a:pt x="1309" y="1847"/>
                    <a:pt x="1308" y="1848"/>
                  </a:cubicBezTo>
                  <a:cubicBezTo>
                    <a:pt x="1308" y="1848"/>
                    <a:pt x="1307" y="1849"/>
                    <a:pt x="1306" y="1849"/>
                  </a:cubicBezTo>
                  <a:close/>
                  <a:moveTo>
                    <a:pt x="1290" y="1840"/>
                  </a:moveTo>
                  <a:cubicBezTo>
                    <a:pt x="1290" y="1840"/>
                    <a:pt x="1290" y="1840"/>
                    <a:pt x="1289" y="1839"/>
                  </a:cubicBezTo>
                  <a:cubicBezTo>
                    <a:pt x="1287" y="1838"/>
                    <a:pt x="1287" y="1838"/>
                    <a:pt x="1287" y="1838"/>
                  </a:cubicBezTo>
                  <a:cubicBezTo>
                    <a:pt x="1285" y="1837"/>
                    <a:pt x="1285" y="1836"/>
                    <a:pt x="1286" y="1835"/>
                  </a:cubicBezTo>
                  <a:cubicBezTo>
                    <a:pt x="1286" y="1834"/>
                    <a:pt x="1288" y="1833"/>
                    <a:pt x="1289" y="1834"/>
                  </a:cubicBezTo>
                  <a:cubicBezTo>
                    <a:pt x="1292" y="1835"/>
                    <a:pt x="1292" y="1835"/>
                    <a:pt x="1292" y="1835"/>
                  </a:cubicBezTo>
                  <a:cubicBezTo>
                    <a:pt x="1293" y="1836"/>
                    <a:pt x="1293" y="1837"/>
                    <a:pt x="1292" y="1839"/>
                  </a:cubicBezTo>
                  <a:cubicBezTo>
                    <a:pt x="1292" y="1839"/>
                    <a:pt x="1291" y="1840"/>
                    <a:pt x="1290" y="1840"/>
                  </a:cubicBezTo>
                  <a:close/>
                  <a:moveTo>
                    <a:pt x="1275" y="1831"/>
                  </a:moveTo>
                  <a:cubicBezTo>
                    <a:pt x="1274" y="1831"/>
                    <a:pt x="1274" y="1830"/>
                    <a:pt x="1273" y="1830"/>
                  </a:cubicBezTo>
                  <a:cubicBezTo>
                    <a:pt x="1271" y="1829"/>
                    <a:pt x="1271" y="1829"/>
                    <a:pt x="1271" y="1829"/>
                  </a:cubicBezTo>
                  <a:cubicBezTo>
                    <a:pt x="1270" y="1828"/>
                    <a:pt x="1269" y="1827"/>
                    <a:pt x="1270" y="1825"/>
                  </a:cubicBezTo>
                  <a:cubicBezTo>
                    <a:pt x="1271" y="1824"/>
                    <a:pt x="1272" y="1824"/>
                    <a:pt x="1273" y="1825"/>
                  </a:cubicBezTo>
                  <a:cubicBezTo>
                    <a:pt x="1276" y="1826"/>
                    <a:pt x="1276" y="1826"/>
                    <a:pt x="1276" y="1826"/>
                  </a:cubicBezTo>
                  <a:cubicBezTo>
                    <a:pt x="1277" y="1827"/>
                    <a:pt x="1277" y="1828"/>
                    <a:pt x="1277" y="1829"/>
                  </a:cubicBezTo>
                  <a:cubicBezTo>
                    <a:pt x="1276" y="1830"/>
                    <a:pt x="1275" y="1831"/>
                    <a:pt x="1275" y="1831"/>
                  </a:cubicBezTo>
                  <a:close/>
                  <a:moveTo>
                    <a:pt x="1259" y="1821"/>
                  </a:moveTo>
                  <a:cubicBezTo>
                    <a:pt x="1258" y="1821"/>
                    <a:pt x="1258" y="1821"/>
                    <a:pt x="1257" y="1821"/>
                  </a:cubicBezTo>
                  <a:cubicBezTo>
                    <a:pt x="1255" y="1819"/>
                    <a:pt x="1255" y="1819"/>
                    <a:pt x="1255" y="1819"/>
                  </a:cubicBezTo>
                  <a:cubicBezTo>
                    <a:pt x="1254" y="1819"/>
                    <a:pt x="1253" y="1817"/>
                    <a:pt x="1254" y="1816"/>
                  </a:cubicBezTo>
                  <a:cubicBezTo>
                    <a:pt x="1255" y="1815"/>
                    <a:pt x="1256" y="1814"/>
                    <a:pt x="1257" y="1815"/>
                  </a:cubicBezTo>
                  <a:cubicBezTo>
                    <a:pt x="1260" y="1817"/>
                    <a:pt x="1260" y="1817"/>
                    <a:pt x="1260" y="1817"/>
                  </a:cubicBezTo>
                  <a:cubicBezTo>
                    <a:pt x="1261" y="1817"/>
                    <a:pt x="1261" y="1819"/>
                    <a:pt x="1261" y="1820"/>
                  </a:cubicBezTo>
                  <a:cubicBezTo>
                    <a:pt x="1260" y="1821"/>
                    <a:pt x="1260" y="1821"/>
                    <a:pt x="1259" y="1821"/>
                  </a:cubicBezTo>
                  <a:close/>
                  <a:moveTo>
                    <a:pt x="1243" y="1812"/>
                  </a:moveTo>
                  <a:cubicBezTo>
                    <a:pt x="1243" y="1812"/>
                    <a:pt x="1242" y="1812"/>
                    <a:pt x="1242" y="1811"/>
                  </a:cubicBezTo>
                  <a:cubicBezTo>
                    <a:pt x="1239" y="1810"/>
                    <a:pt x="1239" y="1810"/>
                    <a:pt x="1239" y="1810"/>
                  </a:cubicBezTo>
                  <a:cubicBezTo>
                    <a:pt x="1238" y="1809"/>
                    <a:pt x="1238" y="1808"/>
                    <a:pt x="1238" y="1806"/>
                  </a:cubicBezTo>
                  <a:cubicBezTo>
                    <a:pt x="1239" y="1805"/>
                    <a:pt x="1240" y="1805"/>
                    <a:pt x="1242" y="1806"/>
                  </a:cubicBezTo>
                  <a:cubicBezTo>
                    <a:pt x="1244" y="1807"/>
                    <a:pt x="1244" y="1807"/>
                    <a:pt x="1244" y="1807"/>
                  </a:cubicBezTo>
                  <a:cubicBezTo>
                    <a:pt x="1245" y="1808"/>
                    <a:pt x="1246" y="1809"/>
                    <a:pt x="1245" y="1811"/>
                  </a:cubicBezTo>
                  <a:cubicBezTo>
                    <a:pt x="1245" y="1811"/>
                    <a:pt x="1244" y="1812"/>
                    <a:pt x="1243" y="1812"/>
                  </a:cubicBezTo>
                  <a:close/>
                  <a:moveTo>
                    <a:pt x="1227" y="1802"/>
                  </a:moveTo>
                  <a:cubicBezTo>
                    <a:pt x="1227" y="1802"/>
                    <a:pt x="1226" y="1802"/>
                    <a:pt x="1226" y="1802"/>
                  </a:cubicBezTo>
                  <a:cubicBezTo>
                    <a:pt x="1223" y="1800"/>
                    <a:pt x="1223" y="1800"/>
                    <a:pt x="1223" y="1800"/>
                  </a:cubicBezTo>
                  <a:cubicBezTo>
                    <a:pt x="1222" y="1799"/>
                    <a:pt x="1222" y="1798"/>
                    <a:pt x="1223" y="1797"/>
                  </a:cubicBezTo>
                  <a:cubicBezTo>
                    <a:pt x="1223" y="1796"/>
                    <a:pt x="1225" y="1795"/>
                    <a:pt x="1226" y="1796"/>
                  </a:cubicBezTo>
                  <a:cubicBezTo>
                    <a:pt x="1229" y="1798"/>
                    <a:pt x="1229" y="1798"/>
                    <a:pt x="1229" y="1798"/>
                  </a:cubicBezTo>
                  <a:cubicBezTo>
                    <a:pt x="1230" y="1798"/>
                    <a:pt x="1230" y="1800"/>
                    <a:pt x="1229" y="1801"/>
                  </a:cubicBezTo>
                  <a:cubicBezTo>
                    <a:pt x="1229" y="1802"/>
                    <a:pt x="1228" y="1802"/>
                    <a:pt x="1227" y="1802"/>
                  </a:cubicBezTo>
                  <a:close/>
                  <a:moveTo>
                    <a:pt x="1212" y="1792"/>
                  </a:moveTo>
                  <a:cubicBezTo>
                    <a:pt x="1211" y="1792"/>
                    <a:pt x="1211" y="1792"/>
                    <a:pt x="1210" y="1792"/>
                  </a:cubicBezTo>
                  <a:cubicBezTo>
                    <a:pt x="1208" y="1790"/>
                    <a:pt x="1208" y="1790"/>
                    <a:pt x="1208" y="1790"/>
                  </a:cubicBezTo>
                  <a:cubicBezTo>
                    <a:pt x="1207" y="1790"/>
                    <a:pt x="1206" y="1788"/>
                    <a:pt x="1207" y="1787"/>
                  </a:cubicBezTo>
                  <a:cubicBezTo>
                    <a:pt x="1208" y="1786"/>
                    <a:pt x="1209" y="1786"/>
                    <a:pt x="1210" y="1786"/>
                  </a:cubicBezTo>
                  <a:cubicBezTo>
                    <a:pt x="1213" y="1788"/>
                    <a:pt x="1213" y="1788"/>
                    <a:pt x="1213" y="1788"/>
                  </a:cubicBezTo>
                  <a:cubicBezTo>
                    <a:pt x="1214" y="1789"/>
                    <a:pt x="1214" y="1790"/>
                    <a:pt x="1214" y="1791"/>
                  </a:cubicBezTo>
                  <a:cubicBezTo>
                    <a:pt x="1213" y="1792"/>
                    <a:pt x="1212" y="1792"/>
                    <a:pt x="1212" y="1792"/>
                  </a:cubicBezTo>
                  <a:close/>
                  <a:moveTo>
                    <a:pt x="1196" y="1783"/>
                  </a:moveTo>
                  <a:cubicBezTo>
                    <a:pt x="1196" y="1783"/>
                    <a:pt x="1195" y="1782"/>
                    <a:pt x="1195" y="1782"/>
                  </a:cubicBezTo>
                  <a:cubicBezTo>
                    <a:pt x="1192" y="1781"/>
                    <a:pt x="1192" y="1781"/>
                    <a:pt x="1192" y="1781"/>
                  </a:cubicBezTo>
                  <a:cubicBezTo>
                    <a:pt x="1191" y="1780"/>
                    <a:pt x="1191" y="1778"/>
                    <a:pt x="1191" y="1777"/>
                  </a:cubicBezTo>
                  <a:cubicBezTo>
                    <a:pt x="1192" y="1776"/>
                    <a:pt x="1194" y="1776"/>
                    <a:pt x="1195" y="1777"/>
                  </a:cubicBezTo>
                  <a:cubicBezTo>
                    <a:pt x="1197" y="1778"/>
                    <a:pt x="1197" y="1778"/>
                    <a:pt x="1197" y="1778"/>
                  </a:cubicBezTo>
                  <a:cubicBezTo>
                    <a:pt x="1198" y="1779"/>
                    <a:pt x="1199" y="1780"/>
                    <a:pt x="1198" y="1781"/>
                  </a:cubicBezTo>
                  <a:cubicBezTo>
                    <a:pt x="1198" y="1782"/>
                    <a:pt x="1197" y="1783"/>
                    <a:pt x="1196" y="1783"/>
                  </a:cubicBezTo>
                  <a:close/>
                  <a:moveTo>
                    <a:pt x="1181" y="1773"/>
                  </a:moveTo>
                  <a:cubicBezTo>
                    <a:pt x="1180" y="1773"/>
                    <a:pt x="1180" y="1773"/>
                    <a:pt x="1179" y="1772"/>
                  </a:cubicBezTo>
                  <a:cubicBezTo>
                    <a:pt x="1177" y="1771"/>
                    <a:pt x="1177" y="1771"/>
                    <a:pt x="1177" y="1771"/>
                  </a:cubicBezTo>
                  <a:cubicBezTo>
                    <a:pt x="1176" y="1770"/>
                    <a:pt x="1175" y="1768"/>
                    <a:pt x="1176" y="1767"/>
                  </a:cubicBezTo>
                  <a:cubicBezTo>
                    <a:pt x="1177" y="1766"/>
                    <a:pt x="1178" y="1766"/>
                    <a:pt x="1179" y="1767"/>
                  </a:cubicBezTo>
                  <a:cubicBezTo>
                    <a:pt x="1182" y="1768"/>
                    <a:pt x="1182" y="1768"/>
                    <a:pt x="1182" y="1768"/>
                  </a:cubicBezTo>
                  <a:cubicBezTo>
                    <a:pt x="1183" y="1769"/>
                    <a:pt x="1183" y="1770"/>
                    <a:pt x="1183" y="1772"/>
                  </a:cubicBezTo>
                  <a:cubicBezTo>
                    <a:pt x="1182" y="1772"/>
                    <a:pt x="1181" y="1773"/>
                    <a:pt x="1181" y="1773"/>
                  </a:cubicBezTo>
                  <a:close/>
                  <a:moveTo>
                    <a:pt x="1165" y="1763"/>
                  </a:moveTo>
                  <a:cubicBezTo>
                    <a:pt x="1165" y="1763"/>
                    <a:pt x="1164" y="1763"/>
                    <a:pt x="1164" y="1762"/>
                  </a:cubicBezTo>
                  <a:cubicBezTo>
                    <a:pt x="1161" y="1761"/>
                    <a:pt x="1161" y="1761"/>
                    <a:pt x="1161" y="1761"/>
                  </a:cubicBezTo>
                  <a:cubicBezTo>
                    <a:pt x="1160" y="1760"/>
                    <a:pt x="1160" y="1758"/>
                    <a:pt x="1161" y="1757"/>
                  </a:cubicBezTo>
                  <a:cubicBezTo>
                    <a:pt x="1161" y="1756"/>
                    <a:pt x="1163" y="1756"/>
                    <a:pt x="1164" y="1757"/>
                  </a:cubicBezTo>
                  <a:cubicBezTo>
                    <a:pt x="1166" y="1758"/>
                    <a:pt x="1166" y="1758"/>
                    <a:pt x="1166" y="1758"/>
                  </a:cubicBezTo>
                  <a:cubicBezTo>
                    <a:pt x="1168" y="1759"/>
                    <a:pt x="1168" y="1760"/>
                    <a:pt x="1167" y="1762"/>
                  </a:cubicBezTo>
                  <a:cubicBezTo>
                    <a:pt x="1167" y="1762"/>
                    <a:pt x="1166" y="1763"/>
                    <a:pt x="1165" y="1763"/>
                  </a:cubicBezTo>
                  <a:close/>
                  <a:moveTo>
                    <a:pt x="1150" y="1753"/>
                  </a:moveTo>
                  <a:cubicBezTo>
                    <a:pt x="1149" y="1753"/>
                    <a:pt x="1149" y="1752"/>
                    <a:pt x="1149" y="1752"/>
                  </a:cubicBezTo>
                  <a:cubicBezTo>
                    <a:pt x="1146" y="1750"/>
                    <a:pt x="1146" y="1750"/>
                    <a:pt x="1146" y="1750"/>
                  </a:cubicBezTo>
                  <a:cubicBezTo>
                    <a:pt x="1145" y="1750"/>
                    <a:pt x="1145" y="1748"/>
                    <a:pt x="1145" y="1747"/>
                  </a:cubicBezTo>
                  <a:cubicBezTo>
                    <a:pt x="1146" y="1746"/>
                    <a:pt x="1147" y="1746"/>
                    <a:pt x="1149" y="1746"/>
                  </a:cubicBezTo>
                  <a:cubicBezTo>
                    <a:pt x="1151" y="1748"/>
                    <a:pt x="1151" y="1748"/>
                    <a:pt x="1151" y="1748"/>
                  </a:cubicBezTo>
                  <a:cubicBezTo>
                    <a:pt x="1152" y="1749"/>
                    <a:pt x="1153" y="1750"/>
                    <a:pt x="1152" y="1751"/>
                  </a:cubicBezTo>
                  <a:cubicBezTo>
                    <a:pt x="1151" y="1752"/>
                    <a:pt x="1151" y="1753"/>
                    <a:pt x="1150" y="1753"/>
                  </a:cubicBezTo>
                  <a:close/>
                  <a:moveTo>
                    <a:pt x="1135" y="1742"/>
                  </a:moveTo>
                  <a:cubicBezTo>
                    <a:pt x="1134" y="1742"/>
                    <a:pt x="1134" y="1742"/>
                    <a:pt x="1133" y="1742"/>
                  </a:cubicBezTo>
                  <a:cubicBezTo>
                    <a:pt x="1131" y="1740"/>
                    <a:pt x="1131" y="1740"/>
                    <a:pt x="1131" y="1740"/>
                  </a:cubicBezTo>
                  <a:cubicBezTo>
                    <a:pt x="1130" y="1739"/>
                    <a:pt x="1129" y="1738"/>
                    <a:pt x="1130" y="1737"/>
                  </a:cubicBezTo>
                  <a:cubicBezTo>
                    <a:pt x="1131" y="1736"/>
                    <a:pt x="1132" y="1735"/>
                    <a:pt x="1133" y="1736"/>
                  </a:cubicBezTo>
                  <a:cubicBezTo>
                    <a:pt x="1136" y="1738"/>
                    <a:pt x="1136" y="1738"/>
                    <a:pt x="1136" y="1738"/>
                  </a:cubicBezTo>
                  <a:cubicBezTo>
                    <a:pt x="1137" y="1739"/>
                    <a:pt x="1137" y="1740"/>
                    <a:pt x="1137" y="1741"/>
                  </a:cubicBezTo>
                  <a:cubicBezTo>
                    <a:pt x="1136" y="1742"/>
                    <a:pt x="1135" y="1742"/>
                    <a:pt x="1135" y="1742"/>
                  </a:cubicBezTo>
                  <a:close/>
                  <a:moveTo>
                    <a:pt x="1119" y="1732"/>
                  </a:moveTo>
                  <a:cubicBezTo>
                    <a:pt x="1119" y="1732"/>
                    <a:pt x="1118" y="1732"/>
                    <a:pt x="1118" y="1732"/>
                  </a:cubicBezTo>
                  <a:cubicBezTo>
                    <a:pt x="1115" y="1730"/>
                    <a:pt x="1115" y="1730"/>
                    <a:pt x="1115" y="1730"/>
                  </a:cubicBezTo>
                  <a:cubicBezTo>
                    <a:pt x="1114" y="1729"/>
                    <a:pt x="1114" y="1728"/>
                    <a:pt x="1115" y="1727"/>
                  </a:cubicBezTo>
                  <a:cubicBezTo>
                    <a:pt x="1116" y="1725"/>
                    <a:pt x="1117" y="1725"/>
                    <a:pt x="1118" y="1726"/>
                  </a:cubicBezTo>
                  <a:cubicBezTo>
                    <a:pt x="1121" y="1728"/>
                    <a:pt x="1121" y="1728"/>
                    <a:pt x="1121" y="1728"/>
                  </a:cubicBezTo>
                  <a:cubicBezTo>
                    <a:pt x="1122" y="1728"/>
                    <a:pt x="1122" y="1730"/>
                    <a:pt x="1121" y="1731"/>
                  </a:cubicBezTo>
                  <a:cubicBezTo>
                    <a:pt x="1121" y="1732"/>
                    <a:pt x="1120" y="1732"/>
                    <a:pt x="1119" y="1732"/>
                  </a:cubicBezTo>
                  <a:close/>
                  <a:moveTo>
                    <a:pt x="1104" y="1722"/>
                  </a:moveTo>
                  <a:cubicBezTo>
                    <a:pt x="1104" y="1722"/>
                    <a:pt x="1103" y="1721"/>
                    <a:pt x="1103" y="1721"/>
                  </a:cubicBezTo>
                  <a:cubicBezTo>
                    <a:pt x="1100" y="1719"/>
                    <a:pt x="1100" y="1719"/>
                    <a:pt x="1100" y="1719"/>
                  </a:cubicBezTo>
                  <a:cubicBezTo>
                    <a:pt x="1099" y="1719"/>
                    <a:pt x="1099" y="1717"/>
                    <a:pt x="1100" y="1716"/>
                  </a:cubicBezTo>
                  <a:cubicBezTo>
                    <a:pt x="1101" y="1715"/>
                    <a:pt x="1102" y="1715"/>
                    <a:pt x="1103" y="1715"/>
                  </a:cubicBezTo>
                  <a:cubicBezTo>
                    <a:pt x="1106" y="1717"/>
                    <a:pt x="1106" y="1717"/>
                    <a:pt x="1106" y="1717"/>
                  </a:cubicBezTo>
                  <a:cubicBezTo>
                    <a:pt x="1107" y="1718"/>
                    <a:pt x="1107" y="1719"/>
                    <a:pt x="1106" y="1721"/>
                  </a:cubicBezTo>
                  <a:cubicBezTo>
                    <a:pt x="1106" y="1721"/>
                    <a:pt x="1105" y="1722"/>
                    <a:pt x="1104" y="1722"/>
                  </a:cubicBezTo>
                  <a:close/>
                  <a:moveTo>
                    <a:pt x="1089" y="1711"/>
                  </a:moveTo>
                  <a:cubicBezTo>
                    <a:pt x="1089" y="1711"/>
                    <a:pt x="1088" y="1711"/>
                    <a:pt x="1088" y="1711"/>
                  </a:cubicBezTo>
                  <a:cubicBezTo>
                    <a:pt x="1085" y="1709"/>
                    <a:pt x="1085" y="1709"/>
                    <a:pt x="1085" y="1709"/>
                  </a:cubicBezTo>
                  <a:cubicBezTo>
                    <a:pt x="1084" y="1708"/>
                    <a:pt x="1084" y="1707"/>
                    <a:pt x="1085" y="1705"/>
                  </a:cubicBezTo>
                  <a:cubicBezTo>
                    <a:pt x="1085" y="1704"/>
                    <a:pt x="1087" y="1704"/>
                    <a:pt x="1088" y="1705"/>
                  </a:cubicBezTo>
                  <a:cubicBezTo>
                    <a:pt x="1091" y="1707"/>
                    <a:pt x="1091" y="1707"/>
                    <a:pt x="1091" y="1707"/>
                  </a:cubicBezTo>
                  <a:cubicBezTo>
                    <a:pt x="1092" y="1707"/>
                    <a:pt x="1092" y="1709"/>
                    <a:pt x="1091" y="1710"/>
                  </a:cubicBezTo>
                  <a:cubicBezTo>
                    <a:pt x="1091" y="1711"/>
                    <a:pt x="1090" y="1711"/>
                    <a:pt x="1089" y="1711"/>
                  </a:cubicBezTo>
                  <a:close/>
                  <a:moveTo>
                    <a:pt x="1074" y="1700"/>
                  </a:moveTo>
                  <a:cubicBezTo>
                    <a:pt x="1074" y="1700"/>
                    <a:pt x="1073" y="1700"/>
                    <a:pt x="1073" y="1700"/>
                  </a:cubicBezTo>
                  <a:cubicBezTo>
                    <a:pt x="1070" y="1698"/>
                    <a:pt x="1070" y="1698"/>
                    <a:pt x="1070" y="1698"/>
                  </a:cubicBezTo>
                  <a:cubicBezTo>
                    <a:pt x="1069" y="1697"/>
                    <a:pt x="1069" y="1696"/>
                    <a:pt x="1070" y="1695"/>
                  </a:cubicBezTo>
                  <a:cubicBezTo>
                    <a:pt x="1071" y="1694"/>
                    <a:pt x="1072" y="1693"/>
                    <a:pt x="1073" y="1694"/>
                  </a:cubicBezTo>
                  <a:cubicBezTo>
                    <a:pt x="1076" y="1696"/>
                    <a:pt x="1076" y="1696"/>
                    <a:pt x="1076" y="1696"/>
                  </a:cubicBezTo>
                  <a:cubicBezTo>
                    <a:pt x="1077" y="1697"/>
                    <a:pt x="1077" y="1698"/>
                    <a:pt x="1076" y="1699"/>
                  </a:cubicBezTo>
                  <a:cubicBezTo>
                    <a:pt x="1076" y="1700"/>
                    <a:pt x="1075" y="1700"/>
                    <a:pt x="1074" y="1700"/>
                  </a:cubicBezTo>
                  <a:close/>
                  <a:moveTo>
                    <a:pt x="1059" y="1690"/>
                  </a:moveTo>
                  <a:cubicBezTo>
                    <a:pt x="1059" y="1690"/>
                    <a:pt x="1058" y="1689"/>
                    <a:pt x="1058" y="1689"/>
                  </a:cubicBezTo>
                  <a:cubicBezTo>
                    <a:pt x="1055" y="1687"/>
                    <a:pt x="1055" y="1687"/>
                    <a:pt x="1055" y="1687"/>
                  </a:cubicBezTo>
                  <a:cubicBezTo>
                    <a:pt x="1054" y="1687"/>
                    <a:pt x="1054" y="1685"/>
                    <a:pt x="1055" y="1684"/>
                  </a:cubicBezTo>
                  <a:cubicBezTo>
                    <a:pt x="1056" y="1683"/>
                    <a:pt x="1057" y="1683"/>
                    <a:pt x="1058" y="1683"/>
                  </a:cubicBezTo>
                  <a:cubicBezTo>
                    <a:pt x="1061" y="1685"/>
                    <a:pt x="1061" y="1685"/>
                    <a:pt x="1061" y="1685"/>
                  </a:cubicBezTo>
                  <a:cubicBezTo>
                    <a:pt x="1062" y="1686"/>
                    <a:pt x="1062" y="1688"/>
                    <a:pt x="1061" y="1689"/>
                  </a:cubicBezTo>
                  <a:cubicBezTo>
                    <a:pt x="1061" y="1689"/>
                    <a:pt x="1060" y="1690"/>
                    <a:pt x="1059" y="1690"/>
                  </a:cubicBezTo>
                  <a:close/>
                  <a:moveTo>
                    <a:pt x="1044" y="1679"/>
                  </a:moveTo>
                  <a:cubicBezTo>
                    <a:pt x="1044" y="1679"/>
                    <a:pt x="1043" y="1679"/>
                    <a:pt x="1043" y="1678"/>
                  </a:cubicBezTo>
                  <a:cubicBezTo>
                    <a:pt x="1041" y="1676"/>
                    <a:pt x="1041" y="1676"/>
                    <a:pt x="1041" y="1676"/>
                  </a:cubicBezTo>
                  <a:cubicBezTo>
                    <a:pt x="1040" y="1676"/>
                    <a:pt x="1039" y="1674"/>
                    <a:pt x="1040" y="1673"/>
                  </a:cubicBezTo>
                  <a:cubicBezTo>
                    <a:pt x="1041" y="1672"/>
                    <a:pt x="1042" y="1672"/>
                    <a:pt x="1043" y="1673"/>
                  </a:cubicBezTo>
                  <a:cubicBezTo>
                    <a:pt x="1046" y="1674"/>
                    <a:pt x="1046" y="1674"/>
                    <a:pt x="1046" y="1674"/>
                  </a:cubicBezTo>
                  <a:cubicBezTo>
                    <a:pt x="1047" y="1675"/>
                    <a:pt x="1047" y="1677"/>
                    <a:pt x="1046" y="1678"/>
                  </a:cubicBezTo>
                  <a:cubicBezTo>
                    <a:pt x="1046" y="1678"/>
                    <a:pt x="1045" y="1679"/>
                    <a:pt x="1044" y="1679"/>
                  </a:cubicBezTo>
                  <a:close/>
                  <a:moveTo>
                    <a:pt x="1030" y="1668"/>
                  </a:moveTo>
                  <a:cubicBezTo>
                    <a:pt x="1029" y="1668"/>
                    <a:pt x="1029" y="1668"/>
                    <a:pt x="1028" y="1667"/>
                  </a:cubicBezTo>
                  <a:cubicBezTo>
                    <a:pt x="1026" y="1665"/>
                    <a:pt x="1026" y="1665"/>
                    <a:pt x="1026" y="1665"/>
                  </a:cubicBezTo>
                  <a:cubicBezTo>
                    <a:pt x="1025" y="1665"/>
                    <a:pt x="1025" y="1663"/>
                    <a:pt x="1025" y="1662"/>
                  </a:cubicBezTo>
                  <a:cubicBezTo>
                    <a:pt x="1026" y="1661"/>
                    <a:pt x="1028" y="1661"/>
                    <a:pt x="1029" y="1662"/>
                  </a:cubicBezTo>
                  <a:cubicBezTo>
                    <a:pt x="1031" y="1664"/>
                    <a:pt x="1031" y="1664"/>
                    <a:pt x="1031" y="1664"/>
                  </a:cubicBezTo>
                  <a:cubicBezTo>
                    <a:pt x="1032" y="1664"/>
                    <a:pt x="1032" y="1666"/>
                    <a:pt x="1032" y="1667"/>
                  </a:cubicBezTo>
                  <a:cubicBezTo>
                    <a:pt x="1031" y="1667"/>
                    <a:pt x="1030" y="1668"/>
                    <a:pt x="1030" y="1668"/>
                  </a:cubicBezTo>
                  <a:close/>
                  <a:moveTo>
                    <a:pt x="1015" y="1657"/>
                  </a:moveTo>
                  <a:cubicBezTo>
                    <a:pt x="1014" y="1657"/>
                    <a:pt x="1014" y="1657"/>
                    <a:pt x="1014" y="1656"/>
                  </a:cubicBezTo>
                  <a:cubicBezTo>
                    <a:pt x="1011" y="1654"/>
                    <a:pt x="1011" y="1654"/>
                    <a:pt x="1011" y="1654"/>
                  </a:cubicBezTo>
                  <a:cubicBezTo>
                    <a:pt x="1010" y="1654"/>
                    <a:pt x="1010" y="1652"/>
                    <a:pt x="1011" y="1651"/>
                  </a:cubicBezTo>
                  <a:cubicBezTo>
                    <a:pt x="1011" y="1650"/>
                    <a:pt x="1013" y="1650"/>
                    <a:pt x="1014" y="1651"/>
                  </a:cubicBezTo>
                  <a:cubicBezTo>
                    <a:pt x="1016" y="1652"/>
                    <a:pt x="1016" y="1652"/>
                    <a:pt x="1016" y="1652"/>
                  </a:cubicBezTo>
                  <a:cubicBezTo>
                    <a:pt x="1017" y="1653"/>
                    <a:pt x="1018" y="1655"/>
                    <a:pt x="1017" y="1656"/>
                  </a:cubicBezTo>
                  <a:cubicBezTo>
                    <a:pt x="1016" y="1656"/>
                    <a:pt x="1016" y="1657"/>
                    <a:pt x="1015" y="1657"/>
                  </a:cubicBezTo>
                  <a:close/>
                  <a:moveTo>
                    <a:pt x="1000" y="1646"/>
                  </a:moveTo>
                  <a:cubicBezTo>
                    <a:pt x="1000" y="1646"/>
                    <a:pt x="999" y="1645"/>
                    <a:pt x="999" y="1645"/>
                  </a:cubicBezTo>
                  <a:cubicBezTo>
                    <a:pt x="997" y="1643"/>
                    <a:pt x="997" y="1643"/>
                    <a:pt x="997" y="1643"/>
                  </a:cubicBezTo>
                  <a:cubicBezTo>
                    <a:pt x="995" y="1642"/>
                    <a:pt x="995" y="1641"/>
                    <a:pt x="996" y="1640"/>
                  </a:cubicBezTo>
                  <a:cubicBezTo>
                    <a:pt x="997" y="1639"/>
                    <a:pt x="998" y="1639"/>
                    <a:pt x="999" y="1639"/>
                  </a:cubicBezTo>
                  <a:cubicBezTo>
                    <a:pt x="1002" y="1641"/>
                    <a:pt x="1002" y="1641"/>
                    <a:pt x="1002" y="1641"/>
                  </a:cubicBezTo>
                  <a:cubicBezTo>
                    <a:pt x="1003" y="1642"/>
                    <a:pt x="1003" y="1644"/>
                    <a:pt x="1002" y="1645"/>
                  </a:cubicBezTo>
                  <a:cubicBezTo>
                    <a:pt x="1002" y="1645"/>
                    <a:pt x="1001" y="1646"/>
                    <a:pt x="1000" y="1646"/>
                  </a:cubicBezTo>
                  <a:close/>
                  <a:moveTo>
                    <a:pt x="986" y="1634"/>
                  </a:moveTo>
                  <a:cubicBezTo>
                    <a:pt x="985" y="1634"/>
                    <a:pt x="985" y="1634"/>
                    <a:pt x="984" y="1634"/>
                  </a:cubicBezTo>
                  <a:cubicBezTo>
                    <a:pt x="982" y="1632"/>
                    <a:pt x="982" y="1632"/>
                    <a:pt x="982" y="1632"/>
                  </a:cubicBezTo>
                  <a:cubicBezTo>
                    <a:pt x="981" y="1631"/>
                    <a:pt x="981" y="1630"/>
                    <a:pt x="982" y="1629"/>
                  </a:cubicBezTo>
                  <a:cubicBezTo>
                    <a:pt x="982" y="1628"/>
                    <a:pt x="984" y="1627"/>
                    <a:pt x="985" y="1628"/>
                  </a:cubicBezTo>
                  <a:cubicBezTo>
                    <a:pt x="987" y="1630"/>
                    <a:pt x="987" y="1630"/>
                    <a:pt x="987" y="1630"/>
                  </a:cubicBezTo>
                  <a:cubicBezTo>
                    <a:pt x="988" y="1631"/>
                    <a:pt x="989" y="1632"/>
                    <a:pt x="988" y="1633"/>
                  </a:cubicBezTo>
                  <a:cubicBezTo>
                    <a:pt x="987" y="1634"/>
                    <a:pt x="987" y="1634"/>
                    <a:pt x="986" y="1634"/>
                  </a:cubicBezTo>
                  <a:close/>
                  <a:moveTo>
                    <a:pt x="971" y="1623"/>
                  </a:moveTo>
                  <a:cubicBezTo>
                    <a:pt x="971" y="1623"/>
                    <a:pt x="970" y="1623"/>
                    <a:pt x="970" y="1622"/>
                  </a:cubicBezTo>
                  <a:cubicBezTo>
                    <a:pt x="968" y="1621"/>
                    <a:pt x="968" y="1621"/>
                    <a:pt x="968" y="1621"/>
                  </a:cubicBezTo>
                  <a:cubicBezTo>
                    <a:pt x="967" y="1620"/>
                    <a:pt x="966" y="1618"/>
                    <a:pt x="967" y="1617"/>
                  </a:cubicBezTo>
                  <a:cubicBezTo>
                    <a:pt x="968" y="1616"/>
                    <a:pt x="969" y="1616"/>
                    <a:pt x="970" y="1617"/>
                  </a:cubicBezTo>
                  <a:cubicBezTo>
                    <a:pt x="973" y="1619"/>
                    <a:pt x="973" y="1619"/>
                    <a:pt x="973" y="1619"/>
                  </a:cubicBezTo>
                  <a:cubicBezTo>
                    <a:pt x="974" y="1620"/>
                    <a:pt x="974" y="1621"/>
                    <a:pt x="973" y="1622"/>
                  </a:cubicBezTo>
                  <a:cubicBezTo>
                    <a:pt x="973" y="1623"/>
                    <a:pt x="972" y="1623"/>
                    <a:pt x="971" y="1623"/>
                  </a:cubicBezTo>
                  <a:close/>
                  <a:moveTo>
                    <a:pt x="957" y="1612"/>
                  </a:moveTo>
                  <a:cubicBezTo>
                    <a:pt x="957" y="1612"/>
                    <a:pt x="956" y="1611"/>
                    <a:pt x="956" y="1611"/>
                  </a:cubicBezTo>
                  <a:cubicBezTo>
                    <a:pt x="953" y="1609"/>
                    <a:pt x="953" y="1609"/>
                    <a:pt x="953" y="1609"/>
                  </a:cubicBezTo>
                  <a:cubicBezTo>
                    <a:pt x="952" y="1608"/>
                    <a:pt x="952" y="1607"/>
                    <a:pt x="953" y="1606"/>
                  </a:cubicBezTo>
                  <a:cubicBezTo>
                    <a:pt x="954" y="1605"/>
                    <a:pt x="955" y="1605"/>
                    <a:pt x="956" y="1605"/>
                  </a:cubicBezTo>
                  <a:cubicBezTo>
                    <a:pt x="959" y="1607"/>
                    <a:pt x="959" y="1607"/>
                    <a:pt x="959" y="1607"/>
                  </a:cubicBezTo>
                  <a:cubicBezTo>
                    <a:pt x="960" y="1608"/>
                    <a:pt x="960" y="1610"/>
                    <a:pt x="959" y="1611"/>
                  </a:cubicBezTo>
                  <a:cubicBezTo>
                    <a:pt x="958" y="1611"/>
                    <a:pt x="958" y="1612"/>
                    <a:pt x="957" y="1612"/>
                  </a:cubicBezTo>
                  <a:close/>
                  <a:moveTo>
                    <a:pt x="943" y="1600"/>
                  </a:moveTo>
                  <a:cubicBezTo>
                    <a:pt x="942" y="1600"/>
                    <a:pt x="942" y="1600"/>
                    <a:pt x="941" y="1599"/>
                  </a:cubicBezTo>
                  <a:cubicBezTo>
                    <a:pt x="939" y="1598"/>
                    <a:pt x="939" y="1598"/>
                    <a:pt x="939" y="1598"/>
                  </a:cubicBezTo>
                  <a:cubicBezTo>
                    <a:pt x="938" y="1597"/>
                    <a:pt x="938" y="1595"/>
                    <a:pt x="939" y="1594"/>
                  </a:cubicBezTo>
                  <a:cubicBezTo>
                    <a:pt x="939" y="1593"/>
                    <a:pt x="941" y="1593"/>
                    <a:pt x="942" y="1594"/>
                  </a:cubicBezTo>
                  <a:cubicBezTo>
                    <a:pt x="944" y="1596"/>
                    <a:pt x="944" y="1596"/>
                    <a:pt x="944" y="1596"/>
                  </a:cubicBezTo>
                  <a:cubicBezTo>
                    <a:pt x="945" y="1597"/>
                    <a:pt x="945" y="1598"/>
                    <a:pt x="945" y="1599"/>
                  </a:cubicBezTo>
                  <a:cubicBezTo>
                    <a:pt x="944" y="1600"/>
                    <a:pt x="943" y="1600"/>
                    <a:pt x="943" y="1600"/>
                  </a:cubicBezTo>
                  <a:close/>
                  <a:moveTo>
                    <a:pt x="929" y="1588"/>
                  </a:moveTo>
                  <a:cubicBezTo>
                    <a:pt x="928" y="1588"/>
                    <a:pt x="927" y="1588"/>
                    <a:pt x="927" y="1588"/>
                  </a:cubicBezTo>
                  <a:cubicBezTo>
                    <a:pt x="925" y="1586"/>
                    <a:pt x="925" y="1586"/>
                    <a:pt x="925" y="1586"/>
                  </a:cubicBezTo>
                  <a:cubicBezTo>
                    <a:pt x="924" y="1585"/>
                    <a:pt x="924" y="1584"/>
                    <a:pt x="924" y="1583"/>
                  </a:cubicBezTo>
                  <a:cubicBezTo>
                    <a:pt x="925" y="1582"/>
                    <a:pt x="927" y="1581"/>
                    <a:pt x="928" y="1582"/>
                  </a:cubicBezTo>
                  <a:cubicBezTo>
                    <a:pt x="930" y="1584"/>
                    <a:pt x="930" y="1584"/>
                    <a:pt x="930" y="1584"/>
                  </a:cubicBezTo>
                  <a:cubicBezTo>
                    <a:pt x="931" y="1585"/>
                    <a:pt x="931" y="1586"/>
                    <a:pt x="930" y="1587"/>
                  </a:cubicBezTo>
                  <a:cubicBezTo>
                    <a:pt x="930" y="1588"/>
                    <a:pt x="929" y="1588"/>
                    <a:pt x="929" y="1588"/>
                  </a:cubicBezTo>
                  <a:close/>
                  <a:moveTo>
                    <a:pt x="914" y="1577"/>
                  </a:moveTo>
                  <a:cubicBezTo>
                    <a:pt x="914" y="1577"/>
                    <a:pt x="913" y="1576"/>
                    <a:pt x="913" y="1576"/>
                  </a:cubicBezTo>
                  <a:cubicBezTo>
                    <a:pt x="911" y="1574"/>
                    <a:pt x="911" y="1574"/>
                    <a:pt x="911" y="1574"/>
                  </a:cubicBezTo>
                  <a:cubicBezTo>
                    <a:pt x="910" y="1573"/>
                    <a:pt x="909" y="1572"/>
                    <a:pt x="910" y="1571"/>
                  </a:cubicBezTo>
                  <a:cubicBezTo>
                    <a:pt x="911" y="1570"/>
                    <a:pt x="913" y="1570"/>
                    <a:pt x="914" y="1570"/>
                  </a:cubicBezTo>
                  <a:cubicBezTo>
                    <a:pt x="916" y="1572"/>
                    <a:pt x="916" y="1572"/>
                    <a:pt x="916" y="1572"/>
                  </a:cubicBezTo>
                  <a:cubicBezTo>
                    <a:pt x="917" y="1573"/>
                    <a:pt x="917" y="1575"/>
                    <a:pt x="916" y="1576"/>
                  </a:cubicBezTo>
                  <a:cubicBezTo>
                    <a:pt x="916" y="1576"/>
                    <a:pt x="915" y="1577"/>
                    <a:pt x="914" y="1577"/>
                  </a:cubicBezTo>
                  <a:close/>
                  <a:moveTo>
                    <a:pt x="900" y="1565"/>
                  </a:moveTo>
                  <a:cubicBezTo>
                    <a:pt x="900" y="1565"/>
                    <a:pt x="899" y="1565"/>
                    <a:pt x="899" y="1564"/>
                  </a:cubicBezTo>
                  <a:cubicBezTo>
                    <a:pt x="897" y="1562"/>
                    <a:pt x="897" y="1562"/>
                    <a:pt x="897" y="1562"/>
                  </a:cubicBezTo>
                  <a:cubicBezTo>
                    <a:pt x="896" y="1561"/>
                    <a:pt x="895" y="1560"/>
                    <a:pt x="896" y="1559"/>
                  </a:cubicBezTo>
                  <a:cubicBezTo>
                    <a:pt x="897" y="1558"/>
                    <a:pt x="899" y="1558"/>
                    <a:pt x="900" y="1559"/>
                  </a:cubicBezTo>
                  <a:cubicBezTo>
                    <a:pt x="902" y="1561"/>
                    <a:pt x="902" y="1561"/>
                    <a:pt x="902" y="1561"/>
                  </a:cubicBezTo>
                  <a:cubicBezTo>
                    <a:pt x="903" y="1561"/>
                    <a:pt x="903" y="1563"/>
                    <a:pt x="902" y="1564"/>
                  </a:cubicBezTo>
                  <a:cubicBezTo>
                    <a:pt x="902" y="1564"/>
                    <a:pt x="901" y="1565"/>
                    <a:pt x="900" y="1565"/>
                  </a:cubicBezTo>
                  <a:close/>
                  <a:moveTo>
                    <a:pt x="886" y="1553"/>
                  </a:moveTo>
                  <a:cubicBezTo>
                    <a:pt x="886" y="1553"/>
                    <a:pt x="885" y="1553"/>
                    <a:pt x="885" y="1552"/>
                  </a:cubicBezTo>
                  <a:cubicBezTo>
                    <a:pt x="883" y="1550"/>
                    <a:pt x="883" y="1550"/>
                    <a:pt x="883" y="1550"/>
                  </a:cubicBezTo>
                  <a:cubicBezTo>
                    <a:pt x="882" y="1549"/>
                    <a:pt x="881" y="1548"/>
                    <a:pt x="882" y="1547"/>
                  </a:cubicBezTo>
                  <a:cubicBezTo>
                    <a:pt x="883" y="1546"/>
                    <a:pt x="885" y="1546"/>
                    <a:pt x="886" y="1547"/>
                  </a:cubicBezTo>
                  <a:cubicBezTo>
                    <a:pt x="888" y="1549"/>
                    <a:pt x="888" y="1549"/>
                    <a:pt x="888" y="1549"/>
                  </a:cubicBezTo>
                  <a:cubicBezTo>
                    <a:pt x="889" y="1550"/>
                    <a:pt x="889" y="1551"/>
                    <a:pt x="888" y="1552"/>
                  </a:cubicBezTo>
                  <a:cubicBezTo>
                    <a:pt x="888" y="1553"/>
                    <a:pt x="887" y="1553"/>
                    <a:pt x="886" y="1553"/>
                  </a:cubicBezTo>
                  <a:close/>
                  <a:moveTo>
                    <a:pt x="873" y="1541"/>
                  </a:moveTo>
                  <a:cubicBezTo>
                    <a:pt x="872" y="1541"/>
                    <a:pt x="871" y="1541"/>
                    <a:pt x="871" y="1540"/>
                  </a:cubicBezTo>
                  <a:cubicBezTo>
                    <a:pt x="869" y="1538"/>
                    <a:pt x="869" y="1538"/>
                    <a:pt x="869" y="1538"/>
                  </a:cubicBezTo>
                  <a:cubicBezTo>
                    <a:pt x="868" y="1537"/>
                    <a:pt x="868" y="1536"/>
                    <a:pt x="868" y="1535"/>
                  </a:cubicBezTo>
                  <a:cubicBezTo>
                    <a:pt x="869" y="1534"/>
                    <a:pt x="871" y="1534"/>
                    <a:pt x="872" y="1535"/>
                  </a:cubicBezTo>
                  <a:cubicBezTo>
                    <a:pt x="874" y="1537"/>
                    <a:pt x="874" y="1537"/>
                    <a:pt x="874" y="1537"/>
                  </a:cubicBezTo>
                  <a:cubicBezTo>
                    <a:pt x="875" y="1538"/>
                    <a:pt x="875" y="1539"/>
                    <a:pt x="874" y="1540"/>
                  </a:cubicBezTo>
                  <a:cubicBezTo>
                    <a:pt x="874" y="1541"/>
                    <a:pt x="873" y="1541"/>
                    <a:pt x="873" y="1541"/>
                  </a:cubicBezTo>
                  <a:close/>
                  <a:moveTo>
                    <a:pt x="859" y="1529"/>
                  </a:moveTo>
                  <a:cubicBezTo>
                    <a:pt x="858" y="1529"/>
                    <a:pt x="858" y="1528"/>
                    <a:pt x="857" y="1528"/>
                  </a:cubicBezTo>
                  <a:cubicBezTo>
                    <a:pt x="855" y="1526"/>
                    <a:pt x="855" y="1526"/>
                    <a:pt x="855" y="1526"/>
                  </a:cubicBezTo>
                  <a:cubicBezTo>
                    <a:pt x="854" y="1525"/>
                    <a:pt x="854" y="1524"/>
                    <a:pt x="855" y="1523"/>
                  </a:cubicBezTo>
                  <a:cubicBezTo>
                    <a:pt x="856" y="1522"/>
                    <a:pt x="857" y="1522"/>
                    <a:pt x="858" y="1522"/>
                  </a:cubicBezTo>
                  <a:cubicBezTo>
                    <a:pt x="860" y="1525"/>
                    <a:pt x="860" y="1525"/>
                    <a:pt x="860" y="1525"/>
                  </a:cubicBezTo>
                  <a:cubicBezTo>
                    <a:pt x="861" y="1525"/>
                    <a:pt x="861" y="1527"/>
                    <a:pt x="861" y="1528"/>
                  </a:cubicBezTo>
                  <a:cubicBezTo>
                    <a:pt x="860" y="1528"/>
                    <a:pt x="859" y="1529"/>
                    <a:pt x="859" y="1529"/>
                  </a:cubicBezTo>
                  <a:close/>
                  <a:moveTo>
                    <a:pt x="845" y="1516"/>
                  </a:moveTo>
                  <a:cubicBezTo>
                    <a:pt x="844" y="1516"/>
                    <a:pt x="844" y="1516"/>
                    <a:pt x="843" y="1516"/>
                  </a:cubicBezTo>
                  <a:cubicBezTo>
                    <a:pt x="841" y="1514"/>
                    <a:pt x="841" y="1514"/>
                    <a:pt x="841" y="1514"/>
                  </a:cubicBezTo>
                  <a:cubicBezTo>
                    <a:pt x="840" y="1513"/>
                    <a:pt x="840" y="1511"/>
                    <a:pt x="841" y="1510"/>
                  </a:cubicBezTo>
                  <a:cubicBezTo>
                    <a:pt x="842" y="1509"/>
                    <a:pt x="843" y="1509"/>
                    <a:pt x="844" y="1510"/>
                  </a:cubicBezTo>
                  <a:cubicBezTo>
                    <a:pt x="847" y="1512"/>
                    <a:pt x="847" y="1512"/>
                    <a:pt x="847" y="1512"/>
                  </a:cubicBezTo>
                  <a:cubicBezTo>
                    <a:pt x="848" y="1513"/>
                    <a:pt x="848" y="1515"/>
                    <a:pt x="847" y="1516"/>
                  </a:cubicBezTo>
                  <a:cubicBezTo>
                    <a:pt x="846" y="1516"/>
                    <a:pt x="846" y="1516"/>
                    <a:pt x="845" y="1516"/>
                  </a:cubicBezTo>
                  <a:close/>
                  <a:moveTo>
                    <a:pt x="831" y="1504"/>
                  </a:moveTo>
                  <a:cubicBezTo>
                    <a:pt x="831" y="1504"/>
                    <a:pt x="830" y="1504"/>
                    <a:pt x="830" y="1504"/>
                  </a:cubicBezTo>
                  <a:cubicBezTo>
                    <a:pt x="828" y="1501"/>
                    <a:pt x="828" y="1501"/>
                    <a:pt x="828" y="1501"/>
                  </a:cubicBezTo>
                  <a:cubicBezTo>
                    <a:pt x="827" y="1501"/>
                    <a:pt x="826" y="1499"/>
                    <a:pt x="827" y="1498"/>
                  </a:cubicBezTo>
                  <a:cubicBezTo>
                    <a:pt x="828" y="1497"/>
                    <a:pt x="830" y="1497"/>
                    <a:pt x="831" y="1498"/>
                  </a:cubicBezTo>
                  <a:cubicBezTo>
                    <a:pt x="833" y="1500"/>
                    <a:pt x="833" y="1500"/>
                    <a:pt x="833" y="1500"/>
                  </a:cubicBezTo>
                  <a:cubicBezTo>
                    <a:pt x="834" y="1501"/>
                    <a:pt x="834" y="1502"/>
                    <a:pt x="833" y="1503"/>
                  </a:cubicBezTo>
                  <a:cubicBezTo>
                    <a:pt x="833" y="1504"/>
                    <a:pt x="832" y="1504"/>
                    <a:pt x="831" y="1504"/>
                  </a:cubicBezTo>
                  <a:close/>
                  <a:moveTo>
                    <a:pt x="818" y="1492"/>
                  </a:moveTo>
                  <a:cubicBezTo>
                    <a:pt x="817" y="1492"/>
                    <a:pt x="817" y="1492"/>
                    <a:pt x="816" y="1491"/>
                  </a:cubicBezTo>
                  <a:cubicBezTo>
                    <a:pt x="814" y="1489"/>
                    <a:pt x="814" y="1489"/>
                    <a:pt x="814" y="1489"/>
                  </a:cubicBezTo>
                  <a:cubicBezTo>
                    <a:pt x="813" y="1488"/>
                    <a:pt x="813" y="1487"/>
                    <a:pt x="814" y="1486"/>
                  </a:cubicBezTo>
                  <a:cubicBezTo>
                    <a:pt x="815" y="1485"/>
                    <a:pt x="816" y="1485"/>
                    <a:pt x="817" y="1486"/>
                  </a:cubicBezTo>
                  <a:cubicBezTo>
                    <a:pt x="819" y="1488"/>
                    <a:pt x="819" y="1488"/>
                    <a:pt x="819" y="1488"/>
                  </a:cubicBezTo>
                  <a:cubicBezTo>
                    <a:pt x="820" y="1489"/>
                    <a:pt x="820" y="1490"/>
                    <a:pt x="820" y="1491"/>
                  </a:cubicBezTo>
                  <a:cubicBezTo>
                    <a:pt x="819" y="1491"/>
                    <a:pt x="818" y="1492"/>
                    <a:pt x="818" y="1492"/>
                  </a:cubicBezTo>
                  <a:close/>
                  <a:moveTo>
                    <a:pt x="804" y="1479"/>
                  </a:moveTo>
                  <a:cubicBezTo>
                    <a:pt x="804" y="1479"/>
                    <a:pt x="803" y="1479"/>
                    <a:pt x="803" y="1479"/>
                  </a:cubicBezTo>
                  <a:cubicBezTo>
                    <a:pt x="801" y="1477"/>
                    <a:pt x="801" y="1477"/>
                    <a:pt x="801" y="1477"/>
                  </a:cubicBezTo>
                  <a:cubicBezTo>
                    <a:pt x="800" y="1476"/>
                    <a:pt x="800" y="1474"/>
                    <a:pt x="800" y="1473"/>
                  </a:cubicBezTo>
                  <a:cubicBezTo>
                    <a:pt x="801" y="1472"/>
                    <a:pt x="803" y="1472"/>
                    <a:pt x="804" y="1473"/>
                  </a:cubicBezTo>
                  <a:cubicBezTo>
                    <a:pt x="806" y="1475"/>
                    <a:pt x="806" y="1475"/>
                    <a:pt x="806" y="1475"/>
                  </a:cubicBezTo>
                  <a:cubicBezTo>
                    <a:pt x="807" y="1476"/>
                    <a:pt x="807" y="1478"/>
                    <a:pt x="806" y="1479"/>
                  </a:cubicBezTo>
                  <a:cubicBezTo>
                    <a:pt x="806" y="1479"/>
                    <a:pt x="805" y="1479"/>
                    <a:pt x="804" y="1479"/>
                  </a:cubicBezTo>
                  <a:close/>
                  <a:moveTo>
                    <a:pt x="791" y="1467"/>
                  </a:moveTo>
                  <a:cubicBezTo>
                    <a:pt x="790" y="1467"/>
                    <a:pt x="790" y="1466"/>
                    <a:pt x="789" y="1466"/>
                  </a:cubicBezTo>
                  <a:cubicBezTo>
                    <a:pt x="787" y="1464"/>
                    <a:pt x="787" y="1464"/>
                    <a:pt x="787" y="1464"/>
                  </a:cubicBezTo>
                  <a:cubicBezTo>
                    <a:pt x="786" y="1463"/>
                    <a:pt x="786" y="1462"/>
                    <a:pt x="787" y="1461"/>
                  </a:cubicBezTo>
                  <a:cubicBezTo>
                    <a:pt x="788" y="1460"/>
                    <a:pt x="789" y="1460"/>
                    <a:pt x="790" y="1460"/>
                  </a:cubicBezTo>
                  <a:cubicBezTo>
                    <a:pt x="793" y="1463"/>
                    <a:pt x="793" y="1463"/>
                    <a:pt x="793" y="1463"/>
                  </a:cubicBezTo>
                  <a:cubicBezTo>
                    <a:pt x="794" y="1463"/>
                    <a:pt x="794" y="1465"/>
                    <a:pt x="793" y="1466"/>
                  </a:cubicBezTo>
                  <a:cubicBezTo>
                    <a:pt x="792" y="1466"/>
                    <a:pt x="792" y="1467"/>
                    <a:pt x="791" y="1467"/>
                  </a:cubicBezTo>
                  <a:close/>
                  <a:moveTo>
                    <a:pt x="778" y="1454"/>
                  </a:moveTo>
                  <a:cubicBezTo>
                    <a:pt x="777" y="1454"/>
                    <a:pt x="777" y="1454"/>
                    <a:pt x="776" y="1453"/>
                  </a:cubicBezTo>
                  <a:cubicBezTo>
                    <a:pt x="774" y="1451"/>
                    <a:pt x="774" y="1451"/>
                    <a:pt x="774" y="1451"/>
                  </a:cubicBezTo>
                  <a:cubicBezTo>
                    <a:pt x="773" y="1450"/>
                    <a:pt x="773" y="1449"/>
                    <a:pt x="774" y="1448"/>
                  </a:cubicBezTo>
                  <a:cubicBezTo>
                    <a:pt x="775" y="1447"/>
                    <a:pt x="776" y="1447"/>
                    <a:pt x="777" y="1448"/>
                  </a:cubicBezTo>
                  <a:cubicBezTo>
                    <a:pt x="779" y="1450"/>
                    <a:pt x="779" y="1450"/>
                    <a:pt x="779" y="1450"/>
                  </a:cubicBezTo>
                  <a:cubicBezTo>
                    <a:pt x="780" y="1451"/>
                    <a:pt x="780" y="1452"/>
                    <a:pt x="779" y="1453"/>
                  </a:cubicBezTo>
                  <a:cubicBezTo>
                    <a:pt x="779" y="1454"/>
                    <a:pt x="778" y="1454"/>
                    <a:pt x="778" y="1454"/>
                  </a:cubicBezTo>
                  <a:close/>
                  <a:moveTo>
                    <a:pt x="765" y="1441"/>
                  </a:moveTo>
                  <a:cubicBezTo>
                    <a:pt x="764" y="1441"/>
                    <a:pt x="763" y="1441"/>
                    <a:pt x="763" y="1441"/>
                  </a:cubicBezTo>
                  <a:cubicBezTo>
                    <a:pt x="761" y="1438"/>
                    <a:pt x="761" y="1438"/>
                    <a:pt x="761" y="1438"/>
                  </a:cubicBezTo>
                  <a:cubicBezTo>
                    <a:pt x="760" y="1437"/>
                    <a:pt x="760" y="1436"/>
                    <a:pt x="761" y="1435"/>
                  </a:cubicBezTo>
                  <a:cubicBezTo>
                    <a:pt x="762" y="1434"/>
                    <a:pt x="763" y="1434"/>
                    <a:pt x="764" y="1435"/>
                  </a:cubicBezTo>
                  <a:cubicBezTo>
                    <a:pt x="766" y="1437"/>
                    <a:pt x="766" y="1437"/>
                    <a:pt x="766" y="1437"/>
                  </a:cubicBezTo>
                  <a:cubicBezTo>
                    <a:pt x="767" y="1438"/>
                    <a:pt x="767" y="1440"/>
                    <a:pt x="766" y="1441"/>
                  </a:cubicBezTo>
                  <a:cubicBezTo>
                    <a:pt x="766" y="1441"/>
                    <a:pt x="765" y="1441"/>
                    <a:pt x="765" y="1441"/>
                  </a:cubicBezTo>
                  <a:close/>
                  <a:moveTo>
                    <a:pt x="751" y="1428"/>
                  </a:moveTo>
                  <a:cubicBezTo>
                    <a:pt x="751" y="1428"/>
                    <a:pt x="750" y="1428"/>
                    <a:pt x="750" y="1428"/>
                  </a:cubicBezTo>
                  <a:cubicBezTo>
                    <a:pt x="748" y="1426"/>
                    <a:pt x="748" y="1426"/>
                    <a:pt x="748" y="1426"/>
                  </a:cubicBezTo>
                  <a:cubicBezTo>
                    <a:pt x="747" y="1425"/>
                    <a:pt x="747" y="1423"/>
                    <a:pt x="748" y="1422"/>
                  </a:cubicBezTo>
                  <a:cubicBezTo>
                    <a:pt x="749" y="1421"/>
                    <a:pt x="750" y="1421"/>
                    <a:pt x="751" y="1422"/>
                  </a:cubicBezTo>
                  <a:cubicBezTo>
                    <a:pt x="753" y="1424"/>
                    <a:pt x="753" y="1424"/>
                    <a:pt x="753" y="1424"/>
                  </a:cubicBezTo>
                  <a:cubicBezTo>
                    <a:pt x="754" y="1425"/>
                    <a:pt x="754" y="1427"/>
                    <a:pt x="753" y="1428"/>
                  </a:cubicBezTo>
                  <a:cubicBezTo>
                    <a:pt x="753" y="1428"/>
                    <a:pt x="752" y="1428"/>
                    <a:pt x="751" y="1428"/>
                  </a:cubicBezTo>
                  <a:close/>
                  <a:moveTo>
                    <a:pt x="738" y="1415"/>
                  </a:moveTo>
                  <a:cubicBezTo>
                    <a:pt x="738" y="1415"/>
                    <a:pt x="737" y="1415"/>
                    <a:pt x="737" y="1415"/>
                  </a:cubicBezTo>
                  <a:cubicBezTo>
                    <a:pt x="735" y="1413"/>
                    <a:pt x="735" y="1413"/>
                    <a:pt x="735" y="1413"/>
                  </a:cubicBezTo>
                  <a:cubicBezTo>
                    <a:pt x="734" y="1412"/>
                    <a:pt x="734" y="1410"/>
                    <a:pt x="735" y="1409"/>
                  </a:cubicBezTo>
                  <a:cubicBezTo>
                    <a:pt x="736" y="1408"/>
                    <a:pt x="737" y="1408"/>
                    <a:pt x="738" y="1409"/>
                  </a:cubicBezTo>
                  <a:cubicBezTo>
                    <a:pt x="740" y="1411"/>
                    <a:pt x="740" y="1411"/>
                    <a:pt x="740" y="1411"/>
                  </a:cubicBezTo>
                  <a:cubicBezTo>
                    <a:pt x="741" y="1412"/>
                    <a:pt x="741" y="1414"/>
                    <a:pt x="740" y="1415"/>
                  </a:cubicBezTo>
                  <a:cubicBezTo>
                    <a:pt x="740" y="1415"/>
                    <a:pt x="739" y="1415"/>
                    <a:pt x="738" y="1415"/>
                  </a:cubicBezTo>
                  <a:close/>
                  <a:moveTo>
                    <a:pt x="725" y="1402"/>
                  </a:moveTo>
                  <a:cubicBezTo>
                    <a:pt x="725" y="1402"/>
                    <a:pt x="724" y="1402"/>
                    <a:pt x="724" y="1402"/>
                  </a:cubicBezTo>
                  <a:cubicBezTo>
                    <a:pt x="722" y="1399"/>
                    <a:pt x="722" y="1399"/>
                    <a:pt x="722" y="1399"/>
                  </a:cubicBezTo>
                  <a:cubicBezTo>
                    <a:pt x="721" y="1399"/>
                    <a:pt x="721" y="1397"/>
                    <a:pt x="722" y="1396"/>
                  </a:cubicBezTo>
                  <a:cubicBezTo>
                    <a:pt x="723" y="1395"/>
                    <a:pt x="724" y="1395"/>
                    <a:pt x="725" y="1396"/>
                  </a:cubicBezTo>
                  <a:cubicBezTo>
                    <a:pt x="727" y="1398"/>
                    <a:pt x="727" y="1398"/>
                    <a:pt x="727" y="1398"/>
                  </a:cubicBezTo>
                  <a:cubicBezTo>
                    <a:pt x="728" y="1399"/>
                    <a:pt x="728" y="1401"/>
                    <a:pt x="727" y="1402"/>
                  </a:cubicBezTo>
                  <a:cubicBezTo>
                    <a:pt x="727" y="1402"/>
                    <a:pt x="726" y="1402"/>
                    <a:pt x="725" y="1402"/>
                  </a:cubicBezTo>
                  <a:close/>
                  <a:moveTo>
                    <a:pt x="713" y="1389"/>
                  </a:moveTo>
                  <a:cubicBezTo>
                    <a:pt x="712" y="1389"/>
                    <a:pt x="711" y="1389"/>
                    <a:pt x="711" y="1389"/>
                  </a:cubicBezTo>
                  <a:cubicBezTo>
                    <a:pt x="709" y="1386"/>
                    <a:pt x="709" y="1386"/>
                    <a:pt x="709" y="1386"/>
                  </a:cubicBezTo>
                  <a:cubicBezTo>
                    <a:pt x="708" y="1385"/>
                    <a:pt x="708" y="1384"/>
                    <a:pt x="709" y="1383"/>
                  </a:cubicBezTo>
                  <a:cubicBezTo>
                    <a:pt x="710" y="1382"/>
                    <a:pt x="711" y="1382"/>
                    <a:pt x="712" y="1383"/>
                  </a:cubicBezTo>
                  <a:cubicBezTo>
                    <a:pt x="714" y="1385"/>
                    <a:pt x="714" y="1385"/>
                    <a:pt x="714" y="1385"/>
                  </a:cubicBezTo>
                  <a:cubicBezTo>
                    <a:pt x="715" y="1386"/>
                    <a:pt x="715" y="1388"/>
                    <a:pt x="714" y="1389"/>
                  </a:cubicBezTo>
                  <a:cubicBezTo>
                    <a:pt x="714" y="1389"/>
                    <a:pt x="713" y="1389"/>
                    <a:pt x="713" y="1389"/>
                  </a:cubicBezTo>
                  <a:close/>
                  <a:moveTo>
                    <a:pt x="700" y="1376"/>
                  </a:moveTo>
                  <a:cubicBezTo>
                    <a:pt x="699" y="1376"/>
                    <a:pt x="699" y="1376"/>
                    <a:pt x="698" y="1375"/>
                  </a:cubicBezTo>
                  <a:cubicBezTo>
                    <a:pt x="696" y="1373"/>
                    <a:pt x="696" y="1373"/>
                    <a:pt x="696" y="1373"/>
                  </a:cubicBezTo>
                  <a:cubicBezTo>
                    <a:pt x="695" y="1372"/>
                    <a:pt x="695" y="1371"/>
                    <a:pt x="696" y="1370"/>
                  </a:cubicBezTo>
                  <a:cubicBezTo>
                    <a:pt x="697" y="1369"/>
                    <a:pt x="699" y="1369"/>
                    <a:pt x="700" y="1370"/>
                  </a:cubicBezTo>
                  <a:cubicBezTo>
                    <a:pt x="702" y="1372"/>
                    <a:pt x="702" y="1372"/>
                    <a:pt x="702" y="1372"/>
                  </a:cubicBezTo>
                  <a:cubicBezTo>
                    <a:pt x="703" y="1373"/>
                    <a:pt x="702" y="1374"/>
                    <a:pt x="702" y="1375"/>
                  </a:cubicBezTo>
                  <a:cubicBezTo>
                    <a:pt x="701" y="1376"/>
                    <a:pt x="700" y="1376"/>
                    <a:pt x="700" y="1376"/>
                  </a:cubicBezTo>
                  <a:close/>
                  <a:moveTo>
                    <a:pt x="687" y="1363"/>
                  </a:moveTo>
                  <a:cubicBezTo>
                    <a:pt x="687" y="1363"/>
                    <a:pt x="686" y="1362"/>
                    <a:pt x="686" y="1362"/>
                  </a:cubicBezTo>
                  <a:cubicBezTo>
                    <a:pt x="683" y="1360"/>
                    <a:pt x="683" y="1360"/>
                    <a:pt x="683" y="1360"/>
                  </a:cubicBezTo>
                  <a:cubicBezTo>
                    <a:pt x="683" y="1359"/>
                    <a:pt x="683" y="1357"/>
                    <a:pt x="684" y="1356"/>
                  </a:cubicBezTo>
                  <a:cubicBezTo>
                    <a:pt x="684" y="1356"/>
                    <a:pt x="686" y="1356"/>
                    <a:pt x="687" y="1357"/>
                  </a:cubicBezTo>
                  <a:cubicBezTo>
                    <a:pt x="689" y="1359"/>
                    <a:pt x="689" y="1359"/>
                    <a:pt x="689" y="1359"/>
                  </a:cubicBezTo>
                  <a:cubicBezTo>
                    <a:pt x="690" y="1360"/>
                    <a:pt x="690" y="1361"/>
                    <a:pt x="689" y="1362"/>
                  </a:cubicBezTo>
                  <a:cubicBezTo>
                    <a:pt x="688" y="1363"/>
                    <a:pt x="688" y="1363"/>
                    <a:pt x="687" y="1363"/>
                  </a:cubicBezTo>
                  <a:close/>
                  <a:moveTo>
                    <a:pt x="675" y="1349"/>
                  </a:moveTo>
                  <a:cubicBezTo>
                    <a:pt x="674" y="1349"/>
                    <a:pt x="673" y="1349"/>
                    <a:pt x="673" y="1349"/>
                  </a:cubicBezTo>
                  <a:cubicBezTo>
                    <a:pt x="671" y="1346"/>
                    <a:pt x="671" y="1346"/>
                    <a:pt x="671" y="1346"/>
                  </a:cubicBezTo>
                  <a:cubicBezTo>
                    <a:pt x="670" y="1345"/>
                    <a:pt x="670" y="1344"/>
                    <a:pt x="671" y="1343"/>
                  </a:cubicBezTo>
                  <a:cubicBezTo>
                    <a:pt x="672" y="1342"/>
                    <a:pt x="673" y="1342"/>
                    <a:pt x="674" y="1343"/>
                  </a:cubicBezTo>
                  <a:cubicBezTo>
                    <a:pt x="676" y="1345"/>
                    <a:pt x="676" y="1345"/>
                    <a:pt x="676" y="1345"/>
                  </a:cubicBezTo>
                  <a:cubicBezTo>
                    <a:pt x="677" y="1346"/>
                    <a:pt x="677" y="1348"/>
                    <a:pt x="676" y="1349"/>
                  </a:cubicBezTo>
                  <a:cubicBezTo>
                    <a:pt x="676" y="1349"/>
                    <a:pt x="675" y="1349"/>
                    <a:pt x="675" y="1349"/>
                  </a:cubicBezTo>
                  <a:close/>
                  <a:moveTo>
                    <a:pt x="662" y="1336"/>
                  </a:moveTo>
                  <a:cubicBezTo>
                    <a:pt x="662" y="1336"/>
                    <a:pt x="661" y="1336"/>
                    <a:pt x="660" y="1335"/>
                  </a:cubicBezTo>
                  <a:cubicBezTo>
                    <a:pt x="658" y="1333"/>
                    <a:pt x="658" y="1333"/>
                    <a:pt x="658" y="1333"/>
                  </a:cubicBezTo>
                  <a:cubicBezTo>
                    <a:pt x="658" y="1332"/>
                    <a:pt x="658" y="1330"/>
                    <a:pt x="659" y="1330"/>
                  </a:cubicBezTo>
                  <a:cubicBezTo>
                    <a:pt x="660" y="1329"/>
                    <a:pt x="661" y="1329"/>
                    <a:pt x="662" y="1330"/>
                  </a:cubicBezTo>
                  <a:cubicBezTo>
                    <a:pt x="664" y="1332"/>
                    <a:pt x="664" y="1332"/>
                    <a:pt x="664" y="1332"/>
                  </a:cubicBezTo>
                  <a:cubicBezTo>
                    <a:pt x="665" y="1333"/>
                    <a:pt x="665" y="1334"/>
                    <a:pt x="664" y="1335"/>
                  </a:cubicBezTo>
                  <a:cubicBezTo>
                    <a:pt x="663" y="1336"/>
                    <a:pt x="663" y="1336"/>
                    <a:pt x="662" y="1336"/>
                  </a:cubicBezTo>
                  <a:close/>
                  <a:moveTo>
                    <a:pt x="650" y="1322"/>
                  </a:moveTo>
                  <a:cubicBezTo>
                    <a:pt x="649" y="1322"/>
                    <a:pt x="649" y="1322"/>
                    <a:pt x="648" y="1322"/>
                  </a:cubicBezTo>
                  <a:cubicBezTo>
                    <a:pt x="646" y="1319"/>
                    <a:pt x="646" y="1319"/>
                    <a:pt x="646" y="1319"/>
                  </a:cubicBezTo>
                  <a:cubicBezTo>
                    <a:pt x="645" y="1318"/>
                    <a:pt x="645" y="1317"/>
                    <a:pt x="646" y="1316"/>
                  </a:cubicBezTo>
                  <a:cubicBezTo>
                    <a:pt x="647" y="1315"/>
                    <a:pt x="649" y="1315"/>
                    <a:pt x="650" y="1316"/>
                  </a:cubicBezTo>
                  <a:cubicBezTo>
                    <a:pt x="652" y="1318"/>
                    <a:pt x="652" y="1318"/>
                    <a:pt x="652" y="1318"/>
                  </a:cubicBezTo>
                  <a:cubicBezTo>
                    <a:pt x="652" y="1319"/>
                    <a:pt x="652" y="1321"/>
                    <a:pt x="651" y="1322"/>
                  </a:cubicBezTo>
                  <a:cubicBezTo>
                    <a:pt x="651" y="1322"/>
                    <a:pt x="650" y="1322"/>
                    <a:pt x="650" y="1322"/>
                  </a:cubicBezTo>
                  <a:close/>
                  <a:moveTo>
                    <a:pt x="638" y="1309"/>
                  </a:moveTo>
                  <a:cubicBezTo>
                    <a:pt x="637" y="1309"/>
                    <a:pt x="636" y="1308"/>
                    <a:pt x="636" y="1308"/>
                  </a:cubicBezTo>
                  <a:cubicBezTo>
                    <a:pt x="634" y="1306"/>
                    <a:pt x="634" y="1306"/>
                    <a:pt x="634" y="1306"/>
                  </a:cubicBezTo>
                  <a:cubicBezTo>
                    <a:pt x="633" y="1305"/>
                    <a:pt x="633" y="1303"/>
                    <a:pt x="634" y="1302"/>
                  </a:cubicBezTo>
                  <a:cubicBezTo>
                    <a:pt x="635" y="1301"/>
                    <a:pt x="636" y="1301"/>
                    <a:pt x="637" y="1302"/>
                  </a:cubicBezTo>
                  <a:cubicBezTo>
                    <a:pt x="639" y="1305"/>
                    <a:pt x="639" y="1305"/>
                    <a:pt x="639" y="1305"/>
                  </a:cubicBezTo>
                  <a:cubicBezTo>
                    <a:pt x="640" y="1306"/>
                    <a:pt x="640" y="1307"/>
                    <a:pt x="639" y="1308"/>
                  </a:cubicBezTo>
                  <a:cubicBezTo>
                    <a:pt x="639" y="1309"/>
                    <a:pt x="638" y="1309"/>
                    <a:pt x="638" y="1309"/>
                  </a:cubicBezTo>
                  <a:close/>
                  <a:moveTo>
                    <a:pt x="625" y="1295"/>
                  </a:moveTo>
                  <a:cubicBezTo>
                    <a:pt x="625" y="1295"/>
                    <a:pt x="624" y="1295"/>
                    <a:pt x="624" y="1294"/>
                  </a:cubicBezTo>
                  <a:cubicBezTo>
                    <a:pt x="622" y="1292"/>
                    <a:pt x="622" y="1292"/>
                    <a:pt x="622" y="1292"/>
                  </a:cubicBezTo>
                  <a:cubicBezTo>
                    <a:pt x="621" y="1291"/>
                    <a:pt x="621" y="1289"/>
                    <a:pt x="622" y="1289"/>
                  </a:cubicBezTo>
                  <a:cubicBezTo>
                    <a:pt x="623" y="1288"/>
                    <a:pt x="624" y="1288"/>
                    <a:pt x="625" y="1289"/>
                  </a:cubicBezTo>
                  <a:cubicBezTo>
                    <a:pt x="627" y="1291"/>
                    <a:pt x="627" y="1291"/>
                    <a:pt x="627" y="1291"/>
                  </a:cubicBezTo>
                  <a:cubicBezTo>
                    <a:pt x="628" y="1292"/>
                    <a:pt x="628" y="1294"/>
                    <a:pt x="627" y="1294"/>
                  </a:cubicBezTo>
                  <a:cubicBezTo>
                    <a:pt x="627" y="1295"/>
                    <a:pt x="626" y="1295"/>
                    <a:pt x="625" y="1295"/>
                  </a:cubicBezTo>
                  <a:close/>
                  <a:moveTo>
                    <a:pt x="613" y="1281"/>
                  </a:moveTo>
                  <a:cubicBezTo>
                    <a:pt x="613" y="1281"/>
                    <a:pt x="612" y="1281"/>
                    <a:pt x="611" y="1280"/>
                  </a:cubicBezTo>
                  <a:cubicBezTo>
                    <a:pt x="609" y="1278"/>
                    <a:pt x="609" y="1278"/>
                    <a:pt x="609" y="1278"/>
                  </a:cubicBezTo>
                  <a:cubicBezTo>
                    <a:pt x="609" y="1277"/>
                    <a:pt x="609" y="1276"/>
                    <a:pt x="610" y="1275"/>
                  </a:cubicBezTo>
                  <a:cubicBezTo>
                    <a:pt x="611" y="1274"/>
                    <a:pt x="612" y="1274"/>
                    <a:pt x="613" y="1275"/>
                  </a:cubicBezTo>
                  <a:cubicBezTo>
                    <a:pt x="615" y="1277"/>
                    <a:pt x="615" y="1277"/>
                    <a:pt x="615" y="1277"/>
                  </a:cubicBezTo>
                  <a:cubicBezTo>
                    <a:pt x="616" y="1278"/>
                    <a:pt x="616" y="1280"/>
                    <a:pt x="615" y="1281"/>
                  </a:cubicBezTo>
                  <a:cubicBezTo>
                    <a:pt x="614" y="1281"/>
                    <a:pt x="614" y="1281"/>
                    <a:pt x="613" y="1281"/>
                  </a:cubicBezTo>
                  <a:close/>
                  <a:moveTo>
                    <a:pt x="601" y="1267"/>
                  </a:moveTo>
                  <a:cubicBezTo>
                    <a:pt x="601" y="1267"/>
                    <a:pt x="600" y="1267"/>
                    <a:pt x="599" y="1266"/>
                  </a:cubicBezTo>
                  <a:cubicBezTo>
                    <a:pt x="597" y="1264"/>
                    <a:pt x="597" y="1264"/>
                    <a:pt x="597" y="1264"/>
                  </a:cubicBezTo>
                  <a:cubicBezTo>
                    <a:pt x="597" y="1263"/>
                    <a:pt x="597" y="1262"/>
                    <a:pt x="598" y="1261"/>
                  </a:cubicBezTo>
                  <a:cubicBezTo>
                    <a:pt x="599" y="1260"/>
                    <a:pt x="600" y="1260"/>
                    <a:pt x="601" y="1261"/>
                  </a:cubicBezTo>
                  <a:cubicBezTo>
                    <a:pt x="603" y="1263"/>
                    <a:pt x="603" y="1263"/>
                    <a:pt x="603" y="1263"/>
                  </a:cubicBezTo>
                  <a:cubicBezTo>
                    <a:pt x="604" y="1264"/>
                    <a:pt x="604" y="1266"/>
                    <a:pt x="603" y="1267"/>
                  </a:cubicBezTo>
                  <a:cubicBezTo>
                    <a:pt x="602" y="1267"/>
                    <a:pt x="602" y="1267"/>
                    <a:pt x="601" y="1267"/>
                  </a:cubicBezTo>
                  <a:close/>
                  <a:moveTo>
                    <a:pt x="589" y="1253"/>
                  </a:moveTo>
                  <a:cubicBezTo>
                    <a:pt x="589" y="1253"/>
                    <a:pt x="588" y="1253"/>
                    <a:pt x="588" y="1252"/>
                  </a:cubicBezTo>
                  <a:cubicBezTo>
                    <a:pt x="586" y="1250"/>
                    <a:pt x="586" y="1250"/>
                    <a:pt x="586" y="1250"/>
                  </a:cubicBezTo>
                  <a:cubicBezTo>
                    <a:pt x="585" y="1249"/>
                    <a:pt x="585" y="1248"/>
                    <a:pt x="586" y="1247"/>
                  </a:cubicBezTo>
                  <a:cubicBezTo>
                    <a:pt x="587" y="1246"/>
                    <a:pt x="588" y="1246"/>
                    <a:pt x="589" y="1247"/>
                  </a:cubicBezTo>
                  <a:cubicBezTo>
                    <a:pt x="591" y="1249"/>
                    <a:pt x="591" y="1249"/>
                    <a:pt x="591" y="1249"/>
                  </a:cubicBezTo>
                  <a:cubicBezTo>
                    <a:pt x="592" y="1250"/>
                    <a:pt x="592" y="1252"/>
                    <a:pt x="591" y="1253"/>
                  </a:cubicBezTo>
                  <a:cubicBezTo>
                    <a:pt x="590" y="1253"/>
                    <a:pt x="590" y="1253"/>
                    <a:pt x="589" y="1253"/>
                  </a:cubicBezTo>
                  <a:close/>
                  <a:moveTo>
                    <a:pt x="578" y="1239"/>
                  </a:moveTo>
                  <a:cubicBezTo>
                    <a:pt x="577" y="1239"/>
                    <a:pt x="576" y="1239"/>
                    <a:pt x="576" y="1238"/>
                  </a:cubicBezTo>
                  <a:cubicBezTo>
                    <a:pt x="574" y="1236"/>
                    <a:pt x="574" y="1236"/>
                    <a:pt x="574" y="1236"/>
                  </a:cubicBezTo>
                  <a:cubicBezTo>
                    <a:pt x="573" y="1235"/>
                    <a:pt x="573" y="1234"/>
                    <a:pt x="574" y="1233"/>
                  </a:cubicBezTo>
                  <a:cubicBezTo>
                    <a:pt x="575" y="1232"/>
                    <a:pt x="577" y="1232"/>
                    <a:pt x="577" y="1233"/>
                  </a:cubicBezTo>
                  <a:cubicBezTo>
                    <a:pt x="579" y="1235"/>
                    <a:pt x="579" y="1235"/>
                    <a:pt x="579" y="1235"/>
                  </a:cubicBezTo>
                  <a:cubicBezTo>
                    <a:pt x="580" y="1236"/>
                    <a:pt x="580" y="1238"/>
                    <a:pt x="579" y="1239"/>
                  </a:cubicBezTo>
                  <a:cubicBezTo>
                    <a:pt x="579" y="1239"/>
                    <a:pt x="578" y="1239"/>
                    <a:pt x="578" y="1239"/>
                  </a:cubicBezTo>
                  <a:close/>
                  <a:moveTo>
                    <a:pt x="566" y="1225"/>
                  </a:moveTo>
                  <a:cubicBezTo>
                    <a:pt x="565" y="1225"/>
                    <a:pt x="565" y="1225"/>
                    <a:pt x="564" y="1224"/>
                  </a:cubicBezTo>
                  <a:cubicBezTo>
                    <a:pt x="562" y="1222"/>
                    <a:pt x="562" y="1222"/>
                    <a:pt x="562" y="1222"/>
                  </a:cubicBezTo>
                  <a:cubicBezTo>
                    <a:pt x="561" y="1221"/>
                    <a:pt x="561" y="1219"/>
                    <a:pt x="562" y="1219"/>
                  </a:cubicBezTo>
                  <a:cubicBezTo>
                    <a:pt x="563" y="1218"/>
                    <a:pt x="565" y="1218"/>
                    <a:pt x="566" y="1219"/>
                  </a:cubicBezTo>
                  <a:cubicBezTo>
                    <a:pt x="568" y="1221"/>
                    <a:pt x="568" y="1221"/>
                    <a:pt x="568" y="1221"/>
                  </a:cubicBezTo>
                  <a:cubicBezTo>
                    <a:pt x="569" y="1222"/>
                    <a:pt x="568" y="1224"/>
                    <a:pt x="567" y="1225"/>
                  </a:cubicBezTo>
                  <a:cubicBezTo>
                    <a:pt x="567" y="1225"/>
                    <a:pt x="566" y="1225"/>
                    <a:pt x="566" y="1225"/>
                  </a:cubicBezTo>
                  <a:close/>
                  <a:moveTo>
                    <a:pt x="554" y="1211"/>
                  </a:moveTo>
                  <a:cubicBezTo>
                    <a:pt x="554" y="1211"/>
                    <a:pt x="553" y="1211"/>
                    <a:pt x="552" y="1210"/>
                  </a:cubicBezTo>
                  <a:cubicBezTo>
                    <a:pt x="551" y="1208"/>
                    <a:pt x="551" y="1208"/>
                    <a:pt x="551" y="1208"/>
                  </a:cubicBezTo>
                  <a:cubicBezTo>
                    <a:pt x="550" y="1207"/>
                    <a:pt x="550" y="1205"/>
                    <a:pt x="551" y="1204"/>
                  </a:cubicBezTo>
                  <a:cubicBezTo>
                    <a:pt x="552" y="1204"/>
                    <a:pt x="553" y="1204"/>
                    <a:pt x="554" y="1205"/>
                  </a:cubicBezTo>
                  <a:cubicBezTo>
                    <a:pt x="556" y="1207"/>
                    <a:pt x="556" y="1207"/>
                    <a:pt x="556" y="1207"/>
                  </a:cubicBezTo>
                  <a:cubicBezTo>
                    <a:pt x="557" y="1208"/>
                    <a:pt x="557" y="1210"/>
                    <a:pt x="556" y="1210"/>
                  </a:cubicBezTo>
                  <a:cubicBezTo>
                    <a:pt x="555" y="1211"/>
                    <a:pt x="555" y="1211"/>
                    <a:pt x="554" y="1211"/>
                  </a:cubicBezTo>
                  <a:close/>
                  <a:moveTo>
                    <a:pt x="543" y="1197"/>
                  </a:moveTo>
                  <a:cubicBezTo>
                    <a:pt x="542" y="1197"/>
                    <a:pt x="541" y="1196"/>
                    <a:pt x="541" y="1196"/>
                  </a:cubicBezTo>
                  <a:cubicBezTo>
                    <a:pt x="539" y="1193"/>
                    <a:pt x="539" y="1193"/>
                    <a:pt x="539" y="1193"/>
                  </a:cubicBezTo>
                  <a:cubicBezTo>
                    <a:pt x="538" y="1192"/>
                    <a:pt x="538" y="1191"/>
                    <a:pt x="539" y="1190"/>
                  </a:cubicBezTo>
                  <a:cubicBezTo>
                    <a:pt x="540" y="1189"/>
                    <a:pt x="542" y="1189"/>
                    <a:pt x="543" y="1190"/>
                  </a:cubicBezTo>
                  <a:cubicBezTo>
                    <a:pt x="545" y="1193"/>
                    <a:pt x="545" y="1193"/>
                    <a:pt x="545" y="1193"/>
                  </a:cubicBezTo>
                  <a:cubicBezTo>
                    <a:pt x="545" y="1194"/>
                    <a:pt x="545" y="1195"/>
                    <a:pt x="544" y="1196"/>
                  </a:cubicBezTo>
                  <a:cubicBezTo>
                    <a:pt x="544" y="1196"/>
                    <a:pt x="543" y="1197"/>
                    <a:pt x="543" y="1197"/>
                  </a:cubicBezTo>
                  <a:close/>
                  <a:moveTo>
                    <a:pt x="531" y="1182"/>
                  </a:moveTo>
                  <a:cubicBezTo>
                    <a:pt x="531" y="1182"/>
                    <a:pt x="530" y="1182"/>
                    <a:pt x="529" y="1181"/>
                  </a:cubicBezTo>
                  <a:cubicBezTo>
                    <a:pt x="528" y="1179"/>
                    <a:pt x="528" y="1179"/>
                    <a:pt x="528" y="1179"/>
                  </a:cubicBezTo>
                  <a:cubicBezTo>
                    <a:pt x="527" y="1178"/>
                    <a:pt x="527" y="1176"/>
                    <a:pt x="528" y="1176"/>
                  </a:cubicBezTo>
                  <a:cubicBezTo>
                    <a:pt x="529" y="1175"/>
                    <a:pt x="531" y="1175"/>
                    <a:pt x="531" y="1176"/>
                  </a:cubicBezTo>
                  <a:cubicBezTo>
                    <a:pt x="533" y="1178"/>
                    <a:pt x="533" y="1178"/>
                    <a:pt x="533" y="1178"/>
                  </a:cubicBezTo>
                  <a:cubicBezTo>
                    <a:pt x="534" y="1179"/>
                    <a:pt x="534" y="1181"/>
                    <a:pt x="533" y="1182"/>
                  </a:cubicBezTo>
                  <a:cubicBezTo>
                    <a:pt x="532" y="1182"/>
                    <a:pt x="532" y="1182"/>
                    <a:pt x="531" y="1182"/>
                  </a:cubicBezTo>
                  <a:close/>
                  <a:moveTo>
                    <a:pt x="520" y="1168"/>
                  </a:moveTo>
                  <a:cubicBezTo>
                    <a:pt x="519" y="1168"/>
                    <a:pt x="519" y="1168"/>
                    <a:pt x="518" y="1167"/>
                  </a:cubicBezTo>
                  <a:cubicBezTo>
                    <a:pt x="516" y="1165"/>
                    <a:pt x="516" y="1165"/>
                    <a:pt x="516" y="1165"/>
                  </a:cubicBezTo>
                  <a:cubicBezTo>
                    <a:pt x="515" y="1163"/>
                    <a:pt x="516" y="1162"/>
                    <a:pt x="517" y="1161"/>
                  </a:cubicBezTo>
                  <a:cubicBezTo>
                    <a:pt x="518" y="1160"/>
                    <a:pt x="519" y="1161"/>
                    <a:pt x="520" y="1162"/>
                  </a:cubicBezTo>
                  <a:cubicBezTo>
                    <a:pt x="522" y="1164"/>
                    <a:pt x="522" y="1164"/>
                    <a:pt x="522" y="1164"/>
                  </a:cubicBezTo>
                  <a:cubicBezTo>
                    <a:pt x="523" y="1165"/>
                    <a:pt x="523" y="1167"/>
                    <a:pt x="522" y="1167"/>
                  </a:cubicBezTo>
                  <a:cubicBezTo>
                    <a:pt x="521" y="1168"/>
                    <a:pt x="521" y="1168"/>
                    <a:pt x="520" y="1168"/>
                  </a:cubicBezTo>
                  <a:close/>
                  <a:moveTo>
                    <a:pt x="509" y="1153"/>
                  </a:moveTo>
                  <a:cubicBezTo>
                    <a:pt x="508" y="1153"/>
                    <a:pt x="507" y="1153"/>
                    <a:pt x="507" y="1152"/>
                  </a:cubicBezTo>
                  <a:cubicBezTo>
                    <a:pt x="505" y="1150"/>
                    <a:pt x="505" y="1150"/>
                    <a:pt x="505" y="1150"/>
                  </a:cubicBezTo>
                  <a:cubicBezTo>
                    <a:pt x="504" y="1149"/>
                    <a:pt x="504" y="1147"/>
                    <a:pt x="506" y="1147"/>
                  </a:cubicBezTo>
                  <a:cubicBezTo>
                    <a:pt x="507" y="1146"/>
                    <a:pt x="508" y="1146"/>
                    <a:pt x="509" y="1147"/>
                  </a:cubicBezTo>
                  <a:cubicBezTo>
                    <a:pt x="511" y="1149"/>
                    <a:pt x="511" y="1149"/>
                    <a:pt x="511" y="1149"/>
                  </a:cubicBezTo>
                  <a:cubicBezTo>
                    <a:pt x="512" y="1151"/>
                    <a:pt x="511" y="1152"/>
                    <a:pt x="510" y="1153"/>
                  </a:cubicBezTo>
                  <a:cubicBezTo>
                    <a:pt x="510" y="1153"/>
                    <a:pt x="509" y="1153"/>
                    <a:pt x="509" y="1153"/>
                  </a:cubicBezTo>
                  <a:close/>
                  <a:moveTo>
                    <a:pt x="498" y="1139"/>
                  </a:moveTo>
                  <a:cubicBezTo>
                    <a:pt x="497" y="1139"/>
                    <a:pt x="496" y="1138"/>
                    <a:pt x="496" y="1138"/>
                  </a:cubicBezTo>
                  <a:cubicBezTo>
                    <a:pt x="494" y="1135"/>
                    <a:pt x="494" y="1135"/>
                    <a:pt x="494" y="1135"/>
                  </a:cubicBezTo>
                  <a:cubicBezTo>
                    <a:pt x="493" y="1134"/>
                    <a:pt x="493" y="1133"/>
                    <a:pt x="494" y="1132"/>
                  </a:cubicBezTo>
                  <a:cubicBezTo>
                    <a:pt x="495" y="1131"/>
                    <a:pt x="497" y="1131"/>
                    <a:pt x="498" y="1132"/>
                  </a:cubicBezTo>
                  <a:cubicBezTo>
                    <a:pt x="500" y="1135"/>
                    <a:pt x="500" y="1135"/>
                    <a:pt x="500" y="1135"/>
                  </a:cubicBezTo>
                  <a:cubicBezTo>
                    <a:pt x="500" y="1136"/>
                    <a:pt x="500" y="1137"/>
                    <a:pt x="499" y="1138"/>
                  </a:cubicBezTo>
                  <a:cubicBezTo>
                    <a:pt x="499" y="1139"/>
                    <a:pt x="498" y="1139"/>
                    <a:pt x="498" y="1139"/>
                  </a:cubicBezTo>
                  <a:close/>
                  <a:moveTo>
                    <a:pt x="487" y="1124"/>
                  </a:moveTo>
                  <a:cubicBezTo>
                    <a:pt x="486" y="1124"/>
                    <a:pt x="485" y="1124"/>
                    <a:pt x="485" y="1123"/>
                  </a:cubicBezTo>
                  <a:cubicBezTo>
                    <a:pt x="483" y="1121"/>
                    <a:pt x="483" y="1121"/>
                    <a:pt x="483" y="1121"/>
                  </a:cubicBezTo>
                  <a:cubicBezTo>
                    <a:pt x="482" y="1120"/>
                    <a:pt x="482" y="1118"/>
                    <a:pt x="483" y="1117"/>
                  </a:cubicBezTo>
                  <a:cubicBezTo>
                    <a:pt x="485" y="1117"/>
                    <a:pt x="486" y="1117"/>
                    <a:pt x="487" y="1118"/>
                  </a:cubicBezTo>
                  <a:cubicBezTo>
                    <a:pt x="489" y="1120"/>
                    <a:pt x="489" y="1120"/>
                    <a:pt x="489" y="1120"/>
                  </a:cubicBezTo>
                  <a:cubicBezTo>
                    <a:pt x="489" y="1121"/>
                    <a:pt x="489" y="1123"/>
                    <a:pt x="488" y="1124"/>
                  </a:cubicBezTo>
                  <a:cubicBezTo>
                    <a:pt x="488" y="1124"/>
                    <a:pt x="487" y="1124"/>
                    <a:pt x="487" y="1124"/>
                  </a:cubicBezTo>
                  <a:close/>
                  <a:moveTo>
                    <a:pt x="476" y="1109"/>
                  </a:moveTo>
                  <a:cubicBezTo>
                    <a:pt x="475" y="1109"/>
                    <a:pt x="474" y="1109"/>
                    <a:pt x="474" y="1108"/>
                  </a:cubicBezTo>
                  <a:cubicBezTo>
                    <a:pt x="472" y="1106"/>
                    <a:pt x="472" y="1106"/>
                    <a:pt x="472" y="1106"/>
                  </a:cubicBezTo>
                  <a:cubicBezTo>
                    <a:pt x="471" y="1105"/>
                    <a:pt x="472" y="1103"/>
                    <a:pt x="473" y="1103"/>
                  </a:cubicBezTo>
                  <a:cubicBezTo>
                    <a:pt x="474" y="1102"/>
                    <a:pt x="475" y="1102"/>
                    <a:pt x="476" y="1103"/>
                  </a:cubicBezTo>
                  <a:cubicBezTo>
                    <a:pt x="478" y="1106"/>
                    <a:pt x="478" y="1106"/>
                    <a:pt x="478" y="1106"/>
                  </a:cubicBezTo>
                  <a:cubicBezTo>
                    <a:pt x="479" y="1107"/>
                    <a:pt x="478" y="1108"/>
                    <a:pt x="477" y="1109"/>
                  </a:cubicBezTo>
                  <a:cubicBezTo>
                    <a:pt x="477" y="1109"/>
                    <a:pt x="476" y="1109"/>
                    <a:pt x="476" y="1109"/>
                  </a:cubicBezTo>
                  <a:close/>
                  <a:moveTo>
                    <a:pt x="465" y="1095"/>
                  </a:moveTo>
                  <a:cubicBezTo>
                    <a:pt x="464" y="1095"/>
                    <a:pt x="464" y="1094"/>
                    <a:pt x="463" y="1094"/>
                  </a:cubicBezTo>
                  <a:cubicBezTo>
                    <a:pt x="461" y="1091"/>
                    <a:pt x="461" y="1091"/>
                    <a:pt x="461" y="1091"/>
                  </a:cubicBezTo>
                  <a:cubicBezTo>
                    <a:pt x="461" y="1090"/>
                    <a:pt x="461" y="1088"/>
                    <a:pt x="462" y="1088"/>
                  </a:cubicBezTo>
                  <a:cubicBezTo>
                    <a:pt x="463" y="1087"/>
                    <a:pt x="464" y="1087"/>
                    <a:pt x="465" y="1088"/>
                  </a:cubicBezTo>
                  <a:cubicBezTo>
                    <a:pt x="467" y="1091"/>
                    <a:pt x="467" y="1091"/>
                    <a:pt x="467" y="1091"/>
                  </a:cubicBezTo>
                  <a:cubicBezTo>
                    <a:pt x="468" y="1092"/>
                    <a:pt x="467" y="1093"/>
                    <a:pt x="466" y="1094"/>
                  </a:cubicBezTo>
                  <a:cubicBezTo>
                    <a:pt x="466" y="1094"/>
                    <a:pt x="465" y="1095"/>
                    <a:pt x="465" y="1095"/>
                  </a:cubicBezTo>
                  <a:close/>
                  <a:moveTo>
                    <a:pt x="454" y="1080"/>
                  </a:moveTo>
                  <a:cubicBezTo>
                    <a:pt x="454" y="1080"/>
                    <a:pt x="453" y="1079"/>
                    <a:pt x="452" y="1079"/>
                  </a:cubicBezTo>
                  <a:cubicBezTo>
                    <a:pt x="451" y="1076"/>
                    <a:pt x="451" y="1076"/>
                    <a:pt x="451" y="1076"/>
                  </a:cubicBezTo>
                  <a:cubicBezTo>
                    <a:pt x="450" y="1075"/>
                    <a:pt x="450" y="1074"/>
                    <a:pt x="451" y="1073"/>
                  </a:cubicBezTo>
                  <a:cubicBezTo>
                    <a:pt x="452" y="1072"/>
                    <a:pt x="454" y="1072"/>
                    <a:pt x="454" y="1073"/>
                  </a:cubicBezTo>
                  <a:cubicBezTo>
                    <a:pt x="456" y="1076"/>
                    <a:pt x="456" y="1076"/>
                    <a:pt x="456" y="1076"/>
                  </a:cubicBezTo>
                  <a:cubicBezTo>
                    <a:pt x="457" y="1077"/>
                    <a:pt x="457" y="1078"/>
                    <a:pt x="456" y="1079"/>
                  </a:cubicBezTo>
                  <a:cubicBezTo>
                    <a:pt x="455" y="1079"/>
                    <a:pt x="455" y="1080"/>
                    <a:pt x="454" y="1080"/>
                  </a:cubicBezTo>
                  <a:close/>
                  <a:moveTo>
                    <a:pt x="444" y="1065"/>
                  </a:moveTo>
                  <a:cubicBezTo>
                    <a:pt x="443" y="1065"/>
                    <a:pt x="442" y="1064"/>
                    <a:pt x="442" y="1064"/>
                  </a:cubicBezTo>
                  <a:cubicBezTo>
                    <a:pt x="440" y="1061"/>
                    <a:pt x="440" y="1061"/>
                    <a:pt x="440" y="1061"/>
                  </a:cubicBezTo>
                  <a:cubicBezTo>
                    <a:pt x="439" y="1060"/>
                    <a:pt x="439" y="1059"/>
                    <a:pt x="441" y="1058"/>
                  </a:cubicBezTo>
                  <a:cubicBezTo>
                    <a:pt x="442" y="1057"/>
                    <a:pt x="443" y="1057"/>
                    <a:pt x="444" y="1058"/>
                  </a:cubicBezTo>
                  <a:cubicBezTo>
                    <a:pt x="446" y="1061"/>
                    <a:pt x="446" y="1061"/>
                    <a:pt x="446" y="1061"/>
                  </a:cubicBezTo>
                  <a:cubicBezTo>
                    <a:pt x="446" y="1062"/>
                    <a:pt x="446" y="1063"/>
                    <a:pt x="445" y="1064"/>
                  </a:cubicBezTo>
                  <a:cubicBezTo>
                    <a:pt x="445" y="1065"/>
                    <a:pt x="444" y="1065"/>
                    <a:pt x="444" y="1065"/>
                  </a:cubicBezTo>
                  <a:close/>
                  <a:moveTo>
                    <a:pt x="433" y="1050"/>
                  </a:moveTo>
                  <a:cubicBezTo>
                    <a:pt x="432" y="1050"/>
                    <a:pt x="432" y="1049"/>
                    <a:pt x="431" y="1049"/>
                  </a:cubicBezTo>
                  <a:cubicBezTo>
                    <a:pt x="430" y="1046"/>
                    <a:pt x="430" y="1046"/>
                    <a:pt x="430" y="1046"/>
                  </a:cubicBezTo>
                  <a:cubicBezTo>
                    <a:pt x="429" y="1045"/>
                    <a:pt x="429" y="1044"/>
                    <a:pt x="430" y="1043"/>
                  </a:cubicBezTo>
                  <a:cubicBezTo>
                    <a:pt x="431" y="1042"/>
                    <a:pt x="433" y="1042"/>
                    <a:pt x="433" y="1043"/>
                  </a:cubicBezTo>
                  <a:cubicBezTo>
                    <a:pt x="435" y="1046"/>
                    <a:pt x="435" y="1046"/>
                    <a:pt x="435" y="1046"/>
                  </a:cubicBezTo>
                  <a:cubicBezTo>
                    <a:pt x="436" y="1047"/>
                    <a:pt x="436" y="1048"/>
                    <a:pt x="435" y="1049"/>
                  </a:cubicBezTo>
                  <a:cubicBezTo>
                    <a:pt x="434" y="1049"/>
                    <a:pt x="434" y="1050"/>
                    <a:pt x="433" y="1050"/>
                  </a:cubicBezTo>
                  <a:close/>
                  <a:moveTo>
                    <a:pt x="423" y="1034"/>
                  </a:moveTo>
                  <a:cubicBezTo>
                    <a:pt x="422" y="1034"/>
                    <a:pt x="421" y="1034"/>
                    <a:pt x="421" y="1033"/>
                  </a:cubicBezTo>
                  <a:cubicBezTo>
                    <a:pt x="419" y="1031"/>
                    <a:pt x="419" y="1031"/>
                    <a:pt x="419" y="1031"/>
                  </a:cubicBezTo>
                  <a:cubicBezTo>
                    <a:pt x="418" y="1030"/>
                    <a:pt x="419" y="1028"/>
                    <a:pt x="420" y="1028"/>
                  </a:cubicBezTo>
                  <a:cubicBezTo>
                    <a:pt x="421" y="1027"/>
                    <a:pt x="422" y="1027"/>
                    <a:pt x="423" y="1028"/>
                  </a:cubicBezTo>
                  <a:cubicBezTo>
                    <a:pt x="425" y="1031"/>
                    <a:pt x="425" y="1031"/>
                    <a:pt x="425" y="1031"/>
                  </a:cubicBezTo>
                  <a:cubicBezTo>
                    <a:pt x="426" y="1032"/>
                    <a:pt x="425" y="1033"/>
                    <a:pt x="424" y="1034"/>
                  </a:cubicBezTo>
                  <a:cubicBezTo>
                    <a:pt x="424" y="1034"/>
                    <a:pt x="423" y="1034"/>
                    <a:pt x="423" y="1034"/>
                  </a:cubicBezTo>
                  <a:close/>
                  <a:moveTo>
                    <a:pt x="413" y="1019"/>
                  </a:moveTo>
                  <a:cubicBezTo>
                    <a:pt x="412" y="1019"/>
                    <a:pt x="411" y="1019"/>
                    <a:pt x="411" y="1018"/>
                  </a:cubicBezTo>
                  <a:cubicBezTo>
                    <a:pt x="409" y="1016"/>
                    <a:pt x="409" y="1016"/>
                    <a:pt x="409" y="1016"/>
                  </a:cubicBezTo>
                  <a:cubicBezTo>
                    <a:pt x="408" y="1015"/>
                    <a:pt x="408" y="1013"/>
                    <a:pt x="409" y="1012"/>
                  </a:cubicBezTo>
                  <a:cubicBezTo>
                    <a:pt x="411" y="1012"/>
                    <a:pt x="412" y="1012"/>
                    <a:pt x="413" y="1013"/>
                  </a:cubicBezTo>
                  <a:cubicBezTo>
                    <a:pt x="414" y="1016"/>
                    <a:pt x="414" y="1016"/>
                    <a:pt x="414" y="1016"/>
                  </a:cubicBezTo>
                  <a:cubicBezTo>
                    <a:pt x="415" y="1017"/>
                    <a:pt x="415" y="1018"/>
                    <a:pt x="414" y="1019"/>
                  </a:cubicBezTo>
                  <a:cubicBezTo>
                    <a:pt x="413" y="1019"/>
                    <a:pt x="413" y="1019"/>
                    <a:pt x="413" y="1019"/>
                  </a:cubicBezTo>
                  <a:close/>
                  <a:moveTo>
                    <a:pt x="402" y="1004"/>
                  </a:moveTo>
                  <a:cubicBezTo>
                    <a:pt x="402" y="1004"/>
                    <a:pt x="401" y="1004"/>
                    <a:pt x="400" y="1003"/>
                  </a:cubicBezTo>
                  <a:cubicBezTo>
                    <a:pt x="399" y="1000"/>
                    <a:pt x="399" y="1000"/>
                    <a:pt x="399" y="1000"/>
                  </a:cubicBezTo>
                  <a:cubicBezTo>
                    <a:pt x="398" y="999"/>
                    <a:pt x="398" y="998"/>
                    <a:pt x="399" y="997"/>
                  </a:cubicBezTo>
                  <a:cubicBezTo>
                    <a:pt x="400" y="996"/>
                    <a:pt x="402" y="997"/>
                    <a:pt x="403" y="998"/>
                  </a:cubicBezTo>
                  <a:cubicBezTo>
                    <a:pt x="404" y="1000"/>
                    <a:pt x="404" y="1000"/>
                    <a:pt x="404" y="1000"/>
                  </a:cubicBezTo>
                  <a:cubicBezTo>
                    <a:pt x="405" y="1001"/>
                    <a:pt x="405" y="1003"/>
                    <a:pt x="404" y="1004"/>
                  </a:cubicBezTo>
                  <a:cubicBezTo>
                    <a:pt x="403" y="1004"/>
                    <a:pt x="403" y="1004"/>
                    <a:pt x="402" y="1004"/>
                  </a:cubicBezTo>
                  <a:close/>
                  <a:moveTo>
                    <a:pt x="392" y="989"/>
                  </a:moveTo>
                  <a:cubicBezTo>
                    <a:pt x="391" y="989"/>
                    <a:pt x="391" y="988"/>
                    <a:pt x="390" y="988"/>
                  </a:cubicBezTo>
                  <a:cubicBezTo>
                    <a:pt x="389" y="985"/>
                    <a:pt x="389" y="985"/>
                    <a:pt x="389" y="985"/>
                  </a:cubicBezTo>
                  <a:cubicBezTo>
                    <a:pt x="388" y="984"/>
                    <a:pt x="388" y="983"/>
                    <a:pt x="389" y="982"/>
                  </a:cubicBezTo>
                  <a:cubicBezTo>
                    <a:pt x="390" y="981"/>
                    <a:pt x="392" y="981"/>
                    <a:pt x="393" y="983"/>
                  </a:cubicBezTo>
                  <a:cubicBezTo>
                    <a:pt x="394" y="985"/>
                    <a:pt x="394" y="985"/>
                    <a:pt x="394" y="985"/>
                  </a:cubicBezTo>
                  <a:cubicBezTo>
                    <a:pt x="395" y="986"/>
                    <a:pt x="395" y="988"/>
                    <a:pt x="394" y="988"/>
                  </a:cubicBezTo>
                  <a:cubicBezTo>
                    <a:pt x="393" y="989"/>
                    <a:pt x="393" y="989"/>
                    <a:pt x="392" y="989"/>
                  </a:cubicBezTo>
                  <a:close/>
                  <a:moveTo>
                    <a:pt x="382" y="973"/>
                  </a:moveTo>
                  <a:cubicBezTo>
                    <a:pt x="382" y="973"/>
                    <a:pt x="381" y="973"/>
                    <a:pt x="380" y="972"/>
                  </a:cubicBezTo>
                  <a:cubicBezTo>
                    <a:pt x="379" y="970"/>
                    <a:pt x="379" y="970"/>
                    <a:pt x="379" y="970"/>
                  </a:cubicBezTo>
                  <a:cubicBezTo>
                    <a:pt x="378" y="969"/>
                    <a:pt x="378" y="967"/>
                    <a:pt x="379" y="966"/>
                  </a:cubicBezTo>
                  <a:cubicBezTo>
                    <a:pt x="380" y="966"/>
                    <a:pt x="382" y="966"/>
                    <a:pt x="383" y="967"/>
                  </a:cubicBezTo>
                  <a:cubicBezTo>
                    <a:pt x="384" y="970"/>
                    <a:pt x="384" y="970"/>
                    <a:pt x="384" y="970"/>
                  </a:cubicBezTo>
                  <a:cubicBezTo>
                    <a:pt x="385" y="971"/>
                    <a:pt x="385" y="972"/>
                    <a:pt x="384" y="973"/>
                  </a:cubicBezTo>
                  <a:cubicBezTo>
                    <a:pt x="383" y="973"/>
                    <a:pt x="383" y="973"/>
                    <a:pt x="382" y="973"/>
                  </a:cubicBezTo>
                  <a:close/>
                  <a:moveTo>
                    <a:pt x="372" y="958"/>
                  </a:moveTo>
                  <a:cubicBezTo>
                    <a:pt x="372" y="958"/>
                    <a:pt x="371" y="958"/>
                    <a:pt x="370" y="957"/>
                  </a:cubicBezTo>
                  <a:cubicBezTo>
                    <a:pt x="369" y="954"/>
                    <a:pt x="369" y="954"/>
                    <a:pt x="369" y="954"/>
                  </a:cubicBezTo>
                  <a:cubicBezTo>
                    <a:pt x="368" y="953"/>
                    <a:pt x="368" y="952"/>
                    <a:pt x="370" y="951"/>
                  </a:cubicBezTo>
                  <a:cubicBezTo>
                    <a:pt x="371" y="950"/>
                    <a:pt x="372" y="951"/>
                    <a:pt x="373" y="952"/>
                  </a:cubicBezTo>
                  <a:cubicBezTo>
                    <a:pt x="374" y="954"/>
                    <a:pt x="374" y="954"/>
                    <a:pt x="374" y="954"/>
                  </a:cubicBezTo>
                  <a:cubicBezTo>
                    <a:pt x="375" y="955"/>
                    <a:pt x="375" y="957"/>
                    <a:pt x="374" y="958"/>
                  </a:cubicBezTo>
                  <a:cubicBezTo>
                    <a:pt x="373" y="958"/>
                    <a:pt x="373" y="958"/>
                    <a:pt x="372" y="958"/>
                  </a:cubicBezTo>
                  <a:close/>
                  <a:moveTo>
                    <a:pt x="363" y="942"/>
                  </a:moveTo>
                  <a:cubicBezTo>
                    <a:pt x="362" y="942"/>
                    <a:pt x="361" y="942"/>
                    <a:pt x="361" y="941"/>
                  </a:cubicBezTo>
                  <a:cubicBezTo>
                    <a:pt x="359" y="939"/>
                    <a:pt x="359" y="939"/>
                    <a:pt x="359" y="939"/>
                  </a:cubicBezTo>
                  <a:cubicBezTo>
                    <a:pt x="358" y="938"/>
                    <a:pt x="359" y="936"/>
                    <a:pt x="360" y="935"/>
                  </a:cubicBezTo>
                  <a:cubicBezTo>
                    <a:pt x="361" y="935"/>
                    <a:pt x="362" y="935"/>
                    <a:pt x="363" y="936"/>
                  </a:cubicBezTo>
                  <a:cubicBezTo>
                    <a:pt x="365" y="939"/>
                    <a:pt x="365" y="939"/>
                    <a:pt x="365" y="939"/>
                  </a:cubicBezTo>
                  <a:cubicBezTo>
                    <a:pt x="365" y="940"/>
                    <a:pt x="365" y="941"/>
                    <a:pt x="364" y="942"/>
                  </a:cubicBezTo>
                  <a:cubicBezTo>
                    <a:pt x="364" y="942"/>
                    <a:pt x="363" y="942"/>
                    <a:pt x="363" y="942"/>
                  </a:cubicBezTo>
                  <a:close/>
                  <a:moveTo>
                    <a:pt x="353" y="927"/>
                  </a:moveTo>
                  <a:cubicBezTo>
                    <a:pt x="352" y="927"/>
                    <a:pt x="351" y="926"/>
                    <a:pt x="351" y="926"/>
                  </a:cubicBezTo>
                  <a:cubicBezTo>
                    <a:pt x="349" y="923"/>
                    <a:pt x="349" y="923"/>
                    <a:pt x="349" y="923"/>
                  </a:cubicBezTo>
                  <a:cubicBezTo>
                    <a:pt x="349" y="922"/>
                    <a:pt x="349" y="921"/>
                    <a:pt x="350" y="920"/>
                  </a:cubicBezTo>
                  <a:cubicBezTo>
                    <a:pt x="351" y="919"/>
                    <a:pt x="353" y="919"/>
                    <a:pt x="353" y="921"/>
                  </a:cubicBezTo>
                  <a:cubicBezTo>
                    <a:pt x="355" y="923"/>
                    <a:pt x="355" y="923"/>
                    <a:pt x="355" y="923"/>
                  </a:cubicBezTo>
                  <a:cubicBezTo>
                    <a:pt x="356" y="924"/>
                    <a:pt x="355" y="926"/>
                    <a:pt x="354" y="926"/>
                  </a:cubicBezTo>
                  <a:cubicBezTo>
                    <a:pt x="354" y="927"/>
                    <a:pt x="353" y="927"/>
                    <a:pt x="353" y="927"/>
                  </a:cubicBezTo>
                  <a:close/>
                  <a:moveTo>
                    <a:pt x="344" y="911"/>
                  </a:moveTo>
                  <a:cubicBezTo>
                    <a:pt x="343" y="911"/>
                    <a:pt x="342" y="911"/>
                    <a:pt x="341" y="910"/>
                  </a:cubicBezTo>
                  <a:cubicBezTo>
                    <a:pt x="340" y="907"/>
                    <a:pt x="340" y="907"/>
                    <a:pt x="340" y="907"/>
                  </a:cubicBezTo>
                  <a:cubicBezTo>
                    <a:pt x="339" y="906"/>
                    <a:pt x="340" y="905"/>
                    <a:pt x="341" y="904"/>
                  </a:cubicBezTo>
                  <a:cubicBezTo>
                    <a:pt x="342" y="903"/>
                    <a:pt x="343" y="904"/>
                    <a:pt x="344" y="905"/>
                  </a:cubicBezTo>
                  <a:cubicBezTo>
                    <a:pt x="346" y="908"/>
                    <a:pt x="346" y="908"/>
                    <a:pt x="346" y="908"/>
                  </a:cubicBezTo>
                  <a:cubicBezTo>
                    <a:pt x="346" y="909"/>
                    <a:pt x="346" y="910"/>
                    <a:pt x="345" y="911"/>
                  </a:cubicBezTo>
                  <a:cubicBezTo>
                    <a:pt x="344" y="911"/>
                    <a:pt x="344" y="911"/>
                    <a:pt x="344" y="911"/>
                  </a:cubicBezTo>
                  <a:close/>
                  <a:moveTo>
                    <a:pt x="334" y="895"/>
                  </a:moveTo>
                  <a:cubicBezTo>
                    <a:pt x="333" y="895"/>
                    <a:pt x="332" y="895"/>
                    <a:pt x="332" y="894"/>
                  </a:cubicBezTo>
                  <a:cubicBezTo>
                    <a:pt x="330" y="892"/>
                    <a:pt x="330" y="892"/>
                    <a:pt x="330" y="892"/>
                  </a:cubicBezTo>
                  <a:cubicBezTo>
                    <a:pt x="330" y="891"/>
                    <a:pt x="330" y="889"/>
                    <a:pt x="331" y="888"/>
                  </a:cubicBezTo>
                  <a:cubicBezTo>
                    <a:pt x="332" y="888"/>
                    <a:pt x="334" y="888"/>
                    <a:pt x="335" y="889"/>
                  </a:cubicBezTo>
                  <a:cubicBezTo>
                    <a:pt x="336" y="892"/>
                    <a:pt x="336" y="892"/>
                    <a:pt x="336" y="892"/>
                  </a:cubicBezTo>
                  <a:cubicBezTo>
                    <a:pt x="337" y="893"/>
                    <a:pt x="336" y="894"/>
                    <a:pt x="335" y="895"/>
                  </a:cubicBezTo>
                  <a:cubicBezTo>
                    <a:pt x="335" y="895"/>
                    <a:pt x="334" y="895"/>
                    <a:pt x="334" y="895"/>
                  </a:cubicBezTo>
                  <a:close/>
                  <a:moveTo>
                    <a:pt x="325" y="880"/>
                  </a:moveTo>
                  <a:cubicBezTo>
                    <a:pt x="324" y="880"/>
                    <a:pt x="323" y="879"/>
                    <a:pt x="323" y="879"/>
                  </a:cubicBezTo>
                  <a:cubicBezTo>
                    <a:pt x="321" y="876"/>
                    <a:pt x="321" y="876"/>
                    <a:pt x="321" y="876"/>
                  </a:cubicBezTo>
                  <a:cubicBezTo>
                    <a:pt x="320" y="875"/>
                    <a:pt x="321" y="873"/>
                    <a:pt x="322" y="873"/>
                  </a:cubicBezTo>
                  <a:cubicBezTo>
                    <a:pt x="323" y="872"/>
                    <a:pt x="325" y="872"/>
                    <a:pt x="325" y="873"/>
                  </a:cubicBezTo>
                  <a:cubicBezTo>
                    <a:pt x="327" y="876"/>
                    <a:pt x="327" y="876"/>
                    <a:pt x="327" y="876"/>
                  </a:cubicBezTo>
                  <a:cubicBezTo>
                    <a:pt x="327" y="877"/>
                    <a:pt x="327" y="879"/>
                    <a:pt x="326" y="879"/>
                  </a:cubicBezTo>
                  <a:cubicBezTo>
                    <a:pt x="326" y="880"/>
                    <a:pt x="325" y="880"/>
                    <a:pt x="325" y="880"/>
                  </a:cubicBezTo>
                  <a:close/>
                  <a:moveTo>
                    <a:pt x="316" y="864"/>
                  </a:moveTo>
                  <a:cubicBezTo>
                    <a:pt x="315" y="864"/>
                    <a:pt x="314" y="863"/>
                    <a:pt x="313" y="863"/>
                  </a:cubicBezTo>
                  <a:cubicBezTo>
                    <a:pt x="312" y="860"/>
                    <a:pt x="312" y="860"/>
                    <a:pt x="312" y="860"/>
                  </a:cubicBezTo>
                  <a:cubicBezTo>
                    <a:pt x="311" y="859"/>
                    <a:pt x="312" y="857"/>
                    <a:pt x="313" y="857"/>
                  </a:cubicBezTo>
                  <a:cubicBezTo>
                    <a:pt x="314" y="856"/>
                    <a:pt x="315" y="856"/>
                    <a:pt x="316" y="858"/>
                  </a:cubicBezTo>
                  <a:cubicBezTo>
                    <a:pt x="318" y="860"/>
                    <a:pt x="318" y="860"/>
                    <a:pt x="318" y="860"/>
                  </a:cubicBezTo>
                  <a:cubicBezTo>
                    <a:pt x="318" y="861"/>
                    <a:pt x="318" y="863"/>
                    <a:pt x="317" y="864"/>
                  </a:cubicBezTo>
                  <a:cubicBezTo>
                    <a:pt x="316" y="864"/>
                    <a:pt x="316" y="864"/>
                    <a:pt x="316" y="864"/>
                  </a:cubicBezTo>
                  <a:close/>
                  <a:moveTo>
                    <a:pt x="306" y="848"/>
                  </a:moveTo>
                  <a:cubicBezTo>
                    <a:pt x="306" y="848"/>
                    <a:pt x="305" y="848"/>
                    <a:pt x="304" y="847"/>
                  </a:cubicBezTo>
                  <a:cubicBezTo>
                    <a:pt x="303" y="844"/>
                    <a:pt x="303" y="844"/>
                    <a:pt x="303" y="844"/>
                  </a:cubicBezTo>
                  <a:cubicBezTo>
                    <a:pt x="302" y="843"/>
                    <a:pt x="303" y="841"/>
                    <a:pt x="304" y="841"/>
                  </a:cubicBezTo>
                  <a:cubicBezTo>
                    <a:pt x="305" y="840"/>
                    <a:pt x="306" y="841"/>
                    <a:pt x="307" y="842"/>
                  </a:cubicBezTo>
                  <a:cubicBezTo>
                    <a:pt x="309" y="844"/>
                    <a:pt x="309" y="844"/>
                    <a:pt x="309" y="844"/>
                  </a:cubicBezTo>
                  <a:cubicBezTo>
                    <a:pt x="309" y="846"/>
                    <a:pt x="309" y="847"/>
                    <a:pt x="308" y="848"/>
                  </a:cubicBezTo>
                  <a:cubicBezTo>
                    <a:pt x="307" y="848"/>
                    <a:pt x="307" y="848"/>
                    <a:pt x="306" y="848"/>
                  </a:cubicBezTo>
                  <a:close/>
                  <a:moveTo>
                    <a:pt x="297" y="832"/>
                  </a:moveTo>
                  <a:cubicBezTo>
                    <a:pt x="297" y="832"/>
                    <a:pt x="296" y="832"/>
                    <a:pt x="295" y="831"/>
                  </a:cubicBezTo>
                  <a:cubicBezTo>
                    <a:pt x="294" y="828"/>
                    <a:pt x="294" y="828"/>
                    <a:pt x="294" y="828"/>
                  </a:cubicBezTo>
                  <a:cubicBezTo>
                    <a:pt x="293" y="827"/>
                    <a:pt x="294" y="825"/>
                    <a:pt x="295" y="825"/>
                  </a:cubicBezTo>
                  <a:cubicBezTo>
                    <a:pt x="296" y="824"/>
                    <a:pt x="297" y="825"/>
                    <a:pt x="298" y="826"/>
                  </a:cubicBezTo>
                  <a:cubicBezTo>
                    <a:pt x="300" y="828"/>
                    <a:pt x="300" y="828"/>
                    <a:pt x="300" y="828"/>
                  </a:cubicBezTo>
                  <a:cubicBezTo>
                    <a:pt x="300" y="830"/>
                    <a:pt x="300" y="831"/>
                    <a:pt x="299" y="832"/>
                  </a:cubicBezTo>
                  <a:cubicBezTo>
                    <a:pt x="298" y="832"/>
                    <a:pt x="298" y="832"/>
                    <a:pt x="297" y="832"/>
                  </a:cubicBezTo>
                  <a:close/>
                  <a:moveTo>
                    <a:pt x="289" y="816"/>
                  </a:moveTo>
                  <a:cubicBezTo>
                    <a:pt x="288" y="816"/>
                    <a:pt x="287" y="816"/>
                    <a:pt x="286" y="815"/>
                  </a:cubicBezTo>
                  <a:cubicBezTo>
                    <a:pt x="285" y="812"/>
                    <a:pt x="285" y="812"/>
                    <a:pt x="285" y="812"/>
                  </a:cubicBezTo>
                  <a:cubicBezTo>
                    <a:pt x="284" y="811"/>
                    <a:pt x="285" y="809"/>
                    <a:pt x="286" y="809"/>
                  </a:cubicBezTo>
                  <a:cubicBezTo>
                    <a:pt x="287" y="808"/>
                    <a:pt x="289" y="809"/>
                    <a:pt x="289" y="810"/>
                  </a:cubicBezTo>
                  <a:cubicBezTo>
                    <a:pt x="291" y="812"/>
                    <a:pt x="291" y="812"/>
                    <a:pt x="291" y="812"/>
                  </a:cubicBezTo>
                  <a:cubicBezTo>
                    <a:pt x="291" y="814"/>
                    <a:pt x="291" y="815"/>
                    <a:pt x="290" y="816"/>
                  </a:cubicBezTo>
                  <a:cubicBezTo>
                    <a:pt x="289" y="816"/>
                    <a:pt x="289" y="816"/>
                    <a:pt x="289" y="816"/>
                  </a:cubicBezTo>
                  <a:close/>
                  <a:moveTo>
                    <a:pt x="280" y="800"/>
                  </a:moveTo>
                  <a:cubicBezTo>
                    <a:pt x="279" y="800"/>
                    <a:pt x="278" y="799"/>
                    <a:pt x="278" y="799"/>
                  </a:cubicBezTo>
                  <a:cubicBezTo>
                    <a:pt x="276" y="796"/>
                    <a:pt x="276" y="796"/>
                    <a:pt x="276" y="796"/>
                  </a:cubicBezTo>
                  <a:cubicBezTo>
                    <a:pt x="276" y="795"/>
                    <a:pt x="276" y="793"/>
                    <a:pt x="277" y="793"/>
                  </a:cubicBezTo>
                  <a:cubicBezTo>
                    <a:pt x="278" y="792"/>
                    <a:pt x="280" y="793"/>
                    <a:pt x="280" y="794"/>
                  </a:cubicBezTo>
                  <a:cubicBezTo>
                    <a:pt x="282" y="796"/>
                    <a:pt x="282" y="796"/>
                    <a:pt x="282" y="796"/>
                  </a:cubicBezTo>
                  <a:cubicBezTo>
                    <a:pt x="283" y="798"/>
                    <a:pt x="282" y="799"/>
                    <a:pt x="281" y="800"/>
                  </a:cubicBezTo>
                  <a:cubicBezTo>
                    <a:pt x="281" y="800"/>
                    <a:pt x="280" y="800"/>
                    <a:pt x="280" y="800"/>
                  </a:cubicBezTo>
                  <a:close/>
                  <a:moveTo>
                    <a:pt x="271" y="784"/>
                  </a:moveTo>
                  <a:cubicBezTo>
                    <a:pt x="270" y="784"/>
                    <a:pt x="269" y="783"/>
                    <a:pt x="269" y="782"/>
                  </a:cubicBezTo>
                  <a:cubicBezTo>
                    <a:pt x="268" y="780"/>
                    <a:pt x="268" y="780"/>
                    <a:pt x="268" y="780"/>
                  </a:cubicBezTo>
                  <a:cubicBezTo>
                    <a:pt x="267" y="779"/>
                    <a:pt x="267" y="777"/>
                    <a:pt x="269" y="777"/>
                  </a:cubicBezTo>
                  <a:cubicBezTo>
                    <a:pt x="270" y="776"/>
                    <a:pt x="271" y="776"/>
                    <a:pt x="272" y="778"/>
                  </a:cubicBezTo>
                  <a:cubicBezTo>
                    <a:pt x="273" y="780"/>
                    <a:pt x="273" y="780"/>
                    <a:pt x="273" y="780"/>
                  </a:cubicBezTo>
                  <a:cubicBezTo>
                    <a:pt x="274" y="781"/>
                    <a:pt x="273" y="783"/>
                    <a:pt x="272" y="783"/>
                  </a:cubicBezTo>
                  <a:cubicBezTo>
                    <a:pt x="272" y="784"/>
                    <a:pt x="272" y="784"/>
                    <a:pt x="271" y="784"/>
                  </a:cubicBezTo>
                  <a:close/>
                  <a:moveTo>
                    <a:pt x="263" y="768"/>
                  </a:moveTo>
                  <a:cubicBezTo>
                    <a:pt x="262" y="768"/>
                    <a:pt x="261" y="767"/>
                    <a:pt x="261" y="766"/>
                  </a:cubicBezTo>
                  <a:cubicBezTo>
                    <a:pt x="259" y="764"/>
                    <a:pt x="259" y="764"/>
                    <a:pt x="259" y="764"/>
                  </a:cubicBezTo>
                  <a:cubicBezTo>
                    <a:pt x="258" y="762"/>
                    <a:pt x="259" y="761"/>
                    <a:pt x="260" y="760"/>
                  </a:cubicBezTo>
                  <a:cubicBezTo>
                    <a:pt x="261" y="760"/>
                    <a:pt x="263" y="760"/>
                    <a:pt x="263" y="761"/>
                  </a:cubicBezTo>
                  <a:cubicBezTo>
                    <a:pt x="265" y="764"/>
                    <a:pt x="265" y="764"/>
                    <a:pt x="265" y="764"/>
                  </a:cubicBezTo>
                  <a:cubicBezTo>
                    <a:pt x="265" y="765"/>
                    <a:pt x="265" y="767"/>
                    <a:pt x="264" y="767"/>
                  </a:cubicBezTo>
                  <a:cubicBezTo>
                    <a:pt x="263" y="767"/>
                    <a:pt x="263" y="768"/>
                    <a:pt x="263" y="768"/>
                  </a:cubicBezTo>
                  <a:close/>
                  <a:moveTo>
                    <a:pt x="254" y="751"/>
                  </a:moveTo>
                  <a:cubicBezTo>
                    <a:pt x="253" y="751"/>
                    <a:pt x="252" y="751"/>
                    <a:pt x="252" y="750"/>
                  </a:cubicBezTo>
                  <a:cubicBezTo>
                    <a:pt x="251" y="747"/>
                    <a:pt x="251" y="747"/>
                    <a:pt x="251" y="747"/>
                  </a:cubicBezTo>
                  <a:cubicBezTo>
                    <a:pt x="250" y="746"/>
                    <a:pt x="251" y="745"/>
                    <a:pt x="252" y="744"/>
                  </a:cubicBezTo>
                  <a:cubicBezTo>
                    <a:pt x="253" y="743"/>
                    <a:pt x="254" y="744"/>
                    <a:pt x="255" y="745"/>
                  </a:cubicBezTo>
                  <a:cubicBezTo>
                    <a:pt x="256" y="748"/>
                    <a:pt x="256" y="748"/>
                    <a:pt x="256" y="748"/>
                  </a:cubicBezTo>
                  <a:cubicBezTo>
                    <a:pt x="257" y="749"/>
                    <a:pt x="256" y="750"/>
                    <a:pt x="255" y="751"/>
                  </a:cubicBezTo>
                  <a:cubicBezTo>
                    <a:pt x="255" y="751"/>
                    <a:pt x="255" y="751"/>
                    <a:pt x="254" y="751"/>
                  </a:cubicBezTo>
                  <a:close/>
                  <a:moveTo>
                    <a:pt x="246" y="735"/>
                  </a:moveTo>
                  <a:cubicBezTo>
                    <a:pt x="245" y="735"/>
                    <a:pt x="244" y="734"/>
                    <a:pt x="244" y="734"/>
                  </a:cubicBezTo>
                  <a:cubicBezTo>
                    <a:pt x="242" y="731"/>
                    <a:pt x="242" y="731"/>
                    <a:pt x="242" y="731"/>
                  </a:cubicBezTo>
                  <a:cubicBezTo>
                    <a:pt x="242" y="730"/>
                    <a:pt x="242" y="728"/>
                    <a:pt x="243" y="728"/>
                  </a:cubicBezTo>
                  <a:cubicBezTo>
                    <a:pt x="245" y="727"/>
                    <a:pt x="246" y="728"/>
                    <a:pt x="247" y="729"/>
                  </a:cubicBezTo>
                  <a:cubicBezTo>
                    <a:pt x="248" y="731"/>
                    <a:pt x="248" y="731"/>
                    <a:pt x="248" y="731"/>
                  </a:cubicBezTo>
                  <a:cubicBezTo>
                    <a:pt x="249" y="733"/>
                    <a:pt x="248" y="734"/>
                    <a:pt x="247" y="735"/>
                  </a:cubicBezTo>
                  <a:cubicBezTo>
                    <a:pt x="247" y="735"/>
                    <a:pt x="246" y="735"/>
                    <a:pt x="246" y="735"/>
                  </a:cubicBezTo>
                  <a:close/>
                  <a:moveTo>
                    <a:pt x="238" y="719"/>
                  </a:moveTo>
                  <a:cubicBezTo>
                    <a:pt x="237" y="719"/>
                    <a:pt x="236" y="718"/>
                    <a:pt x="236" y="717"/>
                  </a:cubicBezTo>
                  <a:cubicBezTo>
                    <a:pt x="234" y="715"/>
                    <a:pt x="234" y="715"/>
                    <a:pt x="234" y="715"/>
                  </a:cubicBezTo>
                  <a:cubicBezTo>
                    <a:pt x="234" y="713"/>
                    <a:pt x="234" y="712"/>
                    <a:pt x="235" y="711"/>
                  </a:cubicBezTo>
                  <a:cubicBezTo>
                    <a:pt x="236" y="711"/>
                    <a:pt x="238" y="711"/>
                    <a:pt x="238" y="712"/>
                  </a:cubicBezTo>
                  <a:cubicBezTo>
                    <a:pt x="240" y="715"/>
                    <a:pt x="240" y="715"/>
                    <a:pt x="240" y="715"/>
                  </a:cubicBezTo>
                  <a:cubicBezTo>
                    <a:pt x="240" y="716"/>
                    <a:pt x="240" y="718"/>
                    <a:pt x="239" y="718"/>
                  </a:cubicBezTo>
                  <a:cubicBezTo>
                    <a:pt x="238" y="718"/>
                    <a:pt x="238" y="719"/>
                    <a:pt x="238" y="719"/>
                  </a:cubicBezTo>
                  <a:close/>
                  <a:moveTo>
                    <a:pt x="230" y="702"/>
                  </a:moveTo>
                  <a:cubicBezTo>
                    <a:pt x="229" y="702"/>
                    <a:pt x="228" y="702"/>
                    <a:pt x="227" y="701"/>
                  </a:cubicBezTo>
                  <a:cubicBezTo>
                    <a:pt x="226" y="698"/>
                    <a:pt x="226" y="698"/>
                    <a:pt x="226" y="698"/>
                  </a:cubicBezTo>
                  <a:cubicBezTo>
                    <a:pt x="226" y="697"/>
                    <a:pt x="226" y="695"/>
                    <a:pt x="227" y="695"/>
                  </a:cubicBezTo>
                  <a:cubicBezTo>
                    <a:pt x="228" y="694"/>
                    <a:pt x="230" y="695"/>
                    <a:pt x="230" y="696"/>
                  </a:cubicBezTo>
                  <a:cubicBezTo>
                    <a:pt x="232" y="699"/>
                    <a:pt x="232" y="699"/>
                    <a:pt x="232" y="699"/>
                  </a:cubicBezTo>
                  <a:cubicBezTo>
                    <a:pt x="232" y="700"/>
                    <a:pt x="232" y="701"/>
                    <a:pt x="231" y="702"/>
                  </a:cubicBezTo>
                  <a:cubicBezTo>
                    <a:pt x="230" y="702"/>
                    <a:pt x="230" y="702"/>
                    <a:pt x="230" y="702"/>
                  </a:cubicBezTo>
                  <a:close/>
                  <a:moveTo>
                    <a:pt x="222" y="686"/>
                  </a:moveTo>
                  <a:cubicBezTo>
                    <a:pt x="221" y="686"/>
                    <a:pt x="220" y="685"/>
                    <a:pt x="219" y="684"/>
                  </a:cubicBezTo>
                  <a:cubicBezTo>
                    <a:pt x="218" y="682"/>
                    <a:pt x="218" y="682"/>
                    <a:pt x="218" y="682"/>
                  </a:cubicBezTo>
                  <a:cubicBezTo>
                    <a:pt x="218" y="680"/>
                    <a:pt x="218" y="679"/>
                    <a:pt x="219" y="678"/>
                  </a:cubicBezTo>
                  <a:cubicBezTo>
                    <a:pt x="220" y="678"/>
                    <a:pt x="222" y="678"/>
                    <a:pt x="222" y="679"/>
                  </a:cubicBezTo>
                  <a:cubicBezTo>
                    <a:pt x="224" y="682"/>
                    <a:pt x="224" y="682"/>
                    <a:pt x="224" y="682"/>
                  </a:cubicBezTo>
                  <a:cubicBezTo>
                    <a:pt x="224" y="683"/>
                    <a:pt x="224" y="685"/>
                    <a:pt x="223" y="685"/>
                  </a:cubicBezTo>
                  <a:cubicBezTo>
                    <a:pt x="222" y="686"/>
                    <a:pt x="222" y="686"/>
                    <a:pt x="222" y="686"/>
                  </a:cubicBezTo>
                  <a:close/>
                  <a:moveTo>
                    <a:pt x="214" y="669"/>
                  </a:moveTo>
                  <a:cubicBezTo>
                    <a:pt x="213" y="669"/>
                    <a:pt x="212" y="669"/>
                    <a:pt x="212" y="668"/>
                  </a:cubicBezTo>
                  <a:cubicBezTo>
                    <a:pt x="210" y="665"/>
                    <a:pt x="210" y="665"/>
                    <a:pt x="210" y="665"/>
                  </a:cubicBezTo>
                  <a:cubicBezTo>
                    <a:pt x="210" y="664"/>
                    <a:pt x="210" y="662"/>
                    <a:pt x="211" y="662"/>
                  </a:cubicBezTo>
                  <a:cubicBezTo>
                    <a:pt x="213" y="661"/>
                    <a:pt x="214" y="662"/>
                    <a:pt x="215" y="663"/>
                  </a:cubicBezTo>
                  <a:cubicBezTo>
                    <a:pt x="216" y="666"/>
                    <a:pt x="216" y="666"/>
                    <a:pt x="216" y="666"/>
                  </a:cubicBezTo>
                  <a:cubicBezTo>
                    <a:pt x="216" y="667"/>
                    <a:pt x="216" y="668"/>
                    <a:pt x="215" y="669"/>
                  </a:cubicBezTo>
                  <a:cubicBezTo>
                    <a:pt x="214" y="669"/>
                    <a:pt x="214" y="669"/>
                    <a:pt x="214" y="669"/>
                  </a:cubicBezTo>
                  <a:close/>
                  <a:moveTo>
                    <a:pt x="206" y="653"/>
                  </a:moveTo>
                  <a:cubicBezTo>
                    <a:pt x="205" y="653"/>
                    <a:pt x="204" y="652"/>
                    <a:pt x="204" y="651"/>
                  </a:cubicBezTo>
                  <a:cubicBezTo>
                    <a:pt x="203" y="648"/>
                    <a:pt x="203" y="648"/>
                    <a:pt x="203" y="648"/>
                  </a:cubicBezTo>
                  <a:cubicBezTo>
                    <a:pt x="202" y="647"/>
                    <a:pt x="203" y="646"/>
                    <a:pt x="204" y="645"/>
                  </a:cubicBezTo>
                  <a:cubicBezTo>
                    <a:pt x="205" y="645"/>
                    <a:pt x="206" y="645"/>
                    <a:pt x="207" y="646"/>
                  </a:cubicBezTo>
                  <a:cubicBezTo>
                    <a:pt x="208" y="649"/>
                    <a:pt x="208" y="649"/>
                    <a:pt x="208" y="649"/>
                  </a:cubicBezTo>
                  <a:cubicBezTo>
                    <a:pt x="209" y="650"/>
                    <a:pt x="208" y="652"/>
                    <a:pt x="207" y="652"/>
                  </a:cubicBezTo>
                  <a:cubicBezTo>
                    <a:pt x="207" y="652"/>
                    <a:pt x="206" y="653"/>
                    <a:pt x="206" y="653"/>
                  </a:cubicBezTo>
                  <a:close/>
                  <a:moveTo>
                    <a:pt x="198" y="636"/>
                  </a:moveTo>
                  <a:cubicBezTo>
                    <a:pt x="197" y="636"/>
                    <a:pt x="197" y="635"/>
                    <a:pt x="196" y="634"/>
                  </a:cubicBezTo>
                  <a:cubicBezTo>
                    <a:pt x="195" y="632"/>
                    <a:pt x="195" y="632"/>
                    <a:pt x="195" y="632"/>
                  </a:cubicBezTo>
                  <a:cubicBezTo>
                    <a:pt x="194" y="631"/>
                    <a:pt x="195" y="629"/>
                    <a:pt x="196" y="629"/>
                  </a:cubicBezTo>
                  <a:cubicBezTo>
                    <a:pt x="197" y="628"/>
                    <a:pt x="199" y="629"/>
                    <a:pt x="199" y="630"/>
                  </a:cubicBezTo>
                  <a:cubicBezTo>
                    <a:pt x="201" y="633"/>
                    <a:pt x="201" y="633"/>
                    <a:pt x="201" y="633"/>
                  </a:cubicBezTo>
                  <a:cubicBezTo>
                    <a:pt x="201" y="634"/>
                    <a:pt x="201" y="635"/>
                    <a:pt x="199" y="636"/>
                  </a:cubicBezTo>
                  <a:cubicBezTo>
                    <a:pt x="199" y="636"/>
                    <a:pt x="199" y="636"/>
                    <a:pt x="198" y="636"/>
                  </a:cubicBezTo>
                  <a:close/>
                  <a:moveTo>
                    <a:pt x="191" y="619"/>
                  </a:moveTo>
                  <a:cubicBezTo>
                    <a:pt x="190" y="619"/>
                    <a:pt x="189" y="619"/>
                    <a:pt x="189" y="618"/>
                  </a:cubicBezTo>
                  <a:cubicBezTo>
                    <a:pt x="187" y="615"/>
                    <a:pt x="187" y="615"/>
                    <a:pt x="187" y="615"/>
                  </a:cubicBezTo>
                  <a:cubicBezTo>
                    <a:pt x="187" y="614"/>
                    <a:pt x="187" y="612"/>
                    <a:pt x="189" y="612"/>
                  </a:cubicBezTo>
                  <a:cubicBezTo>
                    <a:pt x="190" y="611"/>
                    <a:pt x="191" y="612"/>
                    <a:pt x="192" y="613"/>
                  </a:cubicBezTo>
                  <a:cubicBezTo>
                    <a:pt x="193" y="616"/>
                    <a:pt x="193" y="616"/>
                    <a:pt x="193" y="616"/>
                  </a:cubicBezTo>
                  <a:cubicBezTo>
                    <a:pt x="194" y="617"/>
                    <a:pt x="193" y="618"/>
                    <a:pt x="192" y="619"/>
                  </a:cubicBezTo>
                  <a:cubicBezTo>
                    <a:pt x="191" y="619"/>
                    <a:pt x="191" y="619"/>
                    <a:pt x="191" y="619"/>
                  </a:cubicBezTo>
                  <a:close/>
                  <a:moveTo>
                    <a:pt x="183" y="602"/>
                  </a:moveTo>
                  <a:cubicBezTo>
                    <a:pt x="183" y="602"/>
                    <a:pt x="182" y="602"/>
                    <a:pt x="181" y="601"/>
                  </a:cubicBezTo>
                  <a:cubicBezTo>
                    <a:pt x="180" y="598"/>
                    <a:pt x="180" y="598"/>
                    <a:pt x="180" y="598"/>
                  </a:cubicBezTo>
                  <a:cubicBezTo>
                    <a:pt x="180" y="597"/>
                    <a:pt x="180" y="596"/>
                    <a:pt x="181" y="595"/>
                  </a:cubicBezTo>
                  <a:cubicBezTo>
                    <a:pt x="182" y="595"/>
                    <a:pt x="184" y="595"/>
                    <a:pt x="184" y="596"/>
                  </a:cubicBezTo>
                  <a:cubicBezTo>
                    <a:pt x="186" y="599"/>
                    <a:pt x="186" y="599"/>
                    <a:pt x="186" y="599"/>
                  </a:cubicBezTo>
                  <a:cubicBezTo>
                    <a:pt x="186" y="600"/>
                    <a:pt x="186" y="602"/>
                    <a:pt x="184" y="602"/>
                  </a:cubicBezTo>
                  <a:cubicBezTo>
                    <a:pt x="184" y="602"/>
                    <a:pt x="184" y="602"/>
                    <a:pt x="183" y="602"/>
                  </a:cubicBezTo>
                  <a:close/>
                  <a:moveTo>
                    <a:pt x="176" y="586"/>
                  </a:moveTo>
                  <a:cubicBezTo>
                    <a:pt x="175" y="586"/>
                    <a:pt x="174" y="585"/>
                    <a:pt x="174" y="584"/>
                  </a:cubicBezTo>
                  <a:cubicBezTo>
                    <a:pt x="173" y="581"/>
                    <a:pt x="173" y="581"/>
                    <a:pt x="173" y="581"/>
                  </a:cubicBezTo>
                  <a:cubicBezTo>
                    <a:pt x="172" y="580"/>
                    <a:pt x="173" y="579"/>
                    <a:pt x="174" y="578"/>
                  </a:cubicBezTo>
                  <a:cubicBezTo>
                    <a:pt x="175" y="578"/>
                    <a:pt x="177" y="578"/>
                    <a:pt x="177" y="580"/>
                  </a:cubicBezTo>
                  <a:cubicBezTo>
                    <a:pt x="178" y="582"/>
                    <a:pt x="178" y="582"/>
                    <a:pt x="178" y="582"/>
                  </a:cubicBezTo>
                  <a:cubicBezTo>
                    <a:pt x="179" y="584"/>
                    <a:pt x="178" y="585"/>
                    <a:pt x="177" y="585"/>
                  </a:cubicBezTo>
                  <a:cubicBezTo>
                    <a:pt x="177" y="586"/>
                    <a:pt x="176" y="586"/>
                    <a:pt x="176" y="586"/>
                  </a:cubicBezTo>
                  <a:close/>
                  <a:moveTo>
                    <a:pt x="169" y="569"/>
                  </a:moveTo>
                  <a:cubicBezTo>
                    <a:pt x="168" y="569"/>
                    <a:pt x="167" y="568"/>
                    <a:pt x="167" y="567"/>
                  </a:cubicBezTo>
                  <a:cubicBezTo>
                    <a:pt x="166" y="565"/>
                    <a:pt x="166" y="565"/>
                    <a:pt x="166" y="565"/>
                  </a:cubicBezTo>
                  <a:cubicBezTo>
                    <a:pt x="165" y="563"/>
                    <a:pt x="166" y="562"/>
                    <a:pt x="167" y="561"/>
                  </a:cubicBezTo>
                  <a:cubicBezTo>
                    <a:pt x="168" y="561"/>
                    <a:pt x="170" y="562"/>
                    <a:pt x="170" y="563"/>
                  </a:cubicBezTo>
                  <a:cubicBezTo>
                    <a:pt x="171" y="566"/>
                    <a:pt x="171" y="566"/>
                    <a:pt x="171" y="566"/>
                  </a:cubicBezTo>
                  <a:cubicBezTo>
                    <a:pt x="172" y="567"/>
                    <a:pt x="171" y="568"/>
                    <a:pt x="170" y="569"/>
                  </a:cubicBezTo>
                  <a:cubicBezTo>
                    <a:pt x="170" y="569"/>
                    <a:pt x="169" y="569"/>
                    <a:pt x="169" y="569"/>
                  </a:cubicBezTo>
                  <a:close/>
                  <a:moveTo>
                    <a:pt x="162" y="552"/>
                  </a:moveTo>
                  <a:cubicBezTo>
                    <a:pt x="161" y="552"/>
                    <a:pt x="160" y="551"/>
                    <a:pt x="160" y="550"/>
                  </a:cubicBezTo>
                  <a:cubicBezTo>
                    <a:pt x="159" y="548"/>
                    <a:pt x="159" y="548"/>
                    <a:pt x="159" y="548"/>
                  </a:cubicBezTo>
                  <a:cubicBezTo>
                    <a:pt x="158" y="546"/>
                    <a:pt x="159" y="545"/>
                    <a:pt x="160" y="545"/>
                  </a:cubicBezTo>
                  <a:cubicBezTo>
                    <a:pt x="161" y="544"/>
                    <a:pt x="162" y="545"/>
                    <a:pt x="163" y="546"/>
                  </a:cubicBezTo>
                  <a:cubicBezTo>
                    <a:pt x="164" y="549"/>
                    <a:pt x="164" y="549"/>
                    <a:pt x="164" y="549"/>
                  </a:cubicBezTo>
                  <a:cubicBezTo>
                    <a:pt x="165" y="550"/>
                    <a:pt x="164" y="551"/>
                    <a:pt x="163" y="552"/>
                  </a:cubicBezTo>
                  <a:cubicBezTo>
                    <a:pt x="163" y="552"/>
                    <a:pt x="162" y="552"/>
                    <a:pt x="162" y="552"/>
                  </a:cubicBezTo>
                  <a:close/>
                  <a:moveTo>
                    <a:pt x="155" y="535"/>
                  </a:moveTo>
                  <a:cubicBezTo>
                    <a:pt x="154" y="535"/>
                    <a:pt x="153" y="534"/>
                    <a:pt x="153" y="534"/>
                  </a:cubicBezTo>
                  <a:cubicBezTo>
                    <a:pt x="152" y="531"/>
                    <a:pt x="152" y="531"/>
                    <a:pt x="152" y="531"/>
                  </a:cubicBezTo>
                  <a:cubicBezTo>
                    <a:pt x="151" y="529"/>
                    <a:pt x="152" y="528"/>
                    <a:pt x="153" y="528"/>
                  </a:cubicBezTo>
                  <a:cubicBezTo>
                    <a:pt x="154" y="527"/>
                    <a:pt x="156" y="528"/>
                    <a:pt x="156" y="529"/>
                  </a:cubicBezTo>
                  <a:cubicBezTo>
                    <a:pt x="157" y="532"/>
                    <a:pt x="157" y="532"/>
                    <a:pt x="157" y="532"/>
                  </a:cubicBezTo>
                  <a:cubicBezTo>
                    <a:pt x="158" y="533"/>
                    <a:pt x="157" y="534"/>
                    <a:pt x="156" y="535"/>
                  </a:cubicBezTo>
                  <a:cubicBezTo>
                    <a:pt x="156" y="535"/>
                    <a:pt x="155" y="535"/>
                    <a:pt x="155" y="535"/>
                  </a:cubicBezTo>
                  <a:close/>
                  <a:moveTo>
                    <a:pt x="148" y="518"/>
                  </a:moveTo>
                  <a:cubicBezTo>
                    <a:pt x="147" y="518"/>
                    <a:pt x="146" y="517"/>
                    <a:pt x="146" y="517"/>
                  </a:cubicBezTo>
                  <a:cubicBezTo>
                    <a:pt x="145" y="514"/>
                    <a:pt x="145" y="514"/>
                    <a:pt x="145" y="514"/>
                  </a:cubicBezTo>
                  <a:cubicBezTo>
                    <a:pt x="144" y="512"/>
                    <a:pt x="145" y="511"/>
                    <a:pt x="146" y="511"/>
                  </a:cubicBezTo>
                  <a:cubicBezTo>
                    <a:pt x="147" y="510"/>
                    <a:pt x="149" y="511"/>
                    <a:pt x="149" y="512"/>
                  </a:cubicBezTo>
                  <a:cubicBezTo>
                    <a:pt x="150" y="515"/>
                    <a:pt x="150" y="515"/>
                    <a:pt x="150" y="515"/>
                  </a:cubicBezTo>
                  <a:cubicBezTo>
                    <a:pt x="151" y="516"/>
                    <a:pt x="150" y="517"/>
                    <a:pt x="149" y="518"/>
                  </a:cubicBezTo>
                  <a:cubicBezTo>
                    <a:pt x="149" y="518"/>
                    <a:pt x="149" y="518"/>
                    <a:pt x="148" y="518"/>
                  </a:cubicBezTo>
                  <a:close/>
                  <a:moveTo>
                    <a:pt x="142" y="501"/>
                  </a:moveTo>
                  <a:cubicBezTo>
                    <a:pt x="141" y="501"/>
                    <a:pt x="140" y="500"/>
                    <a:pt x="139" y="499"/>
                  </a:cubicBezTo>
                  <a:cubicBezTo>
                    <a:pt x="138" y="497"/>
                    <a:pt x="138" y="497"/>
                    <a:pt x="138" y="497"/>
                  </a:cubicBezTo>
                  <a:cubicBezTo>
                    <a:pt x="138" y="495"/>
                    <a:pt x="138" y="494"/>
                    <a:pt x="140" y="494"/>
                  </a:cubicBezTo>
                  <a:cubicBezTo>
                    <a:pt x="141" y="493"/>
                    <a:pt x="142" y="494"/>
                    <a:pt x="143" y="495"/>
                  </a:cubicBezTo>
                  <a:cubicBezTo>
                    <a:pt x="144" y="498"/>
                    <a:pt x="144" y="498"/>
                    <a:pt x="144" y="498"/>
                  </a:cubicBezTo>
                  <a:cubicBezTo>
                    <a:pt x="144" y="499"/>
                    <a:pt x="144" y="500"/>
                    <a:pt x="142" y="501"/>
                  </a:cubicBezTo>
                  <a:cubicBezTo>
                    <a:pt x="142" y="501"/>
                    <a:pt x="142" y="501"/>
                    <a:pt x="142" y="501"/>
                  </a:cubicBezTo>
                  <a:close/>
                  <a:moveTo>
                    <a:pt x="135" y="484"/>
                  </a:moveTo>
                  <a:cubicBezTo>
                    <a:pt x="134" y="484"/>
                    <a:pt x="133" y="483"/>
                    <a:pt x="133" y="482"/>
                  </a:cubicBezTo>
                  <a:cubicBezTo>
                    <a:pt x="132" y="480"/>
                    <a:pt x="132" y="480"/>
                    <a:pt x="132" y="480"/>
                  </a:cubicBezTo>
                  <a:cubicBezTo>
                    <a:pt x="131" y="478"/>
                    <a:pt x="132" y="477"/>
                    <a:pt x="133" y="476"/>
                  </a:cubicBezTo>
                  <a:cubicBezTo>
                    <a:pt x="134" y="476"/>
                    <a:pt x="136" y="477"/>
                    <a:pt x="136" y="478"/>
                  </a:cubicBezTo>
                  <a:cubicBezTo>
                    <a:pt x="137" y="481"/>
                    <a:pt x="137" y="481"/>
                    <a:pt x="137" y="481"/>
                  </a:cubicBezTo>
                  <a:cubicBezTo>
                    <a:pt x="138" y="482"/>
                    <a:pt x="137" y="483"/>
                    <a:pt x="136" y="484"/>
                  </a:cubicBezTo>
                  <a:cubicBezTo>
                    <a:pt x="136" y="484"/>
                    <a:pt x="135" y="484"/>
                    <a:pt x="135" y="484"/>
                  </a:cubicBezTo>
                  <a:close/>
                  <a:moveTo>
                    <a:pt x="129" y="467"/>
                  </a:moveTo>
                  <a:cubicBezTo>
                    <a:pt x="128" y="467"/>
                    <a:pt x="127" y="466"/>
                    <a:pt x="126" y="465"/>
                  </a:cubicBezTo>
                  <a:cubicBezTo>
                    <a:pt x="125" y="462"/>
                    <a:pt x="125" y="462"/>
                    <a:pt x="125" y="462"/>
                  </a:cubicBezTo>
                  <a:cubicBezTo>
                    <a:pt x="125" y="461"/>
                    <a:pt x="125" y="460"/>
                    <a:pt x="127" y="459"/>
                  </a:cubicBezTo>
                  <a:cubicBezTo>
                    <a:pt x="128" y="459"/>
                    <a:pt x="129" y="460"/>
                    <a:pt x="130" y="461"/>
                  </a:cubicBezTo>
                  <a:cubicBezTo>
                    <a:pt x="131" y="464"/>
                    <a:pt x="131" y="464"/>
                    <a:pt x="131" y="464"/>
                  </a:cubicBezTo>
                  <a:cubicBezTo>
                    <a:pt x="131" y="465"/>
                    <a:pt x="131" y="466"/>
                    <a:pt x="129" y="467"/>
                  </a:cubicBezTo>
                  <a:cubicBezTo>
                    <a:pt x="129" y="467"/>
                    <a:pt x="129" y="467"/>
                    <a:pt x="129" y="467"/>
                  </a:cubicBezTo>
                  <a:close/>
                  <a:moveTo>
                    <a:pt x="122" y="450"/>
                  </a:moveTo>
                  <a:cubicBezTo>
                    <a:pt x="121" y="450"/>
                    <a:pt x="120" y="449"/>
                    <a:pt x="120" y="448"/>
                  </a:cubicBezTo>
                  <a:cubicBezTo>
                    <a:pt x="119" y="445"/>
                    <a:pt x="119" y="445"/>
                    <a:pt x="119" y="445"/>
                  </a:cubicBezTo>
                  <a:cubicBezTo>
                    <a:pt x="118" y="444"/>
                    <a:pt x="119" y="443"/>
                    <a:pt x="120" y="442"/>
                  </a:cubicBezTo>
                  <a:cubicBezTo>
                    <a:pt x="122" y="442"/>
                    <a:pt x="123" y="442"/>
                    <a:pt x="123" y="444"/>
                  </a:cubicBezTo>
                  <a:cubicBezTo>
                    <a:pt x="124" y="446"/>
                    <a:pt x="124" y="446"/>
                    <a:pt x="124" y="446"/>
                  </a:cubicBezTo>
                  <a:cubicBezTo>
                    <a:pt x="125" y="448"/>
                    <a:pt x="124" y="449"/>
                    <a:pt x="123" y="449"/>
                  </a:cubicBezTo>
                  <a:cubicBezTo>
                    <a:pt x="123" y="450"/>
                    <a:pt x="122" y="450"/>
                    <a:pt x="122" y="450"/>
                  </a:cubicBezTo>
                  <a:close/>
                  <a:moveTo>
                    <a:pt x="116" y="432"/>
                  </a:moveTo>
                  <a:cubicBezTo>
                    <a:pt x="115" y="432"/>
                    <a:pt x="114" y="432"/>
                    <a:pt x="114" y="431"/>
                  </a:cubicBezTo>
                  <a:cubicBezTo>
                    <a:pt x="113" y="428"/>
                    <a:pt x="113" y="428"/>
                    <a:pt x="113" y="428"/>
                  </a:cubicBezTo>
                  <a:cubicBezTo>
                    <a:pt x="112" y="427"/>
                    <a:pt x="113" y="425"/>
                    <a:pt x="114" y="425"/>
                  </a:cubicBezTo>
                  <a:cubicBezTo>
                    <a:pt x="115" y="425"/>
                    <a:pt x="117" y="425"/>
                    <a:pt x="117" y="426"/>
                  </a:cubicBezTo>
                  <a:cubicBezTo>
                    <a:pt x="118" y="429"/>
                    <a:pt x="118" y="429"/>
                    <a:pt x="118" y="429"/>
                  </a:cubicBezTo>
                  <a:cubicBezTo>
                    <a:pt x="119" y="430"/>
                    <a:pt x="118" y="432"/>
                    <a:pt x="117" y="432"/>
                  </a:cubicBezTo>
                  <a:cubicBezTo>
                    <a:pt x="116" y="432"/>
                    <a:pt x="116" y="432"/>
                    <a:pt x="116" y="432"/>
                  </a:cubicBezTo>
                  <a:close/>
                  <a:moveTo>
                    <a:pt x="110" y="415"/>
                  </a:moveTo>
                  <a:cubicBezTo>
                    <a:pt x="109" y="415"/>
                    <a:pt x="108" y="415"/>
                    <a:pt x="108" y="414"/>
                  </a:cubicBezTo>
                  <a:cubicBezTo>
                    <a:pt x="107" y="411"/>
                    <a:pt x="107" y="411"/>
                    <a:pt x="107" y="411"/>
                  </a:cubicBezTo>
                  <a:cubicBezTo>
                    <a:pt x="106" y="409"/>
                    <a:pt x="107" y="408"/>
                    <a:pt x="108" y="408"/>
                  </a:cubicBezTo>
                  <a:cubicBezTo>
                    <a:pt x="109" y="407"/>
                    <a:pt x="111" y="408"/>
                    <a:pt x="111" y="409"/>
                  </a:cubicBezTo>
                  <a:cubicBezTo>
                    <a:pt x="112" y="412"/>
                    <a:pt x="112" y="412"/>
                    <a:pt x="112" y="412"/>
                  </a:cubicBezTo>
                  <a:cubicBezTo>
                    <a:pt x="113" y="413"/>
                    <a:pt x="112" y="415"/>
                    <a:pt x="111" y="415"/>
                  </a:cubicBezTo>
                  <a:cubicBezTo>
                    <a:pt x="110" y="415"/>
                    <a:pt x="110" y="415"/>
                    <a:pt x="110" y="415"/>
                  </a:cubicBezTo>
                  <a:close/>
                  <a:moveTo>
                    <a:pt x="104" y="398"/>
                  </a:moveTo>
                  <a:cubicBezTo>
                    <a:pt x="103" y="398"/>
                    <a:pt x="102" y="397"/>
                    <a:pt x="102" y="396"/>
                  </a:cubicBezTo>
                  <a:cubicBezTo>
                    <a:pt x="101" y="393"/>
                    <a:pt x="101" y="393"/>
                    <a:pt x="101" y="393"/>
                  </a:cubicBezTo>
                  <a:cubicBezTo>
                    <a:pt x="100" y="392"/>
                    <a:pt x="101" y="391"/>
                    <a:pt x="102" y="390"/>
                  </a:cubicBezTo>
                  <a:cubicBezTo>
                    <a:pt x="103" y="390"/>
                    <a:pt x="105" y="391"/>
                    <a:pt x="105" y="392"/>
                  </a:cubicBezTo>
                  <a:cubicBezTo>
                    <a:pt x="106" y="395"/>
                    <a:pt x="106" y="395"/>
                    <a:pt x="106" y="395"/>
                  </a:cubicBezTo>
                  <a:cubicBezTo>
                    <a:pt x="107" y="396"/>
                    <a:pt x="106" y="397"/>
                    <a:pt x="105" y="398"/>
                  </a:cubicBezTo>
                  <a:cubicBezTo>
                    <a:pt x="104" y="398"/>
                    <a:pt x="104" y="398"/>
                    <a:pt x="104" y="398"/>
                  </a:cubicBezTo>
                  <a:close/>
                  <a:moveTo>
                    <a:pt x="98" y="381"/>
                  </a:moveTo>
                  <a:cubicBezTo>
                    <a:pt x="97" y="381"/>
                    <a:pt x="96" y="380"/>
                    <a:pt x="96" y="379"/>
                  </a:cubicBezTo>
                  <a:cubicBezTo>
                    <a:pt x="95" y="376"/>
                    <a:pt x="95" y="376"/>
                    <a:pt x="95" y="376"/>
                  </a:cubicBezTo>
                  <a:cubicBezTo>
                    <a:pt x="94" y="375"/>
                    <a:pt x="95" y="373"/>
                    <a:pt x="96" y="373"/>
                  </a:cubicBezTo>
                  <a:cubicBezTo>
                    <a:pt x="98" y="373"/>
                    <a:pt x="99" y="373"/>
                    <a:pt x="99" y="375"/>
                  </a:cubicBezTo>
                  <a:cubicBezTo>
                    <a:pt x="100" y="377"/>
                    <a:pt x="100" y="377"/>
                    <a:pt x="100" y="377"/>
                  </a:cubicBezTo>
                  <a:cubicBezTo>
                    <a:pt x="101" y="379"/>
                    <a:pt x="100" y="380"/>
                    <a:pt x="99" y="380"/>
                  </a:cubicBezTo>
                  <a:cubicBezTo>
                    <a:pt x="99" y="381"/>
                    <a:pt x="98" y="381"/>
                    <a:pt x="98" y="381"/>
                  </a:cubicBezTo>
                  <a:close/>
                  <a:moveTo>
                    <a:pt x="92" y="363"/>
                  </a:moveTo>
                  <a:cubicBezTo>
                    <a:pt x="91" y="363"/>
                    <a:pt x="90" y="363"/>
                    <a:pt x="90" y="362"/>
                  </a:cubicBezTo>
                  <a:cubicBezTo>
                    <a:pt x="89" y="359"/>
                    <a:pt x="89" y="359"/>
                    <a:pt x="89" y="359"/>
                  </a:cubicBezTo>
                  <a:cubicBezTo>
                    <a:pt x="89" y="357"/>
                    <a:pt x="89" y="356"/>
                    <a:pt x="91" y="356"/>
                  </a:cubicBezTo>
                  <a:cubicBezTo>
                    <a:pt x="92" y="355"/>
                    <a:pt x="93" y="356"/>
                    <a:pt x="94" y="357"/>
                  </a:cubicBezTo>
                  <a:cubicBezTo>
                    <a:pt x="95" y="360"/>
                    <a:pt x="95" y="360"/>
                    <a:pt x="95" y="360"/>
                  </a:cubicBezTo>
                  <a:cubicBezTo>
                    <a:pt x="95" y="361"/>
                    <a:pt x="94" y="363"/>
                    <a:pt x="93" y="363"/>
                  </a:cubicBezTo>
                  <a:cubicBezTo>
                    <a:pt x="93" y="363"/>
                    <a:pt x="93" y="363"/>
                    <a:pt x="92" y="363"/>
                  </a:cubicBezTo>
                  <a:close/>
                  <a:moveTo>
                    <a:pt x="87" y="346"/>
                  </a:moveTo>
                  <a:cubicBezTo>
                    <a:pt x="86" y="346"/>
                    <a:pt x="85" y="345"/>
                    <a:pt x="84" y="344"/>
                  </a:cubicBezTo>
                  <a:cubicBezTo>
                    <a:pt x="84" y="341"/>
                    <a:pt x="84" y="341"/>
                    <a:pt x="84" y="341"/>
                  </a:cubicBezTo>
                  <a:cubicBezTo>
                    <a:pt x="83" y="340"/>
                    <a:pt x="84" y="339"/>
                    <a:pt x="85" y="338"/>
                  </a:cubicBezTo>
                  <a:cubicBezTo>
                    <a:pt x="86" y="338"/>
                    <a:pt x="88" y="339"/>
                    <a:pt x="88" y="340"/>
                  </a:cubicBezTo>
                  <a:cubicBezTo>
                    <a:pt x="89" y="343"/>
                    <a:pt x="89" y="343"/>
                    <a:pt x="89" y="343"/>
                  </a:cubicBezTo>
                  <a:cubicBezTo>
                    <a:pt x="89" y="344"/>
                    <a:pt x="89" y="345"/>
                    <a:pt x="87" y="346"/>
                  </a:cubicBezTo>
                  <a:cubicBezTo>
                    <a:pt x="87" y="346"/>
                    <a:pt x="87" y="346"/>
                    <a:pt x="87" y="346"/>
                  </a:cubicBezTo>
                  <a:close/>
                  <a:moveTo>
                    <a:pt x="81" y="328"/>
                  </a:moveTo>
                  <a:cubicBezTo>
                    <a:pt x="80" y="328"/>
                    <a:pt x="79" y="328"/>
                    <a:pt x="79" y="327"/>
                  </a:cubicBezTo>
                  <a:cubicBezTo>
                    <a:pt x="78" y="324"/>
                    <a:pt x="78" y="324"/>
                    <a:pt x="78" y="324"/>
                  </a:cubicBezTo>
                  <a:cubicBezTo>
                    <a:pt x="78" y="323"/>
                    <a:pt x="78" y="321"/>
                    <a:pt x="80" y="321"/>
                  </a:cubicBezTo>
                  <a:cubicBezTo>
                    <a:pt x="81" y="320"/>
                    <a:pt x="82" y="321"/>
                    <a:pt x="83" y="322"/>
                  </a:cubicBezTo>
                  <a:cubicBezTo>
                    <a:pt x="83" y="325"/>
                    <a:pt x="83" y="325"/>
                    <a:pt x="83" y="325"/>
                  </a:cubicBezTo>
                  <a:cubicBezTo>
                    <a:pt x="84" y="327"/>
                    <a:pt x="83" y="328"/>
                    <a:pt x="82" y="328"/>
                  </a:cubicBezTo>
                  <a:cubicBezTo>
                    <a:pt x="82" y="328"/>
                    <a:pt x="81" y="328"/>
                    <a:pt x="81" y="328"/>
                  </a:cubicBezTo>
                  <a:close/>
                  <a:moveTo>
                    <a:pt x="76" y="311"/>
                  </a:moveTo>
                  <a:cubicBezTo>
                    <a:pt x="75" y="311"/>
                    <a:pt x="74" y="310"/>
                    <a:pt x="74" y="309"/>
                  </a:cubicBezTo>
                  <a:cubicBezTo>
                    <a:pt x="73" y="306"/>
                    <a:pt x="73" y="306"/>
                    <a:pt x="73" y="306"/>
                  </a:cubicBezTo>
                  <a:cubicBezTo>
                    <a:pt x="72" y="305"/>
                    <a:pt x="73" y="304"/>
                    <a:pt x="74" y="303"/>
                  </a:cubicBezTo>
                  <a:cubicBezTo>
                    <a:pt x="76" y="303"/>
                    <a:pt x="77" y="304"/>
                    <a:pt x="77" y="305"/>
                  </a:cubicBezTo>
                  <a:cubicBezTo>
                    <a:pt x="78" y="308"/>
                    <a:pt x="78" y="308"/>
                    <a:pt x="78" y="308"/>
                  </a:cubicBezTo>
                  <a:cubicBezTo>
                    <a:pt x="78" y="309"/>
                    <a:pt x="78" y="310"/>
                    <a:pt x="77" y="311"/>
                  </a:cubicBezTo>
                  <a:cubicBezTo>
                    <a:pt x="76" y="311"/>
                    <a:pt x="76" y="311"/>
                    <a:pt x="76" y="311"/>
                  </a:cubicBezTo>
                  <a:close/>
                  <a:moveTo>
                    <a:pt x="71" y="293"/>
                  </a:moveTo>
                  <a:cubicBezTo>
                    <a:pt x="70" y="293"/>
                    <a:pt x="69" y="293"/>
                    <a:pt x="68" y="292"/>
                  </a:cubicBezTo>
                  <a:cubicBezTo>
                    <a:pt x="67" y="289"/>
                    <a:pt x="67" y="289"/>
                    <a:pt x="67" y="289"/>
                  </a:cubicBezTo>
                  <a:cubicBezTo>
                    <a:pt x="67" y="287"/>
                    <a:pt x="68" y="286"/>
                    <a:pt x="69" y="286"/>
                  </a:cubicBezTo>
                  <a:cubicBezTo>
                    <a:pt x="70" y="285"/>
                    <a:pt x="72" y="286"/>
                    <a:pt x="72" y="287"/>
                  </a:cubicBezTo>
                  <a:cubicBezTo>
                    <a:pt x="73" y="290"/>
                    <a:pt x="73" y="290"/>
                    <a:pt x="73" y="290"/>
                  </a:cubicBezTo>
                  <a:cubicBezTo>
                    <a:pt x="73" y="291"/>
                    <a:pt x="72" y="293"/>
                    <a:pt x="71" y="293"/>
                  </a:cubicBezTo>
                  <a:cubicBezTo>
                    <a:pt x="71" y="293"/>
                    <a:pt x="71" y="293"/>
                    <a:pt x="71" y="293"/>
                  </a:cubicBezTo>
                  <a:close/>
                  <a:moveTo>
                    <a:pt x="65" y="276"/>
                  </a:moveTo>
                  <a:cubicBezTo>
                    <a:pt x="64" y="276"/>
                    <a:pt x="63" y="275"/>
                    <a:pt x="63" y="274"/>
                  </a:cubicBezTo>
                  <a:cubicBezTo>
                    <a:pt x="62" y="271"/>
                    <a:pt x="62" y="271"/>
                    <a:pt x="62" y="271"/>
                  </a:cubicBezTo>
                  <a:cubicBezTo>
                    <a:pt x="62" y="270"/>
                    <a:pt x="63" y="268"/>
                    <a:pt x="64" y="268"/>
                  </a:cubicBezTo>
                  <a:cubicBezTo>
                    <a:pt x="65" y="268"/>
                    <a:pt x="66" y="268"/>
                    <a:pt x="67" y="270"/>
                  </a:cubicBezTo>
                  <a:cubicBezTo>
                    <a:pt x="68" y="273"/>
                    <a:pt x="68" y="273"/>
                    <a:pt x="68" y="273"/>
                  </a:cubicBezTo>
                  <a:cubicBezTo>
                    <a:pt x="68" y="274"/>
                    <a:pt x="67" y="275"/>
                    <a:pt x="66" y="276"/>
                  </a:cubicBezTo>
                  <a:cubicBezTo>
                    <a:pt x="66" y="276"/>
                    <a:pt x="66" y="276"/>
                    <a:pt x="65" y="276"/>
                  </a:cubicBezTo>
                  <a:close/>
                  <a:moveTo>
                    <a:pt x="60" y="258"/>
                  </a:moveTo>
                  <a:cubicBezTo>
                    <a:pt x="59" y="258"/>
                    <a:pt x="58" y="257"/>
                    <a:pt x="58" y="256"/>
                  </a:cubicBezTo>
                  <a:cubicBezTo>
                    <a:pt x="57" y="253"/>
                    <a:pt x="57" y="253"/>
                    <a:pt x="57" y="253"/>
                  </a:cubicBezTo>
                  <a:cubicBezTo>
                    <a:pt x="57" y="252"/>
                    <a:pt x="58" y="251"/>
                    <a:pt x="59" y="250"/>
                  </a:cubicBezTo>
                  <a:cubicBezTo>
                    <a:pt x="60" y="250"/>
                    <a:pt x="61" y="251"/>
                    <a:pt x="62" y="252"/>
                  </a:cubicBezTo>
                  <a:cubicBezTo>
                    <a:pt x="63" y="255"/>
                    <a:pt x="63" y="255"/>
                    <a:pt x="63" y="255"/>
                  </a:cubicBezTo>
                  <a:cubicBezTo>
                    <a:pt x="63" y="256"/>
                    <a:pt x="62" y="258"/>
                    <a:pt x="61" y="258"/>
                  </a:cubicBezTo>
                  <a:cubicBezTo>
                    <a:pt x="61" y="258"/>
                    <a:pt x="61" y="258"/>
                    <a:pt x="60" y="258"/>
                  </a:cubicBezTo>
                  <a:close/>
                  <a:moveTo>
                    <a:pt x="55" y="240"/>
                  </a:moveTo>
                  <a:cubicBezTo>
                    <a:pt x="54" y="240"/>
                    <a:pt x="53" y="240"/>
                    <a:pt x="53" y="239"/>
                  </a:cubicBezTo>
                  <a:cubicBezTo>
                    <a:pt x="52" y="236"/>
                    <a:pt x="52" y="236"/>
                    <a:pt x="52" y="236"/>
                  </a:cubicBezTo>
                  <a:cubicBezTo>
                    <a:pt x="52" y="234"/>
                    <a:pt x="53" y="233"/>
                    <a:pt x="54" y="233"/>
                  </a:cubicBezTo>
                  <a:cubicBezTo>
                    <a:pt x="55" y="232"/>
                    <a:pt x="57" y="233"/>
                    <a:pt x="57" y="234"/>
                  </a:cubicBezTo>
                  <a:cubicBezTo>
                    <a:pt x="58" y="237"/>
                    <a:pt x="58" y="237"/>
                    <a:pt x="58" y="237"/>
                  </a:cubicBezTo>
                  <a:cubicBezTo>
                    <a:pt x="58" y="239"/>
                    <a:pt x="57" y="240"/>
                    <a:pt x="56" y="240"/>
                  </a:cubicBezTo>
                  <a:cubicBezTo>
                    <a:pt x="56" y="240"/>
                    <a:pt x="56" y="240"/>
                    <a:pt x="55" y="240"/>
                  </a:cubicBezTo>
                  <a:close/>
                  <a:moveTo>
                    <a:pt x="51" y="223"/>
                  </a:moveTo>
                  <a:cubicBezTo>
                    <a:pt x="50" y="223"/>
                    <a:pt x="49" y="222"/>
                    <a:pt x="48" y="221"/>
                  </a:cubicBezTo>
                  <a:cubicBezTo>
                    <a:pt x="48" y="218"/>
                    <a:pt x="48" y="218"/>
                    <a:pt x="48" y="218"/>
                  </a:cubicBezTo>
                  <a:cubicBezTo>
                    <a:pt x="47" y="217"/>
                    <a:pt x="48" y="215"/>
                    <a:pt x="49" y="215"/>
                  </a:cubicBezTo>
                  <a:cubicBezTo>
                    <a:pt x="51" y="215"/>
                    <a:pt x="52" y="215"/>
                    <a:pt x="52" y="217"/>
                  </a:cubicBezTo>
                  <a:cubicBezTo>
                    <a:pt x="53" y="220"/>
                    <a:pt x="53" y="220"/>
                    <a:pt x="53" y="220"/>
                  </a:cubicBezTo>
                  <a:cubicBezTo>
                    <a:pt x="53" y="221"/>
                    <a:pt x="53" y="222"/>
                    <a:pt x="51" y="222"/>
                  </a:cubicBezTo>
                  <a:cubicBezTo>
                    <a:pt x="51" y="223"/>
                    <a:pt x="51" y="223"/>
                    <a:pt x="51" y="223"/>
                  </a:cubicBezTo>
                  <a:close/>
                  <a:moveTo>
                    <a:pt x="46" y="205"/>
                  </a:moveTo>
                  <a:cubicBezTo>
                    <a:pt x="45" y="205"/>
                    <a:pt x="44" y="204"/>
                    <a:pt x="44" y="203"/>
                  </a:cubicBezTo>
                  <a:cubicBezTo>
                    <a:pt x="43" y="200"/>
                    <a:pt x="43" y="200"/>
                    <a:pt x="43" y="200"/>
                  </a:cubicBezTo>
                  <a:cubicBezTo>
                    <a:pt x="43" y="199"/>
                    <a:pt x="43" y="197"/>
                    <a:pt x="45" y="197"/>
                  </a:cubicBezTo>
                  <a:cubicBezTo>
                    <a:pt x="46" y="197"/>
                    <a:pt x="47" y="198"/>
                    <a:pt x="48" y="199"/>
                  </a:cubicBezTo>
                  <a:cubicBezTo>
                    <a:pt x="48" y="202"/>
                    <a:pt x="48" y="202"/>
                    <a:pt x="48" y="202"/>
                  </a:cubicBezTo>
                  <a:cubicBezTo>
                    <a:pt x="49" y="203"/>
                    <a:pt x="48" y="204"/>
                    <a:pt x="47" y="205"/>
                  </a:cubicBezTo>
                  <a:cubicBezTo>
                    <a:pt x="46" y="205"/>
                    <a:pt x="46" y="205"/>
                    <a:pt x="46" y="205"/>
                  </a:cubicBezTo>
                  <a:close/>
                  <a:moveTo>
                    <a:pt x="42" y="187"/>
                  </a:moveTo>
                  <a:cubicBezTo>
                    <a:pt x="40" y="187"/>
                    <a:pt x="39" y="186"/>
                    <a:pt x="39" y="185"/>
                  </a:cubicBezTo>
                  <a:cubicBezTo>
                    <a:pt x="38" y="182"/>
                    <a:pt x="38" y="182"/>
                    <a:pt x="38" y="182"/>
                  </a:cubicBezTo>
                  <a:cubicBezTo>
                    <a:pt x="38" y="181"/>
                    <a:pt x="39" y="180"/>
                    <a:pt x="40" y="179"/>
                  </a:cubicBezTo>
                  <a:cubicBezTo>
                    <a:pt x="41" y="179"/>
                    <a:pt x="43" y="180"/>
                    <a:pt x="43" y="181"/>
                  </a:cubicBezTo>
                  <a:cubicBezTo>
                    <a:pt x="44" y="184"/>
                    <a:pt x="44" y="184"/>
                    <a:pt x="44" y="184"/>
                  </a:cubicBezTo>
                  <a:cubicBezTo>
                    <a:pt x="44" y="185"/>
                    <a:pt x="43" y="187"/>
                    <a:pt x="42" y="187"/>
                  </a:cubicBezTo>
                  <a:cubicBezTo>
                    <a:pt x="42" y="187"/>
                    <a:pt x="42" y="187"/>
                    <a:pt x="42" y="187"/>
                  </a:cubicBezTo>
                  <a:close/>
                  <a:moveTo>
                    <a:pt x="37" y="169"/>
                  </a:moveTo>
                  <a:cubicBezTo>
                    <a:pt x="36" y="169"/>
                    <a:pt x="35" y="168"/>
                    <a:pt x="35" y="167"/>
                  </a:cubicBezTo>
                  <a:cubicBezTo>
                    <a:pt x="34" y="164"/>
                    <a:pt x="34" y="164"/>
                    <a:pt x="34" y="164"/>
                  </a:cubicBezTo>
                  <a:cubicBezTo>
                    <a:pt x="34" y="163"/>
                    <a:pt x="35" y="162"/>
                    <a:pt x="36" y="162"/>
                  </a:cubicBezTo>
                  <a:cubicBezTo>
                    <a:pt x="37" y="161"/>
                    <a:pt x="38" y="162"/>
                    <a:pt x="39" y="163"/>
                  </a:cubicBezTo>
                  <a:cubicBezTo>
                    <a:pt x="39" y="166"/>
                    <a:pt x="39" y="166"/>
                    <a:pt x="39" y="166"/>
                  </a:cubicBezTo>
                  <a:cubicBezTo>
                    <a:pt x="40" y="167"/>
                    <a:pt x="39" y="169"/>
                    <a:pt x="38" y="169"/>
                  </a:cubicBezTo>
                  <a:cubicBezTo>
                    <a:pt x="37" y="169"/>
                    <a:pt x="37" y="169"/>
                    <a:pt x="37" y="169"/>
                  </a:cubicBezTo>
                  <a:close/>
                  <a:moveTo>
                    <a:pt x="33" y="151"/>
                  </a:moveTo>
                  <a:cubicBezTo>
                    <a:pt x="32" y="151"/>
                    <a:pt x="31" y="151"/>
                    <a:pt x="31" y="149"/>
                  </a:cubicBezTo>
                  <a:cubicBezTo>
                    <a:pt x="30" y="147"/>
                    <a:pt x="30" y="147"/>
                    <a:pt x="30" y="147"/>
                  </a:cubicBezTo>
                  <a:cubicBezTo>
                    <a:pt x="30" y="145"/>
                    <a:pt x="30" y="144"/>
                    <a:pt x="32" y="144"/>
                  </a:cubicBezTo>
                  <a:cubicBezTo>
                    <a:pt x="33" y="143"/>
                    <a:pt x="34" y="144"/>
                    <a:pt x="34" y="145"/>
                  </a:cubicBezTo>
                  <a:cubicBezTo>
                    <a:pt x="35" y="148"/>
                    <a:pt x="35" y="148"/>
                    <a:pt x="35" y="148"/>
                  </a:cubicBezTo>
                  <a:cubicBezTo>
                    <a:pt x="35" y="150"/>
                    <a:pt x="35" y="151"/>
                    <a:pt x="33" y="151"/>
                  </a:cubicBezTo>
                  <a:cubicBezTo>
                    <a:pt x="33" y="151"/>
                    <a:pt x="33" y="151"/>
                    <a:pt x="33" y="151"/>
                  </a:cubicBezTo>
                  <a:close/>
                  <a:moveTo>
                    <a:pt x="29" y="133"/>
                  </a:moveTo>
                  <a:cubicBezTo>
                    <a:pt x="28" y="133"/>
                    <a:pt x="27" y="133"/>
                    <a:pt x="26" y="132"/>
                  </a:cubicBezTo>
                  <a:cubicBezTo>
                    <a:pt x="26" y="129"/>
                    <a:pt x="26" y="129"/>
                    <a:pt x="26" y="129"/>
                  </a:cubicBezTo>
                  <a:cubicBezTo>
                    <a:pt x="25" y="127"/>
                    <a:pt x="26" y="126"/>
                    <a:pt x="27" y="126"/>
                  </a:cubicBezTo>
                  <a:cubicBezTo>
                    <a:pt x="29" y="126"/>
                    <a:pt x="30" y="126"/>
                    <a:pt x="30" y="128"/>
                  </a:cubicBezTo>
                  <a:cubicBezTo>
                    <a:pt x="31" y="131"/>
                    <a:pt x="31" y="131"/>
                    <a:pt x="31" y="131"/>
                  </a:cubicBezTo>
                  <a:cubicBezTo>
                    <a:pt x="31" y="132"/>
                    <a:pt x="30" y="133"/>
                    <a:pt x="29" y="133"/>
                  </a:cubicBezTo>
                  <a:cubicBezTo>
                    <a:pt x="29" y="133"/>
                    <a:pt x="29" y="133"/>
                    <a:pt x="29" y="133"/>
                  </a:cubicBezTo>
                  <a:close/>
                  <a:moveTo>
                    <a:pt x="25" y="116"/>
                  </a:moveTo>
                  <a:cubicBezTo>
                    <a:pt x="24" y="116"/>
                    <a:pt x="23" y="115"/>
                    <a:pt x="22" y="114"/>
                  </a:cubicBezTo>
                  <a:cubicBezTo>
                    <a:pt x="22" y="111"/>
                    <a:pt x="22" y="111"/>
                    <a:pt x="22" y="111"/>
                  </a:cubicBezTo>
                  <a:cubicBezTo>
                    <a:pt x="21" y="110"/>
                    <a:pt x="22" y="108"/>
                    <a:pt x="23" y="108"/>
                  </a:cubicBezTo>
                  <a:cubicBezTo>
                    <a:pt x="25" y="108"/>
                    <a:pt x="26" y="108"/>
                    <a:pt x="26" y="110"/>
                  </a:cubicBezTo>
                  <a:cubicBezTo>
                    <a:pt x="27" y="113"/>
                    <a:pt x="27" y="113"/>
                    <a:pt x="27" y="113"/>
                  </a:cubicBezTo>
                  <a:cubicBezTo>
                    <a:pt x="27" y="114"/>
                    <a:pt x="26" y="115"/>
                    <a:pt x="25" y="116"/>
                  </a:cubicBezTo>
                  <a:cubicBezTo>
                    <a:pt x="25" y="116"/>
                    <a:pt x="25" y="116"/>
                    <a:pt x="25" y="116"/>
                  </a:cubicBezTo>
                  <a:close/>
                  <a:moveTo>
                    <a:pt x="21" y="98"/>
                  </a:moveTo>
                  <a:cubicBezTo>
                    <a:pt x="20" y="98"/>
                    <a:pt x="19" y="97"/>
                    <a:pt x="18" y="96"/>
                  </a:cubicBezTo>
                  <a:cubicBezTo>
                    <a:pt x="18" y="93"/>
                    <a:pt x="18" y="93"/>
                    <a:pt x="18" y="93"/>
                  </a:cubicBezTo>
                  <a:cubicBezTo>
                    <a:pt x="18" y="92"/>
                    <a:pt x="18" y="90"/>
                    <a:pt x="20" y="90"/>
                  </a:cubicBezTo>
                  <a:cubicBezTo>
                    <a:pt x="21" y="90"/>
                    <a:pt x="22" y="91"/>
                    <a:pt x="22" y="92"/>
                  </a:cubicBezTo>
                  <a:cubicBezTo>
                    <a:pt x="23" y="95"/>
                    <a:pt x="23" y="95"/>
                    <a:pt x="23" y="95"/>
                  </a:cubicBezTo>
                  <a:cubicBezTo>
                    <a:pt x="23" y="96"/>
                    <a:pt x="23" y="97"/>
                    <a:pt x="21" y="98"/>
                  </a:cubicBezTo>
                  <a:cubicBezTo>
                    <a:pt x="21" y="98"/>
                    <a:pt x="21" y="98"/>
                    <a:pt x="21" y="98"/>
                  </a:cubicBezTo>
                  <a:close/>
                  <a:moveTo>
                    <a:pt x="17" y="80"/>
                  </a:moveTo>
                  <a:cubicBezTo>
                    <a:pt x="16" y="80"/>
                    <a:pt x="15" y="79"/>
                    <a:pt x="15" y="78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14" y="74"/>
                    <a:pt x="15" y="72"/>
                    <a:pt x="16" y="72"/>
                  </a:cubicBezTo>
                  <a:cubicBezTo>
                    <a:pt x="17" y="72"/>
                    <a:pt x="18" y="73"/>
                    <a:pt x="19" y="74"/>
                  </a:cubicBezTo>
                  <a:cubicBezTo>
                    <a:pt x="19" y="77"/>
                    <a:pt x="19" y="77"/>
                    <a:pt x="19" y="77"/>
                  </a:cubicBezTo>
                  <a:cubicBezTo>
                    <a:pt x="20" y="78"/>
                    <a:pt x="19" y="80"/>
                    <a:pt x="17" y="80"/>
                  </a:cubicBezTo>
                  <a:cubicBezTo>
                    <a:pt x="17" y="80"/>
                    <a:pt x="17" y="80"/>
                    <a:pt x="17" y="80"/>
                  </a:cubicBezTo>
                  <a:close/>
                  <a:moveTo>
                    <a:pt x="13" y="62"/>
                  </a:moveTo>
                  <a:cubicBezTo>
                    <a:pt x="12" y="62"/>
                    <a:pt x="11" y="61"/>
                    <a:pt x="11" y="60"/>
                  </a:cubicBezTo>
                  <a:cubicBezTo>
                    <a:pt x="10" y="57"/>
                    <a:pt x="10" y="57"/>
                    <a:pt x="10" y="57"/>
                  </a:cubicBezTo>
                  <a:cubicBezTo>
                    <a:pt x="10" y="56"/>
                    <a:pt x="11" y="54"/>
                    <a:pt x="12" y="54"/>
                  </a:cubicBezTo>
                  <a:cubicBezTo>
                    <a:pt x="14" y="54"/>
                    <a:pt x="15" y="55"/>
                    <a:pt x="15" y="56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16" y="60"/>
                    <a:pt x="15" y="62"/>
                    <a:pt x="14" y="62"/>
                  </a:cubicBezTo>
                  <a:cubicBezTo>
                    <a:pt x="14" y="62"/>
                    <a:pt x="13" y="62"/>
                    <a:pt x="13" y="62"/>
                  </a:cubicBezTo>
                  <a:close/>
                  <a:moveTo>
                    <a:pt x="10" y="44"/>
                  </a:moveTo>
                  <a:cubicBezTo>
                    <a:pt x="9" y="44"/>
                    <a:pt x="8" y="43"/>
                    <a:pt x="7" y="42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7" y="38"/>
                    <a:pt x="7" y="36"/>
                    <a:pt x="9" y="36"/>
                  </a:cubicBezTo>
                  <a:cubicBezTo>
                    <a:pt x="10" y="36"/>
                    <a:pt x="11" y="37"/>
                    <a:pt x="12" y="38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2" y="42"/>
                    <a:pt x="12" y="44"/>
                    <a:pt x="10" y="44"/>
                  </a:cubicBezTo>
                  <a:cubicBezTo>
                    <a:pt x="10" y="44"/>
                    <a:pt x="10" y="44"/>
                    <a:pt x="10" y="44"/>
                  </a:cubicBezTo>
                  <a:close/>
                  <a:moveTo>
                    <a:pt x="6" y="26"/>
                  </a:moveTo>
                  <a:cubicBezTo>
                    <a:pt x="5" y="26"/>
                    <a:pt x="4" y="25"/>
                    <a:pt x="4" y="24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0"/>
                    <a:pt x="4" y="18"/>
                    <a:pt x="5" y="18"/>
                  </a:cubicBezTo>
                  <a:cubicBezTo>
                    <a:pt x="7" y="18"/>
                    <a:pt x="8" y="19"/>
                    <a:pt x="8" y="20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4"/>
                    <a:pt x="8" y="26"/>
                    <a:pt x="7" y="26"/>
                  </a:cubicBezTo>
                  <a:cubicBezTo>
                    <a:pt x="7" y="26"/>
                    <a:pt x="7" y="26"/>
                    <a:pt x="6" y="26"/>
                  </a:cubicBezTo>
                  <a:close/>
                  <a:moveTo>
                    <a:pt x="3" y="8"/>
                  </a:moveTo>
                  <a:cubicBezTo>
                    <a:pt x="2" y="8"/>
                    <a:pt x="1" y="7"/>
                    <a:pt x="1" y="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3" y="0"/>
                    <a:pt x="5" y="1"/>
                    <a:pt x="5" y="2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6" y="6"/>
                    <a:pt x="5" y="8"/>
                    <a:pt x="4" y="8"/>
                  </a:cubicBezTo>
                  <a:cubicBezTo>
                    <a:pt x="3" y="8"/>
                    <a:pt x="3" y="8"/>
                    <a:pt x="3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Arial" panose="020B0604020202020204" pitchFamily="34" charset="0"/>
              </a:endParaRPr>
            </a:p>
          </p:txBody>
        </p:sp>
        <p:sp>
          <p:nvSpPr>
            <p:cNvPr id="85" name="Freeform 52">
              <a:extLst>
                <a:ext uri="{FF2B5EF4-FFF2-40B4-BE49-F238E27FC236}">
                  <a16:creationId xmlns:a16="http://schemas.microsoft.com/office/drawing/2014/main" id="{82BC85AE-082D-4763-A377-94734E07FF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6375" y="1588"/>
              <a:ext cx="9413876" cy="6854825"/>
            </a:xfrm>
            <a:custGeom>
              <a:avLst/>
              <a:gdLst>
                <a:gd name="T0" fmla="*/ 2979 w 2979"/>
                <a:gd name="T1" fmla="*/ 2168 h 2168"/>
                <a:gd name="T2" fmla="*/ 1163 w 2979"/>
                <a:gd name="T3" fmla="*/ 1502 h 2168"/>
                <a:gd name="T4" fmla="*/ 0 w 2979"/>
                <a:gd name="T5" fmla="*/ 1 h 2168"/>
                <a:gd name="T6" fmla="*/ 4 w 2979"/>
                <a:gd name="T7" fmla="*/ 0 h 2168"/>
                <a:gd name="T8" fmla="*/ 2979 w 2979"/>
                <a:gd name="T9" fmla="*/ 2163 h 2168"/>
                <a:gd name="T10" fmla="*/ 2979 w 2979"/>
                <a:gd name="T11" fmla="*/ 2168 h 2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79" h="2168">
                  <a:moveTo>
                    <a:pt x="2979" y="2168"/>
                  </a:moveTo>
                  <a:cubicBezTo>
                    <a:pt x="2322" y="2123"/>
                    <a:pt x="1694" y="1893"/>
                    <a:pt x="1163" y="1502"/>
                  </a:cubicBezTo>
                  <a:cubicBezTo>
                    <a:pt x="642" y="1118"/>
                    <a:pt x="240" y="599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97" y="1224"/>
                    <a:pt x="1664" y="2073"/>
                    <a:pt x="2979" y="2163"/>
                  </a:cubicBezTo>
                  <a:lnTo>
                    <a:pt x="2979" y="21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Arial" panose="020B0604020202020204" pitchFamily="34" charset="0"/>
              </a:endParaRPr>
            </a:p>
          </p:txBody>
        </p:sp>
      </p:grp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263525" y="3442740"/>
            <a:ext cx="8186926" cy="979402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2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263525" y="4543548"/>
            <a:ext cx="4224527" cy="131115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 b="0" i="0" cap="none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Text Placeholder 2">
            <a:extLst>
              <a:ext uri="{FF2B5EF4-FFF2-40B4-BE49-F238E27FC236}">
                <a16:creationId xmlns:a16="http://schemas.microsoft.com/office/drawing/2014/main" id="{16E3688C-062C-4CE8-80CA-FB7FAF2B294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63525" y="6092955"/>
            <a:ext cx="4224527" cy="187424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Copyright 2021</a:t>
            </a:r>
          </a:p>
        </p:txBody>
      </p:sp>
      <p:pic>
        <p:nvPicPr>
          <p:cNvPr id="90" name="Picture 89">
            <a:extLst>
              <a:ext uri="{FF2B5EF4-FFF2-40B4-BE49-F238E27FC236}">
                <a16:creationId xmlns:a16="http://schemas.microsoft.com/office/drawing/2014/main" id="{6572E5AB-58E2-4C75-938B-A5522497256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7404" y="213798"/>
            <a:ext cx="3123381" cy="795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0222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60BD2-B5EF-B865-5F63-B3083D406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99B79F-66A9-1C19-ECB8-79FFDF61DF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87DE4C-75F1-7EF4-A3B6-92DEB69960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>
              <a:defRPr/>
            </a:pPr>
            <a:fld id="{FD782E16-99D3-D743-B442-BEC2B47D5716}" type="slidenum">
              <a:rPr lang="en-US" smtClean="0"/>
              <a:pPr algn="ctr"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1087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Layout with one conten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5E805-5678-4BF0-AC5E-69F129B6A2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5844" y="347660"/>
            <a:ext cx="11640312" cy="46926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B0A98AB-16B4-4917-A888-C45E5BE9712B}"/>
              </a:ext>
            </a:extLst>
          </p:cNvPr>
          <p:cNvGrpSpPr/>
          <p:nvPr userDrawn="1"/>
        </p:nvGrpSpPr>
        <p:grpSpPr>
          <a:xfrm>
            <a:off x="1" y="0"/>
            <a:ext cx="12191999" cy="182880"/>
            <a:chOff x="1" y="6680217"/>
            <a:chExt cx="12228831" cy="182880"/>
          </a:xfrm>
        </p:grpSpPr>
        <p:sp>
          <p:nvSpPr>
            <p:cNvPr id="4" name="Rectangle 63">
              <a:extLst>
                <a:ext uri="{FF2B5EF4-FFF2-40B4-BE49-F238E27FC236}">
                  <a16:creationId xmlns:a16="http://schemas.microsoft.com/office/drawing/2014/main" id="{73F8CA5B-190E-4F55-AA68-7FAF47865F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02752" y="6680217"/>
              <a:ext cx="2926080" cy="182880"/>
            </a:xfrm>
            <a:prstGeom prst="rect">
              <a:avLst/>
            </a:prstGeom>
            <a:solidFill>
              <a:srgbClr val="0023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115888" marR="0" lvl="0" indent="-115888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1300" b="0" i="0" u="none" strike="noStrike" kern="0" cap="none" spc="0" normalizeH="0" baseline="0" noProof="0">
                <a:ln>
                  <a:noFill/>
                </a:ln>
                <a:solidFill>
                  <a:srgbClr val="C8BB7E"/>
                </a:solidFill>
                <a:effectLst/>
                <a:uLnTx/>
                <a:uFillTx/>
              </a:endParaRPr>
            </a:p>
          </p:txBody>
        </p:sp>
        <p:sp>
          <p:nvSpPr>
            <p:cNvPr id="5" name="Rectangle 64">
              <a:extLst>
                <a:ext uri="{FF2B5EF4-FFF2-40B4-BE49-F238E27FC236}">
                  <a16:creationId xmlns:a16="http://schemas.microsoft.com/office/drawing/2014/main" id="{25242D93-8ED0-4A1D-8FBF-5103CEFE52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" y="6680217"/>
              <a:ext cx="9302751" cy="182880"/>
            </a:xfrm>
            <a:prstGeom prst="rect">
              <a:avLst/>
            </a:prstGeom>
            <a:solidFill>
              <a:srgbClr val="A9D6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115888" marR="0" lvl="0" indent="-115888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13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24323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12">
          <p15:clr>
            <a:srgbClr val="FBAE40"/>
          </p15:clr>
        </p15:guide>
        <p15:guide id="2" pos="168">
          <p15:clr>
            <a:srgbClr val="FBAE40"/>
          </p15:clr>
        </p15:guide>
        <p15:guide id="3" pos="7512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3936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9_heading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C705FA-3E1E-499B-9B0B-C623B9EEDE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solidFill>
            <a:schemeClr val="bg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D782E16-99D3-D743-B442-BEC2B47D5716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8D8E685-3C9A-401F-BD03-DE791620C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E208CB61-8C49-453F-810B-D13013294E3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73600" y="908050"/>
            <a:ext cx="11642400" cy="360363"/>
          </a:xfrm>
        </p:spPr>
        <p:txBody>
          <a:bodyPr anchor="ctr">
            <a:noAutofit/>
          </a:bodyPr>
          <a:lstStyle>
            <a:lvl1pPr algn="just">
              <a:defRPr sz="1400" b="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C419EB0-C433-44BC-8739-DF3DACD0971A}"/>
              </a:ext>
            </a:extLst>
          </p:cNvPr>
          <p:cNvGrpSpPr/>
          <p:nvPr/>
        </p:nvGrpSpPr>
        <p:grpSpPr>
          <a:xfrm>
            <a:off x="1" y="0"/>
            <a:ext cx="12191999" cy="182880"/>
            <a:chOff x="1" y="6680217"/>
            <a:chExt cx="12228831" cy="182880"/>
          </a:xfrm>
        </p:grpSpPr>
        <p:sp>
          <p:nvSpPr>
            <p:cNvPr id="9" name="Rectangle 63">
              <a:extLst>
                <a:ext uri="{FF2B5EF4-FFF2-40B4-BE49-F238E27FC236}">
                  <a16:creationId xmlns:a16="http://schemas.microsoft.com/office/drawing/2014/main" id="{19B659A0-E589-445C-8207-7EA31CBB7E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02752" y="6680217"/>
              <a:ext cx="2926080" cy="182880"/>
            </a:xfrm>
            <a:prstGeom prst="rect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115888" indent="-115888">
                <a:spcBef>
                  <a:spcPct val="50000"/>
                </a:spcBef>
                <a:buFontTx/>
                <a:buChar char="•"/>
              </a:pPr>
              <a:endParaRPr lang="en-US" sz="1300" b="0">
                <a:solidFill>
                  <a:srgbClr val="C8BB7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" name="Rectangle 64">
              <a:extLst>
                <a:ext uri="{FF2B5EF4-FFF2-40B4-BE49-F238E27FC236}">
                  <a16:creationId xmlns:a16="http://schemas.microsoft.com/office/drawing/2014/main" id="{15BA5CF3-7038-4969-A3EB-A0C324FFFC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" y="6680217"/>
              <a:ext cx="9302751" cy="182880"/>
            </a:xfrm>
            <a:prstGeom prst="rect">
              <a:avLst/>
            </a:prstGeom>
            <a:solidFill>
              <a:srgbClr val="00B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115888" indent="-115888">
                <a:spcBef>
                  <a:spcPct val="50000"/>
                </a:spcBef>
                <a:buFontTx/>
                <a:buChar char="•"/>
              </a:pPr>
              <a:endParaRPr lang="en-US" sz="1300" b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27804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168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Onscreen Cov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>
            <a:extLst>
              <a:ext uri="{FF2B5EF4-FFF2-40B4-BE49-F238E27FC236}">
                <a16:creationId xmlns:a16="http://schemas.microsoft.com/office/drawing/2014/main" id="{B5344803-4570-4697-85EE-399C2291914B}"/>
              </a:ext>
            </a:extLst>
          </p:cNvPr>
          <p:cNvGrpSpPr/>
          <p:nvPr/>
        </p:nvGrpSpPr>
        <p:grpSpPr>
          <a:xfrm>
            <a:off x="2765424" y="1588"/>
            <a:ext cx="9426575" cy="6856412"/>
            <a:chOff x="2765425" y="11113"/>
            <a:chExt cx="9394826" cy="6829426"/>
          </a:xfrm>
        </p:grpSpPr>
        <p:sp>
          <p:nvSpPr>
            <p:cNvPr id="78" name="Freeform 46">
              <a:extLst>
                <a:ext uri="{FF2B5EF4-FFF2-40B4-BE49-F238E27FC236}">
                  <a16:creationId xmlns:a16="http://schemas.microsoft.com/office/drawing/2014/main" id="{89E3E897-C479-4F88-9844-84F8E619BF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5425" y="11113"/>
              <a:ext cx="4800600" cy="5467350"/>
            </a:xfrm>
            <a:custGeom>
              <a:avLst/>
              <a:gdLst>
                <a:gd name="T0" fmla="*/ 1486 w 1519"/>
                <a:gd name="T1" fmla="*/ 1378 h 1729"/>
                <a:gd name="T2" fmla="*/ 1486 w 1519"/>
                <a:gd name="T3" fmla="*/ 1378 h 1729"/>
                <a:gd name="T4" fmla="*/ 1486 w 1519"/>
                <a:gd name="T5" fmla="*/ 1344 h 1729"/>
                <a:gd name="T6" fmla="*/ 1486 w 1519"/>
                <a:gd name="T7" fmla="*/ 1344 h 1729"/>
                <a:gd name="T8" fmla="*/ 821 w 1519"/>
                <a:gd name="T9" fmla="*/ 0 h 1729"/>
                <a:gd name="T10" fmla="*/ 0 w 1519"/>
                <a:gd name="T11" fmla="*/ 0 h 1729"/>
                <a:gd name="T12" fmla="*/ 1486 w 1519"/>
                <a:gd name="T13" fmla="*/ 1710 h 1729"/>
                <a:gd name="T14" fmla="*/ 1519 w 1519"/>
                <a:gd name="T15" fmla="*/ 1729 h 1729"/>
                <a:gd name="T16" fmla="*/ 1486 w 1519"/>
                <a:gd name="T17" fmla="*/ 1378 h 1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9" h="1729">
                  <a:moveTo>
                    <a:pt x="1486" y="1378"/>
                  </a:moveTo>
                  <a:cubicBezTo>
                    <a:pt x="1486" y="1378"/>
                    <a:pt x="1486" y="1378"/>
                    <a:pt x="1486" y="1378"/>
                  </a:cubicBezTo>
                  <a:cubicBezTo>
                    <a:pt x="1486" y="1366"/>
                    <a:pt x="1486" y="1355"/>
                    <a:pt x="1486" y="1344"/>
                  </a:cubicBezTo>
                  <a:cubicBezTo>
                    <a:pt x="1486" y="1344"/>
                    <a:pt x="1486" y="1344"/>
                    <a:pt x="1486" y="1344"/>
                  </a:cubicBezTo>
                  <a:cubicBezTo>
                    <a:pt x="1147" y="977"/>
                    <a:pt x="910" y="514"/>
                    <a:pt x="82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1" y="723"/>
                    <a:pt x="818" y="1324"/>
                    <a:pt x="1486" y="1710"/>
                  </a:cubicBezTo>
                  <a:cubicBezTo>
                    <a:pt x="1497" y="1716"/>
                    <a:pt x="1508" y="1723"/>
                    <a:pt x="1519" y="1729"/>
                  </a:cubicBezTo>
                  <a:cubicBezTo>
                    <a:pt x="1497" y="1615"/>
                    <a:pt x="1486" y="1498"/>
                    <a:pt x="1486" y="1378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Arial" panose="020B0604020202020204" pitchFamily="34" charset="0"/>
              </a:endParaRPr>
            </a:p>
          </p:txBody>
        </p:sp>
        <p:sp>
          <p:nvSpPr>
            <p:cNvPr id="79" name="Freeform 47">
              <a:extLst>
                <a:ext uri="{FF2B5EF4-FFF2-40B4-BE49-F238E27FC236}">
                  <a16:creationId xmlns:a16="http://schemas.microsoft.com/office/drawing/2014/main" id="{F22054DE-27F2-47A6-B4F6-D614377D51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9400" y="11113"/>
              <a:ext cx="4060825" cy="4249738"/>
            </a:xfrm>
            <a:custGeom>
              <a:avLst/>
              <a:gdLst>
                <a:gd name="T0" fmla="*/ 665 w 1285"/>
                <a:gd name="T1" fmla="*/ 0 h 1344"/>
                <a:gd name="T2" fmla="*/ 0 w 1285"/>
                <a:gd name="T3" fmla="*/ 0 h 1344"/>
                <a:gd name="T4" fmla="*/ 665 w 1285"/>
                <a:gd name="T5" fmla="*/ 1344 h 1344"/>
                <a:gd name="T6" fmla="*/ 665 w 1285"/>
                <a:gd name="T7" fmla="*/ 1344 h 1344"/>
                <a:gd name="T8" fmla="*/ 1285 w 1285"/>
                <a:gd name="T9" fmla="*/ 0 h 1344"/>
                <a:gd name="T10" fmla="*/ 665 w 1285"/>
                <a:gd name="T11" fmla="*/ 0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5" h="1344">
                  <a:moveTo>
                    <a:pt x="66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9" y="514"/>
                    <a:pt x="326" y="977"/>
                    <a:pt x="665" y="1344"/>
                  </a:cubicBezTo>
                  <a:cubicBezTo>
                    <a:pt x="665" y="1344"/>
                    <a:pt x="665" y="1344"/>
                    <a:pt x="665" y="1344"/>
                  </a:cubicBezTo>
                  <a:cubicBezTo>
                    <a:pt x="675" y="809"/>
                    <a:pt x="912" y="330"/>
                    <a:pt x="1285" y="0"/>
                  </a:cubicBezTo>
                  <a:lnTo>
                    <a:pt x="66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Arial" panose="020B0604020202020204" pitchFamily="34" charset="0"/>
              </a:endParaRPr>
            </a:p>
          </p:txBody>
        </p:sp>
        <p:sp>
          <p:nvSpPr>
            <p:cNvPr id="80" name="Freeform 48">
              <a:extLst>
                <a:ext uri="{FF2B5EF4-FFF2-40B4-BE49-F238E27FC236}">
                  <a16:creationId xmlns:a16="http://schemas.microsoft.com/office/drawing/2014/main" id="{67F1C9E5-15FC-4911-9A08-FC0EDFE4788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66026" y="5478463"/>
              <a:ext cx="4462463" cy="1362075"/>
            </a:xfrm>
            <a:custGeom>
              <a:avLst/>
              <a:gdLst>
                <a:gd name="T0" fmla="*/ 0 w 1412"/>
                <a:gd name="T1" fmla="*/ 0 h 431"/>
                <a:gd name="T2" fmla="*/ 141 w 1412"/>
                <a:gd name="T3" fmla="*/ 431 h 431"/>
                <a:gd name="T4" fmla="*/ 1412 w 1412"/>
                <a:gd name="T5" fmla="*/ 431 h 431"/>
                <a:gd name="T6" fmla="*/ 0 w 1412"/>
                <a:gd name="T7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12" h="431">
                  <a:moveTo>
                    <a:pt x="0" y="0"/>
                  </a:moveTo>
                  <a:cubicBezTo>
                    <a:pt x="29" y="151"/>
                    <a:pt x="77" y="296"/>
                    <a:pt x="141" y="431"/>
                  </a:cubicBezTo>
                  <a:cubicBezTo>
                    <a:pt x="1412" y="431"/>
                    <a:pt x="1412" y="431"/>
                    <a:pt x="1412" y="431"/>
                  </a:cubicBezTo>
                  <a:cubicBezTo>
                    <a:pt x="902" y="390"/>
                    <a:pt x="424" y="238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Arial" panose="020B0604020202020204" pitchFamily="34" charset="0"/>
              </a:endParaRPr>
            </a:p>
          </p:txBody>
        </p:sp>
        <p:sp>
          <p:nvSpPr>
            <p:cNvPr id="81" name="Freeform 49">
              <a:extLst>
                <a:ext uri="{FF2B5EF4-FFF2-40B4-BE49-F238E27FC236}">
                  <a16:creationId xmlns:a16="http://schemas.microsoft.com/office/drawing/2014/main" id="{7821DF6E-C7B3-46DB-A33F-4383CBEE0EFA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1251" y="4260851"/>
              <a:ext cx="4699000" cy="2579688"/>
            </a:xfrm>
            <a:custGeom>
              <a:avLst/>
              <a:gdLst>
                <a:gd name="T0" fmla="*/ 1487 w 1487"/>
                <a:gd name="T1" fmla="*/ 816 h 816"/>
                <a:gd name="T2" fmla="*/ 1487 w 1487"/>
                <a:gd name="T3" fmla="*/ 814 h 816"/>
                <a:gd name="T4" fmla="*/ 0 w 1487"/>
                <a:gd name="T5" fmla="*/ 0 h 816"/>
                <a:gd name="T6" fmla="*/ 0 w 1487"/>
                <a:gd name="T7" fmla="*/ 34 h 816"/>
                <a:gd name="T8" fmla="*/ 0 w 1487"/>
                <a:gd name="T9" fmla="*/ 34 h 816"/>
                <a:gd name="T10" fmla="*/ 33 w 1487"/>
                <a:gd name="T11" fmla="*/ 385 h 816"/>
                <a:gd name="T12" fmla="*/ 1445 w 1487"/>
                <a:gd name="T13" fmla="*/ 816 h 816"/>
                <a:gd name="T14" fmla="*/ 1487 w 1487"/>
                <a:gd name="T15" fmla="*/ 816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87" h="816">
                  <a:moveTo>
                    <a:pt x="1487" y="816"/>
                  </a:moveTo>
                  <a:cubicBezTo>
                    <a:pt x="1487" y="814"/>
                    <a:pt x="1487" y="814"/>
                    <a:pt x="1487" y="814"/>
                  </a:cubicBezTo>
                  <a:cubicBezTo>
                    <a:pt x="904" y="711"/>
                    <a:pt x="386" y="418"/>
                    <a:pt x="0" y="0"/>
                  </a:cubicBezTo>
                  <a:cubicBezTo>
                    <a:pt x="0" y="11"/>
                    <a:pt x="0" y="22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4"/>
                    <a:pt x="11" y="271"/>
                    <a:pt x="33" y="385"/>
                  </a:cubicBezTo>
                  <a:cubicBezTo>
                    <a:pt x="457" y="623"/>
                    <a:pt x="935" y="775"/>
                    <a:pt x="1445" y="816"/>
                  </a:cubicBezTo>
                  <a:lnTo>
                    <a:pt x="1487" y="816"/>
                  </a:lnTo>
                  <a:close/>
                </a:path>
              </a:pathLst>
            </a:custGeom>
            <a:solidFill>
              <a:schemeClr val="accent1">
                <a:lumMod val="75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Arial" panose="020B0604020202020204" pitchFamily="34" charset="0"/>
              </a:endParaRPr>
            </a:p>
          </p:txBody>
        </p:sp>
        <p:sp>
          <p:nvSpPr>
            <p:cNvPr id="82" name="Freeform 50">
              <a:extLst>
                <a:ext uri="{FF2B5EF4-FFF2-40B4-BE49-F238E27FC236}">
                  <a16:creationId xmlns:a16="http://schemas.microsoft.com/office/drawing/2014/main" id="{3DEFC86F-BED7-47C6-97D3-B668AFC4B437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1251" y="11113"/>
              <a:ext cx="4699000" cy="6823075"/>
            </a:xfrm>
            <a:custGeom>
              <a:avLst/>
              <a:gdLst>
                <a:gd name="T0" fmla="*/ 0 w 1487"/>
                <a:gd name="T1" fmla="*/ 1344 h 2158"/>
                <a:gd name="T2" fmla="*/ 1487 w 1487"/>
                <a:gd name="T3" fmla="*/ 2158 h 2158"/>
                <a:gd name="T4" fmla="*/ 1487 w 1487"/>
                <a:gd name="T5" fmla="*/ 0 h 2158"/>
                <a:gd name="T6" fmla="*/ 620 w 1487"/>
                <a:gd name="T7" fmla="*/ 0 h 2158"/>
                <a:gd name="T8" fmla="*/ 0 w 1487"/>
                <a:gd name="T9" fmla="*/ 1344 h 2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7" h="2158">
                  <a:moveTo>
                    <a:pt x="0" y="1344"/>
                  </a:moveTo>
                  <a:cubicBezTo>
                    <a:pt x="386" y="1762"/>
                    <a:pt x="904" y="2055"/>
                    <a:pt x="1487" y="2158"/>
                  </a:cubicBezTo>
                  <a:cubicBezTo>
                    <a:pt x="1487" y="0"/>
                    <a:pt x="1487" y="0"/>
                    <a:pt x="1487" y="0"/>
                  </a:cubicBezTo>
                  <a:cubicBezTo>
                    <a:pt x="620" y="0"/>
                    <a:pt x="620" y="0"/>
                    <a:pt x="620" y="0"/>
                  </a:cubicBezTo>
                  <a:cubicBezTo>
                    <a:pt x="247" y="330"/>
                    <a:pt x="10" y="809"/>
                    <a:pt x="0" y="1344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Arial" panose="020B0604020202020204" pitchFamily="34" charset="0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FCC0D218-5C62-41F9-BE5C-6E0696D0E199}"/>
              </a:ext>
            </a:extLst>
          </p:cNvPr>
          <p:cNvGrpSpPr/>
          <p:nvPr/>
        </p:nvGrpSpPr>
        <p:grpSpPr>
          <a:xfrm>
            <a:off x="2736849" y="1588"/>
            <a:ext cx="9483725" cy="6854825"/>
            <a:chOff x="2746375" y="1588"/>
            <a:chExt cx="9420226" cy="6854825"/>
          </a:xfrm>
        </p:grpSpPr>
        <p:sp>
          <p:nvSpPr>
            <p:cNvPr id="84" name="Freeform 51">
              <a:extLst>
                <a:ext uri="{FF2B5EF4-FFF2-40B4-BE49-F238E27FC236}">
                  <a16:creationId xmlns:a16="http://schemas.microsoft.com/office/drawing/2014/main" id="{664B4941-CE6B-4EDA-A21D-1A69757C64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62575" y="33338"/>
              <a:ext cx="6804026" cy="6810375"/>
            </a:xfrm>
            <a:custGeom>
              <a:avLst/>
              <a:gdLst>
                <a:gd name="T0" fmla="*/ 2117 w 2153"/>
                <a:gd name="T1" fmla="*/ 2145 h 2154"/>
                <a:gd name="T2" fmla="*/ 2061 w 2153"/>
                <a:gd name="T3" fmla="*/ 2132 h 2154"/>
                <a:gd name="T4" fmla="*/ 2004 w 2153"/>
                <a:gd name="T5" fmla="*/ 2119 h 2154"/>
                <a:gd name="T6" fmla="*/ 1948 w 2153"/>
                <a:gd name="T7" fmla="*/ 2107 h 2154"/>
                <a:gd name="T8" fmla="*/ 1896 w 2153"/>
                <a:gd name="T9" fmla="*/ 2096 h 2154"/>
                <a:gd name="T10" fmla="*/ 1846 w 2153"/>
                <a:gd name="T11" fmla="*/ 2081 h 2154"/>
                <a:gd name="T12" fmla="*/ 1794 w 2153"/>
                <a:gd name="T13" fmla="*/ 2065 h 2154"/>
                <a:gd name="T14" fmla="*/ 1759 w 2153"/>
                <a:gd name="T15" fmla="*/ 2053 h 2154"/>
                <a:gd name="T16" fmla="*/ 1709 w 2153"/>
                <a:gd name="T17" fmla="*/ 2033 h 2154"/>
                <a:gd name="T18" fmla="*/ 1656 w 2153"/>
                <a:gd name="T19" fmla="*/ 2010 h 2154"/>
                <a:gd name="T20" fmla="*/ 1602 w 2153"/>
                <a:gd name="T21" fmla="*/ 1989 h 2154"/>
                <a:gd name="T22" fmla="*/ 1548 w 2153"/>
                <a:gd name="T23" fmla="*/ 1968 h 2154"/>
                <a:gd name="T24" fmla="*/ 1499 w 2153"/>
                <a:gd name="T25" fmla="*/ 1949 h 2154"/>
                <a:gd name="T26" fmla="*/ 1452 w 2153"/>
                <a:gd name="T27" fmla="*/ 1926 h 2154"/>
                <a:gd name="T28" fmla="*/ 1403 w 2153"/>
                <a:gd name="T29" fmla="*/ 1902 h 2154"/>
                <a:gd name="T30" fmla="*/ 1371 w 2153"/>
                <a:gd name="T31" fmla="*/ 1884 h 2154"/>
                <a:gd name="T32" fmla="*/ 1324 w 2153"/>
                <a:gd name="T33" fmla="*/ 1857 h 2154"/>
                <a:gd name="T34" fmla="*/ 1276 w 2153"/>
                <a:gd name="T35" fmla="*/ 1826 h 2154"/>
                <a:gd name="T36" fmla="*/ 1226 w 2153"/>
                <a:gd name="T37" fmla="*/ 1796 h 2154"/>
                <a:gd name="T38" fmla="*/ 1176 w 2153"/>
                <a:gd name="T39" fmla="*/ 1767 h 2154"/>
                <a:gd name="T40" fmla="*/ 1131 w 2153"/>
                <a:gd name="T41" fmla="*/ 1740 h 2154"/>
                <a:gd name="T42" fmla="*/ 1088 w 2153"/>
                <a:gd name="T43" fmla="*/ 1711 h 2154"/>
                <a:gd name="T44" fmla="*/ 1044 w 2153"/>
                <a:gd name="T45" fmla="*/ 1679 h 2154"/>
                <a:gd name="T46" fmla="*/ 1015 w 2153"/>
                <a:gd name="T47" fmla="*/ 1657 h 2154"/>
                <a:gd name="T48" fmla="*/ 973 w 2153"/>
                <a:gd name="T49" fmla="*/ 1622 h 2154"/>
                <a:gd name="T50" fmla="*/ 930 w 2153"/>
                <a:gd name="T51" fmla="*/ 1584 h 2154"/>
                <a:gd name="T52" fmla="*/ 886 w 2153"/>
                <a:gd name="T53" fmla="*/ 1547 h 2154"/>
                <a:gd name="T54" fmla="*/ 841 w 2153"/>
                <a:gd name="T55" fmla="*/ 1510 h 2154"/>
                <a:gd name="T56" fmla="*/ 801 w 2153"/>
                <a:gd name="T57" fmla="*/ 1477 h 2154"/>
                <a:gd name="T58" fmla="*/ 763 w 2153"/>
                <a:gd name="T59" fmla="*/ 1441 h 2154"/>
                <a:gd name="T60" fmla="*/ 725 w 2153"/>
                <a:gd name="T61" fmla="*/ 1402 h 2154"/>
                <a:gd name="T62" fmla="*/ 700 w 2153"/>
                <a:gd name="T63" fmla="*/ 1376 h 2154"/>
                <a:gd name="T64" fmla="*/ 664 w 2153"/>
                <a:gd name="T65" fmla="*/ 1335 h 2154"/>
                <a:gd name="T66" fmla="*/ 627 w 2153"/>
                <a:gd name="T67" fmla="*/ 1291 h 2154"/>
                <a:gd name="T68" fmla="*/ 589 w 2153"/>
                <a:gd name="T69" fmla="*/ 1247 h 2154"/>
                <a:gd name="T70" fmla="*/ 551 w 2153"/>
                <a:gd name="T71" fmla="*/ 1204 h 2154"/>
                <a:gd name="T72" fmla="*/ 516 w 2153"/>
                <a:gd name="T73" fmla="*/ 1165 h 2154"/>
                <a:gd name="T74" fmla="*/ 485 w 2153"/>
                <a:gd name="T75" fmla="*/ 1123 h 2154"/>
                <a:gd name="T76" fmla="*/ 454 w 2153"/>
                <a:gd name="T77" fmla="*/ 1080 h 2154"/>
                <a:gd name="T78" fmla="*/ 433 w 2153"/>
                <a:gd name="T79" fmla="*/ 1050 h 2154"/>
                <a:gd name="T80" fmla="*/ 404 w 2153"/>
                <a:gd name="T81" fmla="*/ 1004 h 2154"/>
                <a:gd name="T82" fmla="*/ 374 w 2153"/>
                <a:gd name="T83" fmla="*/ 954 h 2154"/>
                <a:gd name="T84" fmla="*/ 344 w 2153"/>
                <a:gd name="T85" fmla="*/ 905 h 2154"/>
                <a:gd name="T86" fmla="*/ 313 w 2153"/>
                <a:gd name="T87" fmla="*/ 857 h 2154"/>
                <a:gd name="T88" fmla="*/ 285 w 2153"/>
                <a:gd name="T89" fmla="*/ 812 h 2154"/>
                <a:gd name="T90" fmla="*/ 261 w 2153"/>
                <a:gd name="T91" fmla="*/ 766 h 2154"/>
                <a:gd name="T92" fmla="*/ 238 w 2153"/>
                <a:gd name="T93" fmla="*/ 719 h 2154"/>
                <a:gd name="T94" fmla="*/ 222 w 2153"/>
                <a:gd name="T95" fmla="*/ 686 h 2154"/>
                <a:gd name="T96" fmla="*/ 199 w 2153"/>
                <a:gd name="T97" fmla="*/ 636 h 2154"/>
                <a:gd name="T98" fmla="*/ 178 w 2153"/>
                <a:gd name="T99" fmla="*/ 582 h 2154"/>
                <a:gd name="T100" fmla="*/ 156 w 2153"/>
                <a:gd name="T101" fmla="*/ 529 h 2154"/>
                <a:gd name="T102" fmla="*/ 133 w 2153"/>
                <a:gd name="T103" fmla="*/ 476 h 2154"/>
                <a:gd name="T104" fmla="*/ 113 w 2153"/>
                <a:gd name="T105" fmla="*/ 428 h 2154"/>
                <a:gd name="T106" fmla="*/ 96 w 2153"/>
                <a:gd name="T107" fmla="*/ 379 h 2154"/>
                <a:gd name="T108" fmla="*/ 81 w 2153"/>
                <a:gd name="T109" fmla="*/ 328 h 2154"/>
                <a:gd name="T110" fmla="*/ 71 w 2153"/>
                <a:gd name="T111" fmla="*/ 293 h 2154"/>
                <a:gd name="T112" fmla="*/ 56 w 2153"/>
                <a:gd name="T113" fmla="*/ 240 h 2154"/>
                <a:gd name="T114" fmla="*/ 44 w 2153"/>
                <a:gd name="T115" fmla="*/ 184 h 2154"/>
                <a:gd name="T116" fmla="*/ 30 w 2153"/>
                <a:gd name="T117" fmla="*/ 128 h 2154"/>
                <a:gd name="T118" fmla="*/ 16 w 2153"/>
                <a:gd name="T119" fmla="*/ 72 h 2154"/>
                <a:gd name="T120" fmla="*/ 3 w 2153"/>
                <a:gd name="T121" fmla="*/ 21 h 2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153" h="2154">
                  <a:moveTo>
                    <a:pt x="2151" y="2154"/>
                  </a:moveTo>
                  <a:cubicBezTo>
                    <a:pt x="2151" y="2154"/>
                    <a:pt x="2150" y="2154"/>
                    <a:pt x="2150" y="2154"/>
                  </a:cubicBezTo>
                  <a:cubicBezTo>
                    <a:pt x="2147" y="2153"/>
                    <a:pt x="2147" y="2153"/>
                    <a:pt x="2147" y="2153"/>
                  </a:cubicBezTo>
                  <a:cubicBezTo>
                    <a:pt x="2146" y="2153"/>
                    <a:pt x="2145" y="2152"/>
                    <a:pt x="2145" y="2151"/>
                  </a:cubicBezTo>
                  <a:cubicBezTo>
                    <a:pt x="2146" y="2149"/>
                    <a:pt x="2147" y="2149"/>
                    <a:pt x="2148" y="2149"/>
                  </a:cubicBezTo>
                  <a:cubicBezTo>
                    <a:pt x="2151" y="2149"/>
                    <a:pt x="2151" y="2149"/>
                    <a:pt x="2151" y="2149"/>
                  </a:cubicBezTo>
                  <a:cubicBezTo>
                    <a:pt x="2152" y="2149"/>
                    <a:pt x="2153" y="2151"/>
                    <a:pt x="2153" y="2152"/>
                  </a:cubicBezTo>
                  <a:cubicBezTo>
                    <a:pt x="2153" y="2153"/>
                    <a:pt x="2152" y="2154"/>
                    <a:pt x="2151" y="2154"/>
                  </a:cubicBezTo>
                  <a:close/>
                  <a:moveTo>
                    <a:pt x="2133" y="2151"/>
                  </a:moveTo>
                  <a:cubicBezTo>
                    <a:pt x="2133" y="2151"/>
                    <a:pt x="2132" y="2151"/>
                    <a:pt x="2132" y="2151"/>
                  </a:cubicBezTo>
                  <a:cubicBezTo>
                    <a:pt x="2129" y="2150"/>
                    <a:pt x="2129" y="2150"/>
                    <a:pt x="2129" y="2150"/>
                  </a:cubicBezTo>
                  <a:cubicBezTo>
                    <a:pt x="2128" y="2150"/>
                    <a:pt x="2127" y="2149"/>
                    <a:pt x="2127" y="2147"/>
                  </a:cubicBezTo>
                  <a:cubicBezTo>
                    <a:pt x="2128" y="2146"/>
                    <a:pt x="2129" y="2145"/>
                    <a:pt x="2130" y="2145"/>
                  </a:cubicBezTo>
                  <a:cubicBezTo>
                    <a:pt x="2133" y="2146"/>
                    <a:pt x="2133" y="2146"/>
                    <a:pt x="2133" y="2146"/>
                  </a:cubicBezTo>
                  <a:cubicBezTo>
                    <a:pt x="2134" y="2146"/>
                    <a:pt x="2135" y="2147"/>
                    <a:pt x="2135" y="2149"/>
                  </a:cubicBezTo>
                  <a:cubicBezTo>
                    <a:pt x="2135" y="2150"/>
                    <a:pt x="2134" y="2151"/>
                    <a:pt x="2133" y="2151"/>
                  </a:cubicBezTo>
                  <a:close/>
                  <a:moveTo>
                    <a:pt x="2115" y="2147"/>
                  </a:moveTo>
                  <a:cubicBezTo>
                    <a:pt x="2114" y="2147"/>
                    <a:pt x="2114" y="2147"/>
                    <a:pt x="2114" y="2147"/>
                  </a:cubicBezTo>
                  <a:cubicBezTo>
                    <a:pt x="2111" y="2147"/>
                    <a:pt x="2111" y="2147"/>
                    <a:pt x="2111" y="2147"/>
                  </a:cubicBezTo>
                  <a:cubicBezTo>
                    <a:pt x="2110" y="2146"/>
                    <a:pt x="2109" y="2145"/>
                    <a:pt x="2109" y="2144"/>
                  </a:cubicBezTo>
                  <a:cubicBezTo>
                    <a:pt x="2110" y="2143"/>
                    <a:pt x="2111" y="2142"/>
                    <a:pt x="2112" y="2142"/>
                  </a:cubicBezTo>
                  <a:cubicBezTo>
                    <a:pt x="2115" y="2143"/>
                    <a:pt x="2115" y="2143"/>
                    <a:pt x="2115" y="2143"/>
                  </a:cubicBezTo>
                  <a:cubicBezTo>
                    <a:pt x="2116" y="2143"/>
                    <a:pt x="2117" y="2144"/>
                    <a:pt x="2117" y="2145"/>
                  </a:cubicBezTo>
                  <a:cubicBezTo>
                    <a:pt x="2117" y="2147"/>
                    <a:pt x="2116" y="2147"/>
                    <a:pt x="2115" y="2147"/>
                  </a:cubicBezTo>
                  <a:close/>
                  <a:moveTo>
                    <a:pt x="2097" y="2144"/>
                  </a:moveTo>
                  <a:cubicBezTo>
                    <a:pt x="2096" y="2144"/>
                    <a:pt x="2096" y="2144"/>
                    <a:pt x="2096" y="2144"/>
                  </a:cubicBezTo>
                  <a:cubicBezTo>
                    <a:pt x="2093" y="2143"/>
                    <a:pt x="2093" y="2143"/>
                    <a:pt x="2093" y="2143"/>
                  </a:cubicBezTo>
                  <a:cubicBezTo>
                    <a:pt x="2092" y="2143"/>
                    <a:pt x="2091" y="2142"/>
                    <a:pt x="2091" y="2140"/>
                  </a:cubicBezTo>
                  <a:cubicBezTo>
                    <a:pt x="2092" y="2139"/>
                    <a:pt x="2093" y="2138"/>
                    <a:pt x="2094" y="2138"/>
                  </a:cubicBezTo>
                  <a:cubicBezTo>
                    <a:pt x="2097" y="2139"/>
                    <a:pt x="2097" y="2139"/>
                    <a:pt x="2097" y="2139"/>
                  </a:cubicBezTo>
                  <a:cubicBezTo>
                    <a:pt x="2098" y="2139"/>
                    <a:pt x="2099" y="2141"/>
                    <a:pt x="2099" y="2142"/>
                  </a:cubicBezTo>
                  <a:cubicBezTo>
                    <a:pt x="2099" y="2143"/>
                    <a:pt x="2098" y="2144"/>
                    <a:pt x="2097" y="2144"/>
                  </a:cubicBezTo>
                  <a:close/>
                  <a:moveTo>
                    <a:pt x="2079" y="2140"/>
                  </a:moveTo>
                  <a:cubicBezTo>
                    <a:pt x="2078" y="2140"/>
                    <a:pt x="2078" y="2140"/>
                    <a:pt x="2078" y="2140"/>
                  </a:cubicBezTo>
                  <a:cubicBezTo>
                    <a:pt x="2075" y="2139"/>
                    <a:pt x="2075" y="2139"/>
                    <a:pt x="2075" y="2139"/>
                  </a:cubicBezTo>
                  <a:cubicBezTo>
                    <a:pt x="2074" y="2139"/>
                    <a:pt x="2073" y="2138"/>
                    <a:pt x="2073" y="2137"/>
                  </a:cubicBezTo>
                  <a:cubicBezTo>
                    <a:pt x="2074" y="2135"/>
                    <a:pt x="2075" y="2135"/>
                    <a:pt x="2076" y="2135"/>
                  </a:cubicBezTo>
                  <a:cubicBezTo>
                    <a:pt x="2079" y="2135"/>
                    <a:pt x="2079" y="2135"/>
                    <a:pt x="2079" y="2135"/>
                  </a:cubicBezTo>
                  <a:cubicBezTo>
                    <a:pt x="2080" y="2136"/>
                    <a:pt x="2081" y="2137"/>
                    <a:pt x="2081" y="2138"/>
                  </a:cubicBezTo>
                  <a:cubicBezTo>
                    <a:pt x="2081" y="2139"/>
                    <a:pt x="2080" y="2140"/>
                    <a:pt x="2079" y="2140"/>
                  </a:cubicBezTo>
                  <a:close/>
                  <a:moveTo>
                    <a:pt x="2061" y="2136"/>
                  </a:moveTo>
                  <a:cubicBezTo>
                    <a:pt x="2060" y="2136"/>
                    <a:pt x="2060" y="2136"/>
                    <a:pt x="2060" y="2136"/>
                  </a:cubicBezTo>
                  <a:cubicBezTo>
                    <a:pt x="2057" y="2136"/>
                    <a:pt x="2057" y="2136"/>
                    <a:pt x="2057" y="2136"/>
                  </a:cubicBezTo>
                  <a:cubicBezTo>
                    <a:pt x="2056" y="2135"/>
                    <a:pt x="2055" y="2134"/>
                    <a:pt x="2055" y="2133"/>
                  </a:cubicBezTo>
                  <a:cubicBezTo>
                    <a:pt x="2056" y="2132"/>
                    <a:pt x="2057" y="2131"/>
                    <a:pt x="2058" y="2131"/>
                  </a:cubicBezTo>
                  <a:cubicBezTo>
                    <a:pt x="2061" y="2132"/>
                    <a:pt x="2061" y="2132"/>
                    <a:pt x="2061" y="2132"/>
                  </a:cubicBezTo>
                  <a:cubicBezTo>
                    <a:pt x="2062" y="2132"/>
                    <a:pt x="2063" y="2133"/>
                    <a:pt x="2063" y="2134"/>
                  </a:cubicBezTo>
                  <a:cubicBezTo>
                    <a:pt x="2063" y="2136"/>
                    <a:pt x="2062" y="2136"/>
                    <a:pt x="2061" y="2136"/>
                  </a:cubicBezTo>
                  <a:close/>
                  <a:moveTo>
                    <a:pt x="2043" y="2132"/>
                  </a:moveTo>
                  <a:cubicBezTo>
                    <a:pt x="2043" y="2132"/>
                    <a:pt x="2042" y="2132"/>
                    <a:pt x="2042" y="2132"/>
                  </a:cubicBezTo>
                  <a:cubicBezTo>
                    <a:pt x="2039" y="2132"/>
                    <a:pt x="2039" y="2132"/>
                    <a:pt x="2039" y="2132"/>
                  </a:cubicBezTo>
                  <a:cubicBezTo>
                    <a:pt x="2038" y="2131"/>
                    <a:pt x="2037" y="2130"/>
                    <a:pt x="2037" y="2129"/>
                  </a:cubicBezTo>
                  <a:cubicBezTo>
                    <a:pt x="2038" y="2128"/>
                    <a:pt x="2039" y="2127"/>
                    <a:pt x="2040" y="2127"/>
                  </a:cubicBezTo>
                  <a:cubicBezTo>
                    <a:pt x="2043" y="2128"/>
                    <a:pt x="2043" y="2128"/>
                    <a:pt x="2043" y="2128"/>
                  </a:cubicBezTo>
                  <a:cubicBezTo>
                    <a:pt x="2044" y="2128"/>
                    <a:pt x="2045" y="2129"/>
                    <a:pt x="2045" y="2131"/>
                  </a:cubicBezTo>
                  <a:cubicBezTo>
                    <a:pt x="2045" y="2132"/>
                    <a:pt x="2044" y="2132"/>
                    <a:pt x="2043" y="2132"/>
                  </a:cubicBezTo>
                  <a:close/>
                  <a:moveTo>
                    <a:pt x="2025" y="2128"/>
                  </a:moveTo>
                  <a:cubicBezTo>
                    <a:pt x="2025" y="2128"/>
                    <a:pt x="2024" y="2128"/>
                    <a:pt x="2024" y="2128"/>
                  </a:cubicBezTo>
                  <a:cubicBezTo>
                    <a:pt x="2021" y="2128"/>
                    <a:pt x="2021" y="2128"/>
                    <a:pt x="2021" y="2128"/>
                  </a:cubicBezTo>
                  <a:cubicBezTo>
                    <a:pt x="2020" y="2127"/>
                    <a:pt x="2019" y="2126"/>
                    <a:pt x="2019" y="2125"/>
                  </a:cubicBezTo>
                  <a:cubicBezTo>
                    <a:pt x="2020" y="2124"/>
                    <a:pt x="2021" y="2123"/>
                    <a:pt x="2022" y="2123"/>
                  </a:cubicBezTo>
                  <a:cubicBezTo>
                    <a:pt x="2025" y="2124"/>
                    <a:pt x="2025" y="2124"/>
                    <a:pt x="2025" y="2124"/>
                  </a:cubicBezTo>
                  <a:cubicBezTo>
                    <a:pt x="2027" y="2124"/>
                    <a:pt x="2027" y="2125"/>
                    <a:pt x="2027" y="2127"/>
                  </a:cubicBezTo>
                  <a:cubicBezTo>
                    <a:pt x="2027" y="2128"/>
                    <a:pt x="2026" y="2128"/>
                    <a:pt x="2025" y="2128"/>
                  </a:cubicBezTo>
                  <a:close/>
                  <a:moveTo>
                    <a:pt x="2007" y="2124"/>
                  </a:moveTo>
                  <a:cubicBezTo>
                    <a:pt x="2007" y="2124"/>
                    <a:pt x="2006" y="2124"/>
                    <a:pt x="2006" y="2124"/>
                  </a:cubicBezTo>
                  <a:cubicBezTo>
                    <a:pt x="2003" y="2123"/>
                    <a:pt x="2003" y="2123"/>
                    <a:pt x="2003" y="2123"/>
                  </a:cubicBezTo>
                  <a:cubicBezTo>
                    <a:pt x="2002" y="2123"/>
                    <a:pt x="2001" y="2122"/>
                    <a:pt x="2001" y="2121"/>
                  </a:cubicBezTo>
                  <a:cubicBezTo>
                    <a:pt x="2002" y="2119"/>
                    <a:pt x="2003" y="2119"/>
                    <a:pt x="2004" y="2119"/>
                  </a:cubicBezTo>
                  <a:cubicBezTo>
                    <a:pt x="2007" y="2120"/>
                    <a:pt x="2007" y="2120"/>
                    <a:pt x="2007" y="2120"/>
                  </a:cubicBezTo>
                  <a:cubicBezTo>
                    <a:pt x="2009" y="2120"/>
                    <a:pt x="2009" y="2121"/>
                    <a:pt x="2009" y="2122"/>
                  </a:cubicBezTo>
                  <a:cubicBezTo>
                    <a:pt x="2009" y="2124"/>
                    <a:pt x="2008" y="2124"/>
                    <a:pt x="2007" y="2124"/>
                  </a:cubicBezTo>
                  <a:close/>
                  <a:moveTo>
                    <a:pt x="1989" y="2120"/>
                  </a:moveTo>
                  <a:cubicBezTo>
                    <a:pt x="1989" y="2120"/>
                    <a:pt x="1988" y="2120"/>
                    <a:pt x="1988" y="2120"/>
                  </a:cubicBezTo>
                  <a:cubicBezTo>
                    <a:pt x="1985" y="2119"/>
                    <a:pt x="1985" y="2119"/>
                    <a:pt x="1985" y="2119"/>
                  </a:cubicBezTo>
                  <a:cubicBezTo>
                    <a:pt x="1984" y="2119"/>
                    <a:pt x="1983" y="2118"/>
                    <a:pt x="1984" y="2116"/>
                  </a:cubicBezTo>
                  <a:cubicBezTo>
                    <a:pt x="1984" y="2115"/>
                    <a:pt x="1985" y="2114"/>
                    <a:pt x="1986" y="2115"/>
                  </a:cubicBezTo>
                  <a:cubicBezTo>
                    <a:pt x="1989" y="2115"/>
                    <a:pt x="1989" y="2115"/>
                    <a:pt x="1989" y="2115"/>
                  </a:cubicBezTo>
                  <a:cubicBezTo>
                    <a:pt x="1991" y="2116"/>
                    <a:pt x="1991" y="2117"/>
                    <a:pt x="1991" y="2118"/>
                  </a:cubicBezTo>
                  <a:cubicBezTo>
                    <a:pt x="1991" y="2119"/>
                    <a:pt x="1990" y="2120"/>
                    <a:pt x="1989" y="2120"/>
                  </a:cubicBezTo>
                  <a:close/>
                  <a:moveTo>
                    <a:pt x="1971" y="2116"/>
                  </a:moveTo>
                  <a:cubicBezTo>
                    <a:pt x="1971" y="2116"/>
                    <a:pt x="1971" y="2116"/>
                    <a:pt x="1970" y="2115"/>
                  </a:cubicBezTo>
                  <a:cubicBezTo>
                    <a:pt x="1967" y="2115"/>
                    <a:pt x="1967" y="2115"/>
                    <a:pt x="1967" y="2115"/>
                  </a:cubicBezTo>
                  <a:cubicBezTo>
                    <a:pt x="1966" y="2114"/>
                    <a:pt x="1965" y="2113"/>
                    <a:pt x="1966" y="2112"/>
                  </a:cubicBezTo>
                  <a:cubicBezTo>
                    <a:pt x="1966" y="2111"/>
                    <a:pt x="1967" y="2110"/>
                    <a:pt x="1969" y="2110"/>
                  </a:cubicBezTo>
                  <a:cubicBezTo>
                    <a:pt x="1972" y="2111"/>
                    <a:pt x="1972" y="2111"/>
                    <a:pt x="1972" y="2111"/>
                  </a:cubicBezTo>
                  <a:cubicBezTo>
                    <a:pt x="1973" y="2111"/>
                    <a:pt x="1974" y="2112"/>
                    <a:pt x="1973" y="2114"/>
                  </a:cubicBezTo>
                  <a:cubicBezTo>
                    <a:pt x="1973" y="2115"/>
                    <a:pt x="1972" y="2116"/>
                    <a:pt x="1971" y="2116"/>
                  </a:cubicBezTo>
                  <a:close/>
                  <a:moveTo>
                    <a:pt x="1953" y="2111"/>
                  </a:moveTo>
                  <a:cubicBezTo>
                    <a:pt x="1953" y="2111"/>
                    <a:pt x="1953" y="2111"/>
                    <a:pt x="1952" y="2111"/>
                  </a:cubicBezTo>
                  <a:cubicBezTo>
                    <a:pt x="1950" y="2110"/>
                    <a:pt x="1950" y="2110"/>
                    <a:pt x="1950" y="2110"/>
                  </a:cubicBezTo>
                  <a:cubicBezTo>
                    <a:pt x="1948" y="2110"/>
                    <a:pt x="1947" y="2109"/>
                    <a:pt x="1948" y="2107"/>
                  </a:cubicBezTo>
                  <a:cubicBezTo>
                    <a:pt x="1948" y="2106"/>
                    <a:pt x="1949" y="2105"/>
                    <a:pt x="1951" y="2106"/>
                  </a:cubicBezTo>
                  <a:cubicBezTo>
                    <a:pt x="1954" y="2106"/>
                    <a:pt x="1954" y="2106"/>
                    <a:pt x="1954" y="2106"/>
                  </a:cubicBezTo>
                  <a:cubicBezTo>
                    <a:pt x="1955" y="2107"/>
                    <a:pt x="1956" y="2108"/>
                    <a:pt x="1955" y="2109"/>
                  </a:cubicBezTo>
                  <a:cubicBezTo>
                    <a:pt x="1955" y="2110"/>
                    <a:pt x="1954" y="2111"/>
                    <a:pt x="1953" y="2111"/>
                  </a:cubicBezTo>
                  <a:close/>
                  <a:moveTo>
                    <a:pt x="1935" y="2106"/>
                  </a:moveTo>
                  <a:cubicBezTo>
                    <a:pt x="1935" y="2106"/>
                    <a:pt x="1935" y="2106"/>
                    <a:pt x="1935" y="2106"/>
                  </a:cubicBezTo>
                  <a:cubicBezTo>
                    <a:pt x="1932" y="2105"/>
                    <a:pt x="1932" y="2105"/>
                    <a:pt x="1932" y="2105"/>
                  </a:cubicBezTo>
                  <a:cubicBezTo>
                    <a:pt x="1930" y="2105"/>
                    <a:pt x="1930" y="2104"/>
                    <a:pt x="1930" y="2103"/>
                  </a:cubicBezTo>
                  <a:cubicBezTo>
                    <a:pt x="1930" y="2101"/>
                    <a:pt x="1932" y="2101"/>
                    <a:pt x="1933" y="2101"/>
                  </a:cubicBezTo>
                  <a:cubicBezTo>
                    <a:pt x="1936" y="2102"/>
                    <a:pt x="1936" y="2102"/>
                    <a:pt x="1936" y="2102"/>
                  </a:cubicBezTo>
                  <a:cubicBezTo>
                    <a:pt x="1937" y="2102"/>
                    <a:pt x="1938" y="2103"/>
                    <a:pt x="1938" y="2105"/>
                  </a:cubicBezTo>
                  <a:cubicBezTo>
                    <a:pt x="1937" y="2106"/>
                    <a:pt x="1936" y="2106"/>
                    <a:pt x="1935" y="2106"/>
                  </a:cubicBezTo>
                  <a:close/>
                  <a:moveTo>
                    <a:pt x="1917" y="2102"/>
                  </a:moveTo>
                  <a:cubicBezTo>
                    <a:pt x="1917" y="2102"/>
                    <a:pt x="1917" y="2102"/>
                    <a:pt x="1917" y="2101"/>
                  </a:cubicBezTo>
                  <a:cubicBezTo>
                    <a:pt x="1914" y="2101"/>
                    <a:pt x="1914" y="2101"/>
                    <a:pt x="1914" y="2101"/>
                  </a:cubicBezTo>
                  <a:cubicBezTo>
                    <a:pt x="1913" y="2100"/>
                    <a:pt x="1912" y="2099"/>
                    <a:pt x="1912" y="2098"/>
                  </a:cubicBezTo>
                  <a:cubicBezTo>
                    <a:pt x="1913" y="2096"/>
                    <a:pt x="1914" y="2096"/>
                    <a:pt x="1915" y="2096"/>
                  </a:cubicBezTo>
                  <a:cubicBezTo>
                    <a:pt x="1918" y="2097"/>
                    <a:pt x="1918" y="2097"/>
                    <a:pt x="1918" y="2097"/>
                  </a:cubicBezTo>
                  <a:cubicBezTo>
                    <a:pt x="1919" y="2097"/>
                    <a:pt x="1920" y="2099"/>
                    <a:pt x="1920" y="2100"/>
                  </a:cubicBezTo>
                  <a:cubicBezTo>
                    <a:pt x="1919" y="2101"/>
                    <a:pt x="1918" y="2102"/>
                    <a:pt x="1917" y="2102"/>
                  </a:cubicBezTo>
                  <a:close/>
                  <a:moveTo>
                    <a:pt x="1900" y="2097"/>
                  </a:moveTo>
                  <a:cubicBezTo>
                    <a:pt x="1899" y="2097"/>
                    <a:pt x="1899" y="2097"/>
                    <a:pt x="1899" y="2097"/>
                  </a:cubicBezTo>
                  <a:cubicBezTo>
                    <a:pt x="1896" y="2096"/>
                    <a:pt x="1896" y="2096"/>
                    <a:pt x="1896" y="2096"/>
                  </a:cubicBezTo>
                  <a:cubicBezTo>
                    <a:pt x="1895" y="2095"/>
                    <a:pt x="1894" y="2094"/>
                    <a:pt x="1894" y="2093"/>
                  </a:cubicBezTo>
                  <a:cubicBezTo>
                    <a:pt x="1895" y="2092"/>
                    <a:pt x="1896" y="2091"/>
                    <a:pt x="1897" y="2091"/>
                  </a:cubicBezTo>
                  <a:cubicBezTo>
                    <a:pt x="1900" y="2092"/>
                    <a:pt x="1900" y="2092"/>
                    <a:pt x="1900" y="2092"/>
                  </a:cubicBezTo>
                  <a:cubicBezTo>
                    <a:pt x="1902" y="2092"/>
                    <a:pt x="1902" y="2094"/>
                    <a:pt x="1902" y="2095"/>
                  </a:cubicBezTo>
                  <a:cubicBezTo>
                    <a:pt x="1902" y="2096"/>
                    <a:pt x="1901" y="2097"/>
                    <a:pt x="1900" y="2097"/>
                  </a:cubicBezTo>
                  <a:close/>
                  <a:moveTo>
                    <a:pt x="1882" y="2092"/>
                  </a:moveTo>
                  <a:cubicBezTo>
                    <a:pt x="1882" y="2092"/>
                    <a:pt x="1881" y="2092"/>
                    <a:pt x="1881" y="2091"/>
                  </a:cubicBezTo>
                  <a:cubicBezTo>
                    <a:pt x="1878" y="2091"/>
                    <a:pt x="1878" y="2091"/>
                    <a:pt x="1878" y="2091"/>
                  </a:cubicBezTo>
                  <a:cubicBezTo>
                    <a:pt x="1877" y="2090"/>
                    <a:pt x="1876" y="2089"/>
                    <a:pt x="1877" y="2088"/>
                  </a:cubicBezTo>
                  <a:cubicBezTo>
                    <a:pt x="1877" y="2086"/>
                    <a:pt x="1878" y="2086"/>
                    <a:pt x="1880" y="2086"/>
                  </a:cubicBezTo>
                  <a:cubicBezTo>
                    <a:pt x="1883" y="2087"/>
                    <a:pt x="1883" y="2087"/>
                    <a:pt x="1883" y="2087"/>
                  </a:cubicBezTo>
                  <a:cubicBezTo>
                    <a:pt x="1884" y="2087"/>
                    <a:pt x="1885" y="2089"/>
                    <a:pt x="1884" y="2090"/>
                  </a:cubicBezTo>
                  <a:cubicBezTo>
                    <a:pt x="1884" y="2091"/>
                    <a:pt x="1883" y="2092"/>
                    <a:pt x="1882" y="2092"/>
                  </a:cubicBezTo>
                  <a:close/>
                  <a:moveTo>
                    <a:pt x="1864" y="2086"/>
                  </a:moveTo>
                  <a:cubicBezTo>
                    <a:pt x="1864" y="2086"/>
                    <a:pt x="1864" y="2086"/>
                    <a:pt x="1864" y="2086"/>
                  </a:cubicBezTo>
                  <a:cubicBezTo>
                    <a:pt x="1861" y="2085"/>
                    <a:pt x="1861" y="2085"/>
                    <a:pt x="1861" y="2085"/>
                  </a:cubicBezTo>
                  <a:cubicBezTo>
                    <a:pt x="1859" y="2085"/>
                    <a:pt x="1859" y="2084"/>
                    <a:pt x="1859" y="2082"/>
                  </a:cubicBezTo>
                  <a:cubicBezTo>
                    <a:pt x="1859" y="2081"/>
                    <a:pt x="1861" y="2081"/>
                    <a:pt x="1862" y="2081"/>
                  </a:cubicBezTo>
                  <a:cubicBezTo>
                    <a:pt x="1865" y="2082"/>
                    <a:pt x="1865" y="2082"/>
                    <a:pt x="1865" y="2082"/>
                  </a:cubicBezTo>
                  <a:cubicBezTo>
                    <a:pt x="1866" y="2082"/>
                    <a:pt x="1867" y="2083"/>
                    <a:pt x="1866" y="2085"/>
                  </a:cubicBezTo>
                  <a:cubicBezTo>
                    <a:pt x="1866" y="2086"/>
                    <a:pt x="1865" y="2086"/>
                    <a:pt x="1864" y="2086"/>
                  </a:cubicBezTo>
                  <a:close/>
                  <a:moveTo>
                    <a:pt x="1847" y="2081"/>
                  </a:moveTo>
                  <a:cubicBezTo>
                    <a:pt x="1846" y="2081"/>
                    <a:pt x="1846" y="2081"/>
                    <a:pt x="1846" y="2081"/>
                  </a:cubicBezTo>
                  <a:cubicBezTo>
                    <a:pt x="1843" y="2080"/>
                    <a:pt x="1843" y="2080"/>
                    <a:pt x="1843" y="2080"/>
                  </a:cubicBezTo>
                  <a:cubicBezTo>
                    <a:pt x="1842" y="2080"/>
                    <a:pt x="1841" y="2078"/>
                    <a:pt x="1841" y="2077"/>
                  </a:cubicBezTo>
                  <a:cubicBezTo>
                    <a:pt x="1842" y="2076"/>
                    <a:pt x="1843" y="2075"/>
                    <a:pt x="1844" y="2076"/>
                  </a:cubicBezTo>
                  <a:cubicBezTo>
                    <a:pt x="1847" y="2076"/>
                    <a:pt x="1847" y="2076"/>
                    <a:pt x="1847" y="2076"/>
                  </a:cubicBezTo>
                  <a:cubicBezTo>
                    <a:pt x="1848" y="2077"/>
                    <a:pt x="1849" y="2078"/>
                    <a:pt x="1849" y="2079"/>
                  </a:cubicBezTo>
                  <a:cubicBezTo>
                    <a:pt x="1849" y="2080"/>
                    <a:pt x="1848" y="2081"/>
                    <a:pt x="1847" y="2081"/>
                  </a:cubicBezTo>
                  <a:close/>
                  <a:moveTo>
                    <a:pt x="1829" y="2076"/>
                  </a:moveTo>
                  <a:cubicBezTo>
                    <a:pt x="1829" y="2076"/>
                    <a:pt x="1828" y="2076"/>
                    <a:pt x="1828" y="2076"/>
                  </a:cubicBezTo>
                  <a:cubicBezTo>
                    <a:pt x="1825" y="2075"/>
                    <a:pt x="1825" y="2075"/>
                    <a:pt x="1825" y="2075"/>
                  </a:cubicBezTo>
                  <a:cubicBezTo>
                    <a:pt x="1824" y="2074"/>
                    <a:pt x="1823" y="2073"/>
                    <a:pt x="1824" y="2072"/>
                  </a:cubicBezTo>
                  <a:cubicBezTo>
                    <a:pt x="1824" y="2070"/>
                    <a:pt x="1825" y="2070"/>
                    <a:pt x="1827" y="2070"/>
                  </a:cubicBezTo>
                  <a:cubicBezTo>
                    <a:pt x="1830" y="2071"/>
                    <a:pt x="1830" y="2071"/>
                    <a:pt x="1830" y="2071"/>
                  </a:cubicBezTo>
                  <a:cubicBezTo>
                    <a:pt x="1831" y="2071"/>
                    <a:pt x="1832" y="2073"/>
                    <a:pt x="1831" y="2074"/>
                  </a:cubicBezTo>
                  <a:cubicBezTo>
                    <a:pt x="1831" y="2075"/>
                    <a:pt x="1830" y="2076"/>
                    <a:pt x="1829" y="2076"/>
                  </a:cubicBezTo>
                  <a:close/>
                  <a:moveTo>
                    <a:pt x="1811" y="2070"/>
                  </a:moveTo>
                  <a:cubicBezTo>
                    <a:pt x="1811" y="2070"/>
                    <a:pt x="1811" y="2070"/>
                    <a:pt x="1811" y="2070"/>
                  </a:cubicBezTo>
                  <a:cubicBezTo>
                    <a:pt x="1808" y="2069"/>
                    <a:pt x="1808" y="2069"/>
                    <a:pt x="1808" y="2069"/>
                  </a:cubicBezTo>
                  <a:cubicBezTo>
                    <a:pt x="1806" y="2069"/>
                    <a:pt x="1806" y="2067"/>
                    <a:pt x="1806" y="2066"/>
                  </a:cubicBezTo>
                  <a:cubicBezTo>
                    <a:pt x="1807" y="2065"/>
                    <a:pt x="1808" y="2064"/>
                    <a:pt x="1809" y="2065"/>
                  </a:cubicBezTo>
                  <a:cubicBezTo>
                    <a:pt x="1812" y="2066"/>
                    <a:pt x="1812" y="2066"/>
                    <a:pt x="1812" y="2066"/>
                  </a:cubicBezTo>
                  <a:cubicBezTo>
                    <a:pt x="1813" y="2066"/>
                    <a:pt x="1814" y="2067"/>
                    <a:pt x="1814" y="2069"/>
                  </a:cubicBezTo>
                  <a:cubicBezTo>
                    <a:pt x="1813" y="2070"/>
                    <a:pt x="1812" y="2070"/>
                    <a:pt x="1811" y="2070"/>
                  </a:cubicBezTo>
                  <a:close/>
                  <a:moveTo>
                    <a:pt x="1794" y="2065"/>
                  </a:moveTo>
                  <a:cubicBezTo>
                    <a:pt x="1794" y="2065"/>
                    <a:pt x="1793" y="2065"/>
                    <a:pt x="1793" y="2064"/>
                  </a:cubicBezTo>
                  <a:cubicBezTo>
                    <a:pt x="1790" y="2063"/>
                    <a:pt x="1790" y="2063"/>
                    <a:pt x="1790" y="2063"/>
                  </a:cubicBezTo>
                  <a:cubicBezTo>
                    <a:pt x="1789" y="2063"/>
                    <a:pt x="1788" y="2062"/>
                    <a:pt x="1789" y="2060"/>
                  </a:cubicBezTo>
                  <a:cubicBezTo>
                    <a:pt x="1789" y="2059"/>
                    <a:pt x="1790" y="2059"/>
                    <a:pt x="1792" y="2059"/>
                  </a:cubicBezTo>
                  <a:cubicBezTo>
                    <a:pt x="1795" y="2060"/>
                    <a:pt x="1795" y="2060"/>
                    <a:pt x="1795" y="2060"/>
                  </a:cubicBezTo>
                  <a:cubicBezTo>
                    <a:pt x="1796" y="2060"/>
                    <a:pt x="1796" y="2062"/>
                    <a:pt x="1796" y="2063"/>
                  </a:cubicBezTo>
                  <a:cubicBezTo>
                    <a:pt x="1796" y="2064"/>
                    <a:pt x="1795" y="2065"/>
                    <a:pt x="1794" y="2065"/>
                  </a:cubicBezTo>
                  <a:close/>
                  <a:moveTo>
                    <a:pt x="1776" y="2059"/>
                  </a:moveTo>
                  <a:cubicBezTo>
                    <a:pt x="1776" y="2059"/>
                    <a:pt x="1776" y="2059"/>
                    <a:pt x="1776" y="2059"/>
                  </a:cubicBezTo>
                  <a:cubicBezTo>
                    <a:pt x="1773" y="2058"/>
                    <a:pt x="1773" y="2058"/>
                    <a:pt x="1773" y="2058"/>
                  </a:cubicBezTo>
                  <a:cubicBezTo>
                    <a:pt x="1771" y="2057"/>
                    <a:pt x="1771" y="2056"/>
                    <a:pt x="1771" y="2055"/>
                  </a:cubicBezTo>
                  <a:cubicBezTo>
                    <a:pt x="1772" y="2053"/>
                    <a:pt x="1773" y="2053"/>
                    <a:pt x="1774" y="2053"/>
                  </a:cubicBezTo>
                  <a:cubicBezTo>
                    <a:pt x="1777" y="2054"/>
                    <a:pt x="1777" y="2054"/>
                    <a:pt x="1777" y="2054"/>
                  </a:cubicBezTo>
                  <a:cubicBezTo>
                    <a:pt x="1778" y="2055"/>
                    <a:pt x="1779" y="2056"/>
                    <a:pt x="1779" y="2057"/>
                  </a:cubicBezTo>
                  <a:cubicBezTo>
                    <a:pt x="1778" y="2058"/>
                    <a:pt x="1777" y="2059"/>
                    <a:pt x="1776" y="2059"/>
                  </a:cubicBezTo>
                  <a:close/>
                  <a:moveTo>
                    <a:pt x="1759" y="2053"/>
                  </a:moveTo>
                  <a:cubicBezTo>
                    <a:pt x="1759" y="2053"/>
                    <a:pt x="1758" y="2053"/>
                    <a:pt x="1758" y="2053"/>
                  </a:cubicBezTo>
                  <a:cubicBezTo>
                    <a:pt x="1755" y="2052"/>
                    <a:pt x="1755" y="2052"/>
                    <a:pt x="1755" y="2052"/>
                  </a:cubicBezTo>
                  <a:cubicBezTo>
                    <a:pt x="1754" y="2051"/>
                    <a:pt x="1753" y="2050"/>
                    <a:pt x="1754" y="2049"/>
                  </a:cubicBezTo>
                  <a:cubicBezTo>
                    <a:pt x="1754" y="2047"/>
                    <a:pt x="1755" y="2047"/>
                    <a:pt x="1757" y="2047"/>
                  </a:cubicBezTo>
                  <a:cubicBezTo>
                    <a:pt x="1760" y="2048"/>
                    <a:pt x="1760" y="2048"/>
                    <a:pt x="1760" y="2048"/>
                  </a:cubicBezTo>
                  <a:cubicBezTo>
                    <a:pt x="1761" y="2049"/>
                    <a:pt x="1762" y="2050"/>
                    <a:pt x="1761" y="2051"/>
                  </a:cubicBezTo>
                  <a:cubicBezTo>
                    <a:pt x="1761" y="2052"/>
                    <a:pt x="1760" y="2053"/>
                    <a:pt x="1759" y="2053"/>
                  </a:cubicBezTo>
                  <a:close/>
                  <a:moveTo>
                    <a:pt x="1741" y="2047"/>
                  </a:moveTo>
                  <a:cubicBezTo>
                    <a:pt x="1741" y="2047"/>
                    <a:pt x="1741" y="2047"/>
                    <a:pt x="1741" y="2047"/>
                  </a:cubicBezTo>
                  <a:cubicBezTo>
                    <a:pt x="1738" y="2046"/>
                    <a:pt x="1738" y="2046"/>
                    <a:pt x="1738" y="2046"/>
                  </a:cubicBezTo>
                  <a:cubicBezTo>
                    <a:pt x="1737" y="2045"/>
                    <a:pt x="1736" y="2044"/>
                    <a:pt x="1736" y="2043"/>
                  </a:cubicBezTo>
                  <a:cubicBezTo>
                    <a:pt x="1737" y="2041"/>
                    <a:pt x="1738" y="2041"/>
                    <a:pt x="1739" y="2041"/>
                  </a:cubicBezTo>
                  <a:cubicBezTo>
                    <a:pt x="1742" y="2042"/>
                    <a:pt x="1742" y="2042"/>
                    <a:pt x="1742" y="2042"/>
                  </a:cubicBezTo>
                  <a:cubicBezTo>
                    <a:pt x="1743" y="2043"/>
                    <a:pt x="1744" y="2044"/>
                    <a:pt x="1744" y="2045"/>
                  </a:cubicBezTo>
                  <a:cubicBezTo>
                    <a:pt x="1743" y="2046"/>
                    <a:pt x="1742" y="2047"/>
                    <a:pt x="1741" y="2047"/>
                  </a:cubicBezTo>
                  <a:close/>
                  <a:moveTo>
                    <a:pt x="1724" y="2041"/>
                  </a:moveTo>
                  <a:cubicBezTo>
                    <a:pt x="1724" y="2041"/>
                    <a:pt x="1724" y="2041"/>
                    <a:pt x="1723" y="2041"/>
                  </a:cubicBezTo>
                  <a:cubicBezTo>
                    <a:pt x="1720" y="2040"/>
                    <a:pt x="1720" y="2040"/>
                    <a:pt x="1720" y="2040"/>
                  </a:cubicBezTo>
                  <a:cubicBezTo>
                    <a:pt x="1719" y="2039"/>
                    <a:pt x="1718" y="2038"/>
                    <a:pt x="1719" y="2036"/>
                  </a:cubicBezTo>
                  <a:cubicBezTo>
                    <a:pt x="1719" y="2035"/>
                    <a:pt x="1721" y="2035"/>
                    <a:pt x="1722" y="2035"/>
                  </a:cubicBezTo>
                  <a:cubicBezTo>
                    <a:pt x="1725" y="2036"/>
                    <a:pt x="1725" y="2036"/>
                    <a:pt x="1725" y="2036"/>
                  </a:cubicBezTo>
                  <a:cubicBezTo>
                    <a:pt x="1726" y="2037"/>
                    <a:pt x="1727" y="2038"/>
                    <a:pt x="1726" y="2039"/>
                  </a:cubicBezTo>
                  <a:cubicBezTo>
                    <a:pt x="1726" y="2040"/>
                    <a:pt x="1725" y="2041"/>
                    <a:pt x="1724" y="2041"/>
                  </a:cubicBezTo>
                  <a:close/>
                  <a:moveTo>
                    <a:pt x="1707" y="2034"/>
                  </a:moveTo>
                  <a:cubicBezTo>
                    <a:pt x="1706" y="2034"/>
                    <a:pt x="1706" y="2034"/>
                    <a:pt x="1706" y="2034"/>
                  </a:cubicBezTo>
                  <a:cubicBezTo>
                    <a:pt x="1703" y="2033"/>
                    <a:pt x="1703" y="2033"/>
                    <a:pt x="1703" y="2033"/>
                  </a:cubicBezTo>
                  <a:cubicBezTo>
                    <a:pt x="1702" y="2033"/>
                    <a:pt x="1701" y="2031"/>
                    <a:pt x="1702" y="2030"/>
                  </a:cubicBezTo>
                  <a:cubicBezTo>
                    <a:pt x="1702" y="2029"/>
                    <a:pt x="1703" y="2028"/>
                    <a:pt x="1705" y="2029"/>
                  </a:cubicBezTo>
                  <a:cubicBezTo>
                    <a:pt x="1708" y="2030"/>
                    <a:pt x="1708" y="2030"/>
                    <a:pt x="1708" y="2030"/>
                  </a:cubicBezTo>
                  <a:cubicBezTo>
                    <a:pt x="1709" y="2030"/>
                    <a:pt x="1709" y="2032"/>
                    <a:pt x="1709" y="2033"/>
                  </a:cubicBezTo>
                  <a:cubicBezTo>
                    <a:pt x="1709" y="2034"/>
                    <a:pt x="1708" y="2034"/>
                    <a:pt x="1707" y="2034"/>
                  </a:cubicBezTo>
                  <a:close/>
                  <a:moveTo>
                    <a:pt x="1689" y="2028"/>
                  </a:moveTo>
                  <a:cubicBezTo>
                    <a:pt x="1689" y="2028"/>
                    <a:pt x="1689" y="2028"/>
                    <a:pt x="1689" y="2028"/>
                  </a:cubicBezTo>
                  <a:cubicBezTo>
                    <a:pt x="1686" y="2027"/>
                    <a:pt x="1686" y="2027"/>
                    <a:pt x="1686" y="2027"/>
                  </a:cubicBezTo>
                  <a:cubicBezTo>
                    <a:pt x="1685" y="2026"/>
                    <a:pt x="1684" y="2025"/>
                    <a:pt x="1684" y="2024"/>
                  </a:cubicBezTo>
                  <a:cubicBezTo>
                    <a:pt x="1685" y="2023"/>
                    <a:pt x="1686" y="2022"/>
                    <a:pt x="1687" y="2022"/>
                  </a:cubicBezTo>
                  <a:cubicBezTo>
                    <a:pt x="1690" y="2023"/>
                    <a:pt x="1690" y="2023"/>
                    <a:pt x="1690" y="2023"/>
                  </a:cubicBezTo>
                  <a:cubicBezTo>
                    <a:pt x="1692" y="2024"/>
                    <a:pt x="1692" y="2025"/>
                    <a:pt x="1692" y="2027"/>
                  </a:cubicBezTo>
                  <a:cubicBezTo>
                    <a:pt x="1691" y="2027"/>
                    <a:pt x="1690" y="2028"/>
                    <a:pt x="1689" y="2028"/>
                  </a:cubicBezTo>
                  <a:close/>
                  <a:moveTo>
                    <a:pt x="1672" y="2022"/>
                  </a:moveTo>
                  <a:cubicBezTo>
                    <a:pt x="1672" y="2022"/>
                    <a:pt x="1672" y="2022"/>
                    <a:pt x="1671" y="2021"/>
                  </a:cubicBezTo>
                  <a:cubicBezTo>
                    <a:pt x="1669" y="2020"/>
                    <a:pt x="1669" y="2020"/>
                    <a:pt x="1669" y="2020"/>
                  </a:cubicBezTo>
                  <a:cubicBezTo>
                    <a:pt x="1667" y="2020"/>
                    <a:pt x="1667" y="2018"/>
                    <a:pt x="1667" y="2017"/>
                  </a:cubicBezTo>
                  <a:cubicBezTo>
                    <a:pt x="1668" y="2016"/>
                    <a:pt x="1669" y="2015"/>
                    <a:pt x="1670" y="2016"/>
                  </a:cubicBezTo>
                  <a:cubicBezTo>
                    <a:pt x="1673" y="2017"/>
                    <a:pt x="1673" y="2017"/>
                    <a:pt x="1673" y="2017"/>
                  </a:cubicBezTo>
                  <a:cubicBezTo>
                    <a:pt x="1674" y="2017"/>
                    <a:pt x="1675" y="2019"/>
                    <a:pt x="1674" y="2020"/>
                  </a:cubicBezTo>
                  <a:cubicBezTo>
                    <a:pt x="1674" y="2021"/>
                    <a:pt x="1673" y="2022"/>
                    <a:pt x="1672" y="2022"/>
                  </a:cubicBezTo>
                  <a:close/>
                  <a:moveTo>
                    <a:pt x="1655" y="2015"/>
                  </a:moveTo>
                  <a:cubicBezTo>
                    <a:pt x="1655" y="2015"/>
                    <a:pt x="1654" y="2015"/>
                    <a:pt x="1654" y="2015"/>
                  </a:cubicBezTo>
                  <a:cubicBezTo>
                    <a:pt x="1651" y="2014"/>
                    <a:pt x="1651" y="2014"/>
                    <a:pt x="1651" y="2014"/>
                  </a:cubicBezTo>
                  <a:cubicBezTo>
                    <a:pt x="1650" y="2013"/>
                    <a:pt x="1649" y="2012"/>
                    <a:pt x="1650" y="2011"/>
                  </a:cubicBezTo>
                  <a:cubicBezTo>
                    <a:pt x="1650" y="2009"/>
                    <a:pt x="1652" y="2009"/>
                    <a:pt x="1653" y="2009"/>
                  </a:cubicBezTo>
                  <a:cubicBezTo>
                    <a:pt x="1656" y="2010"/>
                    <a:pt x="1656" y="2010"/>
                    <a:pt x="1656" y="2010"/>
                  </a:cubicBezTo>
                  <a:cubicBezTo>
                    <a:pt x="1657" y="2011"/>
                    <a:pt x="1658" y="2012"/>
                    <a:pt x="1657" y="2013"/>
                  </a:cubicBezTo>
                  <a:cubicBezTo>
                    <a:pt x="1657" y="2014"/>
                    <a:pt x="1656" y="2015"/>
                    <a:pt x="1655" y="2015"/>
                  </a:cubicBezTo>
                  <a:close/>
                  <a:moveTo>
                    <a:pt x="1638" y="2008"/>
                  </a:moveTo>
                  <a:cubicBezTo>
                    <a:pt x="1638" y="2008"/>
                    <a:pt x="1637" y="2008"/>
                    <a:pt x="1637" y="2008"/>
                  </a:cubicBezTo>
                  <a:cubicBezTo>
                    <a:pt x="1634" y="2007"/>
                    <a:pt x="1634" y="2007"/>
                    <a:pt x="1634" y="2007"/>
                  </a:cubicBezTo>
                  <a:cubicBezTo>
                    <a:pt x="1633" y="2006"/>
                    <a:pt x="1632" y="2005"/>
                    <a:pt x="1633" y="2004"/>
                  </a:cubicBezTo>
                  <a:cubicBezTo>
                    <a:pt x="1633" y="2003"/>
                    <a:pt x="1635" y="2002"/>
                    <a:pt x="1636" y="2002"/>
                  </a:cubicBezTo>
                  <a:cubicBezTo>
                    <a:pt x="1639" y="2004"/>
                    <a:pt x="1639" y="2004"/>
                    <a:pt x="1639" y="2004"/>
                  </a:cubicBezTo>
                  <a:cubicBezTo>
                    <a:pt x="1640" y="2004"/>
                    <a:pt x="1641" y="2005"/>
                    <a:pt x="1640" y="2007"/>
                  </a:cubicBezTo>
                  <a:cubicBezTo>
                    <a:pt x="1640" y="2008"/>
                    <a:pt x="1639" y="2008"/>
                    <a:pt x="1638" y="2008"/>
                  </a:cubicBezTo>
                  <a:close/>
                  <a:moveTo>
                    <a:pt x="1621" y="2001"/>
                  </a:moveTo>
                  <a:cubicBezTo>
                    <a:pt x="1621" y="2001"/>
                    <a:pt x="1620" y="2001"/>
                    <a:pt x="1620" y="2001"/>
                  </a:cubicBezTo>
                  <a:cubicBezTo>
                    <a:pt x="1617" y="2000"/>
                    <a:pt x="1617" y="2000"/>
                    <a:pt x="1617" y="2000"/>
                  </a:cubicBezTo>
                  <a:cubicBezTo>
                    <a:pt x="1616" y="2000"/>
                    <a:pt x="1615" y="1998"/>
                    <a:pt x="1616" y="1997"/>
                  </a:cubicBezTo>
                  <a:cubicBezTo>
                    <a:pt x="1616" y="1996"/>
                    <a:pt x="1618" y="1995"/>
                    <a:pt x="1619" y="1996"/>
                  </a:cubicBezTo>
                  <a:cubicBezTo>
                    <a:pt x="1622" y="1997"/>
                    <a:pt x="1622" y="1997"/>
                    <a:pt x="1622" y="1997"/>
                  </a:cubicBezTo>
                  <a:cubicBezTo>
                    <a:pt x="1623" y="1997"/>
                    <a:pt x="1624" y="1999"/>
                    <a:pt x="1623" y="2000"/>
                  </a:cubicBezTo>
                  <a:cubicBezTo>
                    <a:pt x="1623" y="2001"/>
                    <a:pt x="1622" y="2001"/>
                    <a:pt x="1621" y="2001"/>
                  </a:cubicBezTo>
                  <a:close/>
                  <a:moveTo>
                    <a:pt x="1604" y="1994"/>
                  </a:moveTo>
                  <a:cubicBezTo>
                    <a:pt x="1603" y="1994"/>
                    <a:pt x="1603" y="1994"/>
                    <a:pt x="1603" y="1994"/>
                  </a:cubicBezTo>
                  <a:cubicBezTo>
                    <a:pt x="1600" y="1993"/>
                    <a:pt x="1600" y="1993"/>
                    <a:pt x="1600" y="1993"/>
                  </a:cubicBezTo>
                  <a:cubicBezTo>
                    <a:pt x="1599" y="1993"/>
                    <a:pt x="1598" y="1991"/>
                    <a:pt x="1599" y="1990"/>
                  </a:cubicBezTo>
                  <a:cubicBezTo>
                    <a:pt x="1599" y="1989"/>
                    <a:pt x="1601" y="1988"/>
                    <a:pt x="1602" y="1989"/>
                  </a:cubicBezTo>
                  <a:cubicBezTo>
                    <a:pt x="1605" y="1990"/>
                    <a:pt x="1605" y="1990"/>
                    <a:pt x="1605" y="1990"/>
                  </a:cubicBezTo>
                  <a:cubicBezTo>
                    <a:pt x="1606" y="1990"/>
                    <a:pt x="1606" y="1992"/>
                    <a:pt x="1606" y="1993"/>
                  </a:cubicBezTo>
                  <a:cubicBezTo>
                    <a:pt x="1606" y="1994"/>
                    <a:pt x="1605" y="1994"/>
                    <a:pt x="1604" y="1994"/>
                  </a:cubicBezTo>
                  <a:close/>
                  <a:moveTo>
                    <a:pt x="1587" y="1987"/>
                  </a:moveTo>
                  <a:cubicBezTo>
                    <a:pt x="1586" y="1987"/>
                    <a:pt x="1586" y="1987"/>
                    <a:pt x="1586" y="1987"/>
                  </a:cubicBezTo>
                  <a:cubicBezTo>
                    <a:pt x="1583" y="1986"/>
                    <a:pt x="1583" y="1986"/>
                    <a:pt x="1583" y="1986"/>
                  </a:cubicBezTo>
                  <a:cubicBezTo>
                    <a:pt x="1582" y="1985"/>
                    <a:pt x="1581" y="1984"/>
                    <a:pt x="1582" y="1983"/>
                  </a:cubicBezTo>
                  <a:cubicBezTo>
                    <a:pt x="1582" y="1982"/>
                    <a:pt x="1584" y="1981"/>
                    <a:pt x="1585" y="1982"/>
                  </a:cubicBezTo>
                  <a:cubicBezTo>
                    <a:pt x="1588" y="1983"/>
                    <a:pt x="1588" y="1983"/>
                    <a:pt x="1588" y="1983"/>
                  </a:cubicBezTo>
                  <a:cubicBezTo>
                    <a:pt x="1589" y="1983"/>
                    <a:pt x="1589" y="1985"/>
                    <a:pt x="1589" y="1986"/>
                  </a:cubicBezTo>
                  <a:cubicBezTo>
                    <a:pt x="1589" y="1987"/>
                    <a:pt x="1588" y="1987"/>
                    <a:pt x="1587" y="1987"/>
                  </a:cubicBezTo>
                  <a:close/>
                  <a:moveTo>
                    <a:pt x="1570" y="1980"/>
                  </a:moveTo>
                  <a:cubicBezTo>
                    <a:pt x="1570" y="1980"/>
                    <a:pt x="1569" y="1980"/>
                    <a:pt x="1569" y="1980"/>
                  </a:cubicBezTo>
                  <a:cubicBezTo>
                    <a:pt x="1566" y="1979"/>
                    <a:pt x="1566" y="1979"/>
                    <a:pt x="1566" y="1979"/>
                  </a:cubicBezTo>
                  <a:cubicBezTo>
                    <a:pt x="1565" y="1978"/>
                    <a:pt x="1564" y="1977"/>
                    <a:pt x="1565" y="1976"/>
                  </a:cubicBezTo>
                  <a:cubicBezTo>
                    <a:pt x="1565" y="1974"/>
                    <a:pt x="1567" y="1974"/>
                    <a:pt x="1568" y="1974"/>
                  </a:cubicBezTo>
                  <a:cubicBezTo>
                    <a:pt x="1571" y="1975"/>
                    <a:pt x="1571" y="1975"/>
                    <a:pt x="1571" y="1975"/>
                  </a:cubicBezTo>
                  <a:cubicBezTo>
                    <a:pt x="1572" y="1976"/>
                    <a:pt x="1573" y="1977"/>
                    <a:pt x="1572" y="1979"/>
                  </a:cubicBezTo>
                  <a:cubicBezTo>
                    <a:pt x="1572" y="1980"/>
                    <a:pt x="1571" y="1980"/>
                    <a:pt x="1570" y="1980"/>
                  </a:cubicBezTo>
                  <a:close/>
                  <a:moveTo>
                    <a:pt x="1553" y="1973"/>
                  </a:moveTo>
                  <a:cubicBezTo>
                    <a:pt x="1553" y="1973"/>
                    <a:pt x="1552" y="1973"/>
                    <a:pt x="1552" y="1973"/>
                  </a:cubicBezTo>
                  <a:cubicBezTo>
                    <a:pt x="1549" y="1971"/>
                    <a:pt x="1549" y="1971"/>
                    <a:pt x="1549" y="1971"/>
                  </a:cubicBezTo>
                  <a:cubicBezTo>
                    <a:pt x="1548" y="1971"/>
                    <a:pt x="1547" y="1969"/>
                    <a:pt x="1548" y="1968"/>
                  </a:cubicBezTo>
                  <a:cubicBezTo>
                    <a:pt x="1548" y="1967"/>
                    <a:pt x="1550" y="1966"/>
                    <a:pt x="1551" y="1967"/>
                  </a:cubicBezTo>
                  <a:cubicBezTo>
                    <a:pt x="1554" y="1968"/>
                    <a:pt x="1554" y="1968"/>
                    <a:pt x="1554" y="1968"/>
                  </a:cubicBezTo>
                  <a:cubicBezTo>
                    <a:pt x="1555" y="1969"/>
                    <a:pt x="1556" y="1970"/>
                    <a:pt x="1555" y="1971"/>
                  </a:cubicBezTo>
                  <a:cubicBezTo>
                    <a:pt x="1555" y="1972"/>
                    <a:pt x="1554" y="1973"/>
                    <a:pt x="1553" y="1973"/>
                  </a:cubicBezTo>
                  <a:close/>
                  <a:moveTo>
                    <a:pt x="1536" y="1965"/>
                  </a:moveTo>
                  <a:cubicBezTo>
                    <a:pt x="1536" y="1965"/>
                    <a:pt x="1535" y="1965"/>
                    <a:pt x="1535" y="1965"/>
                  </a:cubicBezTo>
                  <a:cubicBezTo>
                    <a:pt x="1532" y="1964"/>
                    <a:pt x="1532" y="1964"/>
                    <a:pt x="1532" y="1964"/>
                  </a:cubicBezTo>
                  <a:cubicBezTo>
                    <a:pt x="1531" y="1963"/>
                    <a:pt x="1531" y="1962"/>
                    <a:pt x="1531" y="1961"/>
                  </a:cubicBezTo>
                  <a:cubicBezTo>
                    <a:pt x="1532" y="1959"/>
                    <a:pt x="1533" y="1959"/>
                    <a:pt x="1534" y="1959"/>
                  </a:cubicBezTo>
                  <a:cubicBezTo>
                    <a:pt x="1537" y="1961"/>
                    <a:pt x="1537" y="1961"/>
                    <a:pt x="1537" y="1961"/>
                  </a:cubicBezTo>
                  <a:cubicBezTo>
                    <a:pt x="1538" y="1961"/>
                    <a:pt x="1539" y="1963"/>
                    <a:pt x="1538" y="1964"/>
                  </a:cubicBezTo>
                  <a:cubicBezTo>
                    <a:pt x="1538" y="1965"/>
                    <a:pt x="1537" y="1965"/>
                    <a:pt x="1536" y="1965"/>
                  </a:cubicBezTo>
                  <a:close/>
                  <a:moveTo>
                    <a:pt x="1519" y="1958"/>
                  </a:moveTo>
                  <a:cubicBezTo>
                    <a:pt x="1519" y="1958"/>
                    <a:pt x="1519" y="1958"/>
                    <a:pt x="1518" y="1957"/>
                  </a:cubicBezTo>
                  <a:cubicBezTo>
                    <a:pt x="1516" y="1956"/>
                    <a:pt x="1516" y="1956"/>
                    <a:pt x="1516" y="1956"/>
                  </a:cubicBezTo>
                  <a:cubicBezTo>
                    <a:pt x="1514" y="1956"/>
                    <a:pt x="1514" y="1954"/>
                    <a:pt x="1514" y="1953"/>
                  </a:cubicBezTo>
                  <a:cubicBezTo>
                    <a:pt x="1515" y="1952"/>
                    <a:pt x="1516" y="1951"/>
                    <a:pt x="1518" y="1952"/>
                  </a:cubicBezTo>
                  <a:cubicBezTo>
                    <a:pt x="1520" y="1953"/>
                    <a:pt x="1520" y="1953"/>
                    <a:pt x="1520" y="1953"/>
                  </a:cubicBezTo>
                  <a:cubicBezTo>
                    <a:pt x="1522" y="1954"/>
                    <a:pt x="1522" y="1955"/>
                    <a:pt x="1522" y="1956"/>
                  </a:cubicBezTo>
                  <a:cubicBezTo>
                    <a:pt x="1521" y="1957"/>
                    <a:pt x="1520" y="1958"/>
                    <a:pt x="1519" y="1958"/>
                  </a:cubicBezTo>
                  <a:close/>
                  <a:moveTo>
                    <a:pt x="1503" y="1950"/>
                  </a:moveTo>
                  <a:cubicBezTo>
                    <a:pt x="1502" y="1950"/>
                    <a:pt x="1502" y="1950"/>
                    <a:pt x="1502" y="1950"/>
                  </a:cubicBezTo>
                  <a:cubicBezTo>
                    <a:pt x="1499" y="1949"/>
                    <a:pt x="1499" y="1949"/>
                    <a:pt x="1499" y="1949"/>
                  </a:cubicBezTo>
                  <a:cubicBezTo>
                    <a:pt x="1498" y="1948"/>
                    <a:pt x="1497" y="1947"/>
                    <a:pt x="1498" y="1945"/>
                  </a:cubicBezTo>
                  <a:cubicBezTo>
                    <a:pt x="1498" y="1944"/>
                    <a:pt x="1500" y="1944"/>
                    <a:pt x="1501" y="1944"/>
                  </a:cubicBezTo>
                  <a:cubicBezTo>
                    <a:pt x="1504" y="1945"/>
                    <a:pt x="1504" y="1945"/>
                    <a:pt x="1504" y="1945"/>
                  </a:cubicBezTo>
                  <a:cubicBezTo>
                    <a:pt x="1505" y="1946"/>
                    <a:pt x="1505" y="1947"/>
                    <a:pt x="1505" y="1949"/>
                  </a:cubicBezTo>
                  <a:cubicBezTo>
                    <a:pt x="1504" y="1950"/>
                    <a:pt x="1504" y="1950"/>
                    <a:pt x="1503" y="1950"/>
                  </a:cubicBezTo>
                  <a:close/>
                  <a:moveTo>
                    <a:pt x="1486" y="1942"/>
                  </a:moveTo>
                  <a:cubicBezTo>
                    <a:pt x="1486" y="1942"/>
                    <a:pt x="1485" y="1942"/>
                    <a:pt x="1485" y="1942"/>
                  </a:cubicBezTo>
                  <a:cubicBezTo>
                    <a:pt x="1482" y="1941"/>
                    <a:pt x="1482" y="1941"/>
                    <a:pt x="1482" y="1941"/>
                  </a:cubicBezTo>
                  <a:cubicBezTo>
                    <a:pt x="1481" y="1940"/>
                    <a:pt x="1480" y="1939"/>
                    <a:pt x="1481" y="1938"/>
                  </a:cubicBezTo>
                  <a:cubicBezTo>
                    <a:pt x="1482" y="1936"/>
                    <a:pt x="1483" y="1936"/>
                    <a:pt x="1484" y="1936"/>
                  </a:cubicBezTo>
                  <a:cubicBezTo>
                    <a:pt x="1487" y="1938"/>
                    <a:pt x="1487" y="1938"/>
                    <a:pt x="1487" y="1938"/>
                  </a:cubicBezTo>
                  <a:cubicBezTo>
                    <a:pt x="1488" y="1938"/>
                    <a:pt x="1489" y="1940"/>
                    <a:pt x="1488" y="1941"/>
                  </a:cubicBezTo>
                  <a:cubicBezTo>
                    <a:pt x="1488" y="1942"/>
                    <a:pt x="1487" y="1942"/>
                    <a:pt x="1486" y="1942"/>
                  </a:cubicBezTo>
                  <a:close/>
                  <a:moveTo>
                    <a:pt x="1469" y="1934"/>
                  </a:moveTo>
                  <a:cubicBezTo>
                    <a:pt x="1469" y="1934"/>
                    <a:pt x="1469" y="1934"/>
                    <a:pt x="1468" y="1934"/>
                  </a:cubicBezTo>
                  <a:cubicBezTo>
                    <a:pt x="1466" y="1933"/>
                    <a:pt x="1466" y="1933"/>
                    <a:pt x="1466" y="1933"/>
                  </a:cubicBezTo>
                  <a:cubicBezTo>
                    <a:pt x="1464" y="1932"/>
                    <a:pt x="1464" y="1931"/>
                    <a:pt x="1464" y="1930"/>
                  </a:cubicBezTo>
                  <a:cubicBezTo>
                    <a:pt x="1465" y="1928"/>
                    <a:pt x="1466" y="1928"/>
                    <a:pt x="1468" y="1928"/>
                  </a:cubicBezTo>
                  <a:cubicBezTo>
                    <a:pt x="1470" y="1930"/>
                    <a:pt x="1470" y="1930"/>
                    <a:pt x="1470" y="1930"/>
                  </a:cubicBezTo>
                  <a:cubicBezTo>
                    <a:pt x="1472" y="1930"/>
                    <a:pt x="1472" y="1932"/>
                    <a:pt x="1471" y="1933"/>
                  </a:cubicBezTo>
                  <a:cubicBezTo>
                    <a:pt x="1471" y="1934"/>
                    <a:pt x="1470" y="1934"/>
                    <a:pt x="1469" y="1934"/>
                  </a:cubicBezTo>
                  <a:close/>
                  <a:moveTo>
                    <a:pt x="1453" y="1926"/>
                  </a:moveTo>
                  <a:cubicBezTo>
                    <a:pt x="1452" y="1926"/>
                    <a:pt x="1452" y="1926"/>
                    <a:pt x="1452" y="1926"/>
                  </a:cubicBezTo>
                  <a:cubicBezTo>
                    <a:pt x="1449" y="1925"/>
                    <a:pt x="1449" y="1925"/>
                    <a:pt x="1449" y="1925"/>
                  </a:cubicBezTo>
                  <a:cubicBezTo>
                    <a:pt x="1448" y="1924"/>
                    <a:pt x="1447" y="1923"/>
                    <a:pt x="1448" y="1922"/>
                  </a:cubicBezTo>
                  <a:cubicBezTo>
                    <a:pt x="1448" y="1920"/>
                    <a:pt x="1450" y="1920"/>
                    <a:pt x="1451" y="1920"/>
                  </a:cubicBezTo>
                  <a:cubicBezTo>
                    <a:pt x="1454" y="1922"/>
                    <a:pt x="1454" y="1922"/>
                    <a:pt x="1454" y="1922"/>
                  </a:cubicBezTo>
                  <a:cubicBezTo>
                    <a:pt x="1455" y="1922"/>
                    <a:pt x="1455" y="1924"/>
                    <a:pt x="1455" y="1925"/>
                  </a:cubicBezTo>
                  <a:cubicBezTo>
                    <a:pt x="1454" y="1926"/>
                    <a:pt x="1454" y="1926"/>
                    <a:pt x="1453" y="1926"/>
                  </a:cubicBezTo>
                  <a:close/>
                  <a:moveTo>
                    <a:pt x="1436" y="1918"/>
                  </a:moveTo>
                  <a:cubicBezTo>
                    <a:pt x="1436" y="1918"/>
                    <a:pt x="1436" y="1918"/>
                    <a:pt x="1435" y="1918"/>
                  </a:cubicBezTo>
                  <a:cubicBezTo>
                    <a:pt x="1432" y="1917"/>
                    <a:pt x="1432" y="1917"/>
                    <a:pt x="1432" y="1917"/>
                  </a:cubicBezTo>
                  <a:cubicBezTo>
                    <a:pt x="1431" y="1916"/>
                    <a:pt x="1431" y="1915"/>
                    <a:pt x="1431" y="1913"/>
                  </a:cubicBezTo>
                  <a:cubicBezTo>
                    <a:pt x="1432" y="1912"/>
                    <a:pt x="1433" y="1912"/>
                    <a:pt x="1435" y="1912"/>
                  </a:cubicBezTo>
                  <a:cubicBezTo>
                    <a:pt x="1437" y="1914"/>
                    <a:pt x="1437" y="1914"/>
                    <a:pt x="1437" y="1914"/>
                  </a:cubicBezTo>
                  <a:cubicBezTo>
                    <a:pt x="1438" y="1914"/>
                    <a:pt x="1439" y="1916"/>
                    <a:pt x="1438" y="1917"/>
                  </a:cubicBezTo>
                  <a:cubicBezTo>
                    <a:pt x="1438" y="1918"/>
                    <a:pt x="1437" y="1918"/>
                    <a:pt x="1436" y="1918"/>
                  </a:cubicBezTo>
                  <a:close/>
                  <a:moveTo>
                    <a:pt x="1420" y="1910"/>
                  </a:moveTo>
                  <a:cubicBezTo>
                    <a:pt x="1419" y="1910"/>
                    <a:pt x="1419" y="1910"/>
                    <a:pt x="1419" y="1910"/>
                  </a:cubicBezTo>
                  <a:cubicBezTo>
                    <a:pt x="1416" y="1908"/>
                    <a:pt x="1416" y="1908"/>
                    <a:pt x="1416" y="1908"/>
                  </a:cubicBezTo>
                  <a:cubicBezTo>
                    <a:pt x="1415" y="1908"/>
                    <a:pt x="1414" y="1906"/>
                    <a:pt x="1415" y="1905"/>
                  </a:cubicBezTo>
                  <a:cubicBezTo>
                    <a:pt x="1416" y="1904"/>
                    <a:pt x="1417" y="1903"/>
                    <a:pt x="1418" y="1904"/>
                  </a:cubicBezTo>
                  <a:cubicBezTo>
                    <a:pt x="1421" y="1905"/>
                    <a:pt x="1421" y="1905"/>
                    <a:pt x="1421" y="1905"/>
                  </a:cubicBezTo>
                  <a:cubicBezTo>
                    <a:pt x="1422" y="1906"/>
                    <a:pt x="1423" y="1907"/>
                    <a:pt x="1422" y="1909"/>
                  </a:cubicBezTo>
                  <a:cubicBezTo>
                    <a:pt x="1422" y="1909"/>
                    <a:pt x="1421" y="1910"/>
                    <a:pt x="1420" y="1910"/>
                  </a:cubicBezTo>
                  <a:close/>
                  <a:moveTo>
                    <a:pt x="1403" y="1902"/>
                  </a:moveTo>
                  <a:cubicBezTo>
                    <a:pt x="1403" y="1902"/>
                    <a:pt x="1403" y="1901"/>
                    <a:pt x="1402" y="1901"/>
                  </a:cubicBezTo>
                  <a:cubicBezTo>
                    <a:pt x="1400" y="1900"/>
                    <a:pt x="1400" y="1900"/>
                    <a:pt x="1400" y="1900"/>
                  </a:cubicBezTo>
                  <a:cubicBezTo>
                    <a:pt x="1398" y="1899"/>
                    <a:pt x="1398" y="1898"/>
                    <a:pt x="1399" y="1897"/>
                  </a:cubicBezTo>
                  <a:cubicBezTo>
                    <a:pt x="1399" y="1895"/>
                    <a:pt x="1401" y="1895"/>
                    <a:pt x="1402" y="1896"/>
                  </a:cubicBezTo>
                  <a:cubicBezTo>
                    <a:pt x="1405" y="1897"/>
                    <a:pt x="1405" y="1897"/>
                    <a:pt x="1405" y="1897"/>
                  </a:cubicBezTo>
                  <a:cubicBezTo>
                    <a:pt x="1406" y="1898"/>
                    <a:pt x="1406" y="1899"/>
                    <a:pt x="1406" y="1900"/>
                  </a:cubicBezTo>
                  <a:cubicBezTo>
                    <a:pt x="1405" y="1901"/>
                    <a:pt x="1404" y="1902"/>
                    <a:pt x="1403" y="1902"/>
                  </a:cubicBezTo>
                  <a:close/>
                  <a:moveTo>
                    <a:pt x="1387" y="1893"/>
                  </a:moveTo>
                  <a:cubicBezTo>
                    <a:pt x="1387" y="1893"/>
                    <a:pt x="1386" y="1893"/>
                    <a:pt x="1386" y="1893"/>
                  </a:cubicBezTo>
                  <a:cubicBezTo>
                    <a:pt x="1383" y="1891"/>
                    <a:pt x="1383" y="1891"/>
                    <a:pt x="1383" y="1891"/>
                  </a:cubicBezTo>
                  <a:cubicBezTo>
                    <a:pt x="1382" y="1891"/>
                    <a:pt x="1382" y="1889"/>
                    <a:pt x="1382" y="1888"/>
                  </a:cubicBezTo>
                  <a:cubicBezTo>
                    <a:pt x="1383" y="1887"/>
                    <a:pt x="1384" y="1887"/>
                    <a:pt x="1385" y="1887"/>
                  </a:cubicBezTo>
                  <a:cubicBezTo>
                    <a:pt x="1388" y="1889"/>
                    <a:pt x="1388" y="1889"/>
                    <a:pt x="1388" y="1889"/>
                  </a:cubicBezTo>
                  <a:cubicBezTo>
                    <a:pt x="1389" y="1889"/>
                    <a:pt x="1390" y="1891"/>
                    <a:pt x="1389" y="1892"/>
                  </a:cubicBezTo>
                  <a:cubicBezTo>
                    <a:pt x="1389" y="1893"/>
                    <a:pt x="1388" y="1893"/>
                    <a:pt x="1387" y="1893"/>
                  </a:cubicBezTo>
                  <a:close/>
                  <a:moveTo>
                    <a:pt x="1371" y="1884"/>
                  </a:moveTo>
                  <a:cubicBezTo>
                    <a:pt x="1370" y="1884"/>
                    <a:pt x="1370" y="1884"/>
                    <a:pt x="1370" y="1884"/>
                  </a:cubicBezTo>
                  <a:cubicBezTo>
                    <a:pt x="1367" y="1883"/>
                    <a:pt x="1367" y="1883"/>
                    <a:pt x="1367" y="1883"/>
                  </a:cubicBezTo>
                  <a:cubicBezTo>
                    <a:pt x="1366" y="1882"/>
                    <a:pt x="1365" y="1881"/>
                    <a:pt x="1366" y="1879"/>
                  </a:cubicBezTo>
                  <a:cubicBezTo>
                    <a:pt x="1367" y="1878"/>
                    <a:pt x="1368" y="1878"/>
                    <a:pt x="1369" y="1879"/>
                  </a:cubicBezTo>
                  <a:cubicBezTo>
                    <a:pt x="1372" y="1880"/>
                    <a:pt x="1372" y="1880"/>
                    <a:pt x="1372" y="1880"/>
                  </a:cubicBezTo>
                  <a:cubicBezTo>
                    <a:pt x="1373" y="1881"/>
                    <a:pt x="1374" y="1882"/>
                    <a:pt x="1373" y="1883"/>
                  </a:cubicBezTo>
                  <a:cubicBezTo>
                    <a:pt x="1373" y="1884"/>
                    <a:pt x="1372" y="1884"/>
                    <a:pt x="1371" y="1884"/>
                  </a:cubicBezTo>
                  <a:close/>
                  <a:moveTo>
                    <a:pt x="1355" y="1876"/>
                  </a:moveTo>
                  <a:cubicBezTo>
                    <a:pt x="1354" y="1876"/>
                    <a:pt x="1354" y="1876"/>
                    <a:pt x="1353" y="1875"/>
                  </a:cubicBezTo>
                  <a:cubicBezTo>
                    <a:pt x="1351" y="1874"/>
                    <a:pt x="1351" y="1874"/>
                    <a:pt x="1351" y="1874"/>
                  </a:cubicBezTo>
                  <a:cubicBezTo>
                    <a:pt x="1350" y="1873"/>
                    <a:pt x="1349" y="1872"/>
                    <a:pt x="1350" y="1871"/>
                  </a:cubicBezTo>
                  <a:cubicBezTo>
                    <a:pt x="1350" y="1870"/>
                    <a:pt x="1352" y="1869"/>
                    <a:pt x="1353" y="1870"/>
                  </a:cubicBezTo>
                  <a:cubicBezTo>
                    <a:pt x="1356" y="1871"/>
                    <a:pt x="1356" y="1871"/>
                    <a:pt x="1356" y="1871"/>
                  </a:cubicBezTo>
                  <a:cubicBezTo>
                    <a:pt x="1357" y="1872"/>
                    <a:pt x="1357" y="1873"/>
                    <a:pt x="1357" y="1874"/>
                  </a:cubicBezTo>
                  <a:cubicBezTo>
                    <a:pt x="1356" y="1875"/>
                    <a:pt x="1355" y="1876"/>
                    <a:pt x="1355" y="1876"/>
                  </a:cubicBezTo>
                  <a:close/>
                  <a:moveTo>
                    <a:pt x="1338" y="1867"/>
                  </a:moveTo>
                  <a:cubicBezTo>
                    <a:pt x="1338" y="1867"/>
                    <a:pt x="1338" y="1867"/>
                    <a:pt x="1337" y="1867"/>
                  </a:cubicBezTo>
                  <a:cubicBezTo>
                    <a:pt x="1335" y="1865"/>
                    <a:pt x="1335" y="1865"/>
                    <a:pt x="1335" y="1865"/>
                  </a:cubicBezTo>
                  <a:cubicBezTo>
                    <a:pt x="1333" y="1864"/>
                    <a:pt x="1333" y="1863"/>
                    <a:pt x="1334" y="1862"/>
                  </a:cubicBezTo>
                  <a:cubicBezTo>
                    <a:pt x="1334" y="1861"/>
                    <a:pt x="1336" y="1860"/>
                    <a:pt x="1337" y="1861"/>
                  </a:cubicBezTo>
                  <a:cubicBezTo>
                    <a:pt x="1340" y="1862"/>
                    <a:pt x="1340" y="1862"/>
                    <a:pt x="1340" y="1862"/>
                  </a:cubicBezTo>
                  <a:cubicBezTo>
                    <a:pt x="1341" y="1863"/>
                    <a:pt x="1341" y="1865"/>
                    <a:pt x="1341" y="1866"/>
                  </a:cubicBezTo>
                  <a:cubicBezTo>
                    <a:pt x="1340" y="1866"/>
                    <a:pt x="1339" y="1867"/>
                    <a:pt x="1338" y="1867"/>
                  </a:cubicBezTo>
                  <a:close/>
                  <a:moveTo>
                    <a:pt x="1322" y="1858"/>
                  </a:moveTo>
                  <a:cubicBezTo>
                    <a:pt x="1322" y="1858"/>
                    <a:pt x="1322" y="1858"/>
                    <a:pt x="1321" y="1858"/>
                  </a:cubicBezTo>
                  <a:cubicBezTo>
                    <a:pt x="1319" y="1856"/>
                    <a:pt x="1319" y="1856"/>
                    <a:pt x="1319" y="1856"/>
                  </a:cubicBezTo>
                  <a:cubicBezTo>
                    <a:pt x="1317" y="1856"/>
                    <a:pt x="1317" y="1854"/>
                    <a:pt x="1318" y="1853"/>
                  </a:cubicBezTo>
                  <a:cubicBezTo>
                    <a:pt x="1318" y="1852"/>
                    <a:pt x="1320" y="1851"/>
                    <a:pt x="1321" y="1852"/>
                  </a:cubicBezTo>
                  <a:cubicBezTo>
                    <a:pt x="1324" y="1854"/>
                    <a:pt x="1324" y="1854"/>
                    <a:pt x="1324" y="1854"/>
                  </a:cubicBezTo>
                  <a:cubicBezTo>
                    <a:pt x="1325" y="1854"/>
                    <a:pt x="1325" y="1856"/>
                    <a:pt x="1324" y="1857"/>
                  </a:cubicBezTo>
                  <a:cubicBezTo>
                    <a:pt x="1324" y="1858"/>
                    <a:pt x="1323" y="1858"/>
                    <a:pt x="1322" y="1858"/>
                  </a:cubicBezTo>
                  <a:close/>
                  <a:moveTo>
                    <a:pt x="1306" y="1849"/>
                  </a:moveTo>
                  <a:cubicBezTo>
                    <a:pt x="1306" y="1849"/>
                    <a:pt x="1306" y="1849"/>
                    <a:pt x="1305" y="1849"/>
                  </a:cubicBezTo>
                  <a:cubicBezTo>
                    <a:pt x="1303" y="1847"/>
                    <a:pt x="1303" y="1847"/>
                    <a:pt x="1303" y="1847"/>
                  </a:cubicBezTo>
                  <a:cubicBezTo>
                    <a:pt x="1301" y="1846"/>
                    <a:pt x="1301" y="1845"/>
                    <a:pt x="1302" y="1844"/>
                  </a:cubicBezTo>
                  <a:cubicBezTo>
                    <a:pt x="1302" y="1843"/>
                    <a:pt x="1304" y="1842"/>
                    <a:pt x="1305" y="1843"/>
                  </a:cubicBezTo>
                  <a:cubicBezTo>
                    <a:pt x="1308" y="1844"/>
                    <a:pt x="1308" y="1844"/>
                    <a:pt x="1308" y="1844"/>
                  </a:cubicBezTo>
                  <a:cubicBezTo>
                    <a:pt x="1309" y="1845"/>
                    <a:pt x="1309" y="1847"/>
                    <a:pt x="1308" y="1848"/>
                  </a:cubicBezTo>
                  <a:cubicBezTo>
                    <a:pt x="1308" y="1848"/>
                    <a:pt x="1307" y="1849"/>
                    <a:pt x="1306" y="1849"/>
                  </a:cubicBezTo>
                  <a:close/>
                  <a:moveTo>
                    <a:pt x="1290" y="1840"/>
                  </a:moveTo>
                  <a:cubicBezTo>
                    <a:pt x="1290" y="1840"/>
                    <a:pt x="1290" y="1840"/>
                    <a:pt x="1289" y="1839"/>
                  </a:cubicBezTo>
                  <a:cubicBezTo>
                    <a:pt x="1287" y="1838"/>
                    <a:pt x="1287" y="1838"/>
                    <a:pt x="1287" y="1838"/>
                  </a:cubicBezTo>
                  <a:cubicBezTo>
                    <a:pt x="1285" y="1837"/>
                    <a:pt x="1285" y="1836"/>
                    <a:pt x="1286" y="1835"/>
                  </a:cubicBezTo>
                  <a:cubicBezTo>
                    <a:pt x="1286" y="1834"/>
                    <a:pt x="1288" y="1833"/>
                    <a:pt x="1289" y="1834"/>
                  </a:cubicBezTo>
                  <a:cubicBezTo>
                    <a:pt x="1292" y="1835"/>
                    <a:pt x="1292" y="1835"/>
                    <a:pt x="1292" y="1835"/>
                  </a:cubicBezTo>
                  <a:cubicBezTo>
                    <a:pt x="1293" y="1836"/>
                    <a:pt x="1293" y="1837"/>
                    <a:pt x="1292" y="1839"/>
                  </a:cubicBezTo>
                  <a:cubicBezTo>
                    <a:pt x="1292" y="1839"/>
                    <a:pt x="1291" y="1840"/>
                    <a:pt x="1290" y="1840"/>
                  </a:cubicBezTo>
                  <a:close/>
                  <a:moveTo>
                    <a:pt x="1275" y="1831"/>
                  </a:moveTo>
                  <a:cubicBezTo>
                    <a:pt x="1274" y="1831"/>
                    <a:pt x="1274" y="1830"/>
                    <a:pt x="1273" y="1830"/>
                  </a:cubicBezTo>
                  <a:cubicBezTo>
                    <a:pt x="1271" y="1829"/>
                    <a:pt x="1271" y="1829"/>
                    <a:pt x="1271" y="1829"/>
                  </a:cubicBezTo>
                  <a:cubicBezTo>
                    <a:pt x="1270" y="1828"/>
                    <a:pt x="1269" y="1827"/>
                    <a:pt x="1270" y="1825"/>
                  </a:cubicBezTo>
                  <a:cubicBezTo>
                    <a:pt x="1271" y="1824"/>
                    <a:pt x="1272" y="1824"/>
                    <a:pt x="1273" y="1825"/>
                  </a:cubicBezTo>
                  <a:cubicBezTo>
                    <a:pt x="1276" y="1826"/>
                    <a:pt x="1276" y="1826"/>
                    <a:pt x="1276" y="1826"/>
                  </a:cubicBezTo>
                  <a:cubicBezTo>
                    <a:pt x="1277" y="1827"/>
                    <a:pt x="1277" y="1828"/>
                    <a:pt x="1277" y="1829"/>
                  </a:cubicBezTo>
                  <a:cubicBezTo>
                    <a:pt x="1276" y="1830"/>
                    <a:pt x="1275" y="1831"/>
                    <a:pt x="1275" y="1831"/>
                  </a:cubicBezTo>
                  <a:close/>
                  <a:moveTo>
                    <a:pt x="1259" y="1821"/>
                  </a:moveTo>
                  <a:cubicBezTo>
                    <a:pt x="1258" y="1821"/>
                    <a:pt x="1258" y="1821"/>
                    <a:pt x="1257" y="1821"/>
                  </a:cubicBezTo>
                  <a:cubicBezTo>
                    <a:pt x="1255" y="1819"/>
                    <a:pt x="1255" y="1819"/>
                    <a:pt x="1255" y="1819"/>
                  </a:cubicBezTo>
                  <a:cubicBezTo>
                    <a:pt x="1254" y="1819"/>
                    <a:pt x="1253" y="1817"/>
                    <a:pt x="1254" y="1816"/>
                  </a:cubicBezTo>
                  <a:cubicBezTo>
                    <a:pt x="1255" y="1815"/>
                    <a:pt x="1256" y="1814"/>
                    <a:pt x="1257" y="1815"/>
                  </a:cubicBezTo>
                  <a:cubicBezTo>
                    <a:pt x="1260" y="1817"/>
                    <a:pt x="1260" y="1817"/>
                    <a:pt x="1260" y="1817"/>
                  </a:cubicBezTo>
                  <a:cubicBezTo>
                    <a:pt x="1261" y="1817"/>
                    <a:pt x="1261" y="1819"/>
                    <a:pt x="1261" y="1820"/>
                  </a:cubicBezTo>
                  <a:cubicBezTo>
                    <a:pt x="1260" y="1821"/>
                    <a:pt x="1260" y="1821"/>
                    <a:pt x="1259" y="1821"/>
                  </a:cubicBezTo>
                  <a:close/>
                  <a:moveTo>
                    <a:pt x="1243" y="1812"/>
                  </a:moveTo>
                  <a:cubicBezTo>
                    <a:pt x="1243" y="1812"/>
                    <a:pt x="1242" y="1812"/>
                    <a:pt x="1242" y="1811"/>
                  </a:cubicBezTo>
                  <a:cubicBezTo>
                    <a:pt x="1239" y="1810"/>
                    <a:pt x="1239" y="1810"/>
                    <a:pt x="1239" y="1810"/>
                  </a:cubicBezTo>
                  <a:cubicBezTo>
                    <a:pt x="1238" y="1809"/>
                    <a:pt x="1238" y="1808"/>
                    <a:pt x="1238" y="1806"/>
                  </a:cubicBezTo>
                  <a:cubicBezTo>
                    <a:pt x="1239" y="1805"/>
                    <a:pt x="1240" y="1805"/>
                    <a:pt x="1242" y="1806"/>
                  </a:cubicBezTo>
                  <a:cubicBezTo>
                    <a:pt x="1244" y="1807"/>
                    <a:pt x="1244" y="1807"/>
                    <a:pt x="1244" y="1807"/>
                  </a:cubicBezTo>
                  <a:cubicBezTo>
                    <a:pt x="1245" y="1808"/>
                    <a:pt x="1246" y="1809"/>
                    <a:pt x="1245" y="1811"/>
                  </a:cubicBezTo>
                  <a:cubicBezTo>
                    <a:pt x="1245" y="1811"/>
                    <a:pt x="1244" y="1812"/>
                    <a:pt x="1243" y="1812"/>
                  </a:cubicBezTo>
                  <a:close/>
                  <a:moveTo>
                    <a:pt x="1227" y="1802"/>
                  </a:moveTo>
                  <a:cubicBezTo>
                    <a:pt x="1227" y="1802"/>
                    <a:pt x="1226" y="1802"/>
                    <a:pt x="1226" y="1802"/>
                  </a:cubicBezTo>
                  <a:cubicBezTo>
                    <a:pt x="1223" y="1800"/>
                    <a:pt x="1223" y="1800"/>
                    <a:pt x="1223" y="1800"/>
                  </a:cubicBezTo>
                  <a:cubicBezTo>
                    <a:pt x="1222" y="1799"/>
                    <a:pt x="1222" y="1798"/>
                    <a:pt x="1223" y="1797"/>
                  </a:cubicBezTo>
                  <a:cubicBezTo>
                    <a:pt x="1223" y="1796"/>
                    <a:pt x="1225" y="1795"/>
                    <a:pt x="1226" y="1796"/>
                  </a:cubicBezTo>
                  <a:cubicBezTo>
                    <a:pt x="1229" y="1798"/>
                    <a:pt x="1229" y="1798"/>
                    <a:pt x="1229" y="1798"/>
                  </a:cubicBezTo>
                  <a:cubicBezTo>
                    <a:pt x="1230" y="1798"/>
                    <a:pt x="1230" y="1800"/>
                    <a:pt x="1229" y="1801"/>
                  </a:cubicBezTo>
                  <a:cubicBezTo>
                    <a:pt x="1229" y="1802"/>
                    <a:pt x="1228" y="1802"/>
                    <a:pt x="1227" y="1802"/>
                  </a:cubicBezTo>
                  <a:close/>
                  <a:moveTo>
                    <a:pt x="1212" y="1792"/>
                  </a:moveTo>
                  <a:cubicBezTo>
                    <a:pt x="1211" y="1792"/>
                    <a:pt x="1211" y="1792"/>
                    <a:pt x="1210" y="1792"/>
                  </a:cubicBezTo>
                  <a:cubicBezTo>
                    <a:pt x="1208" y="1790"/>
                    <a:pt x="1208" y="1790"/>
                    <a:pt x="1208" y="1790"/>
                  </a:cubicBezTo>
                  <a:cubicBezTo>
                    <a:pt x="1207" y="1790"/>
                    <a:pt x="1206" y="1788"/>
                    <a:pt x="1207" y="1787"/>
                  </a:cubicBezTo>
                  <a:cubicBezTo>
                    <a:pt x="1208" y="1786"/>
                    <a:pt x="1209" y="1786"/>
                    <a:pt x="1210" y="1786"/>
                  </a:cubicBezTo>
                  <a:cubicBezTo>
                    <a:pt x="1213" y="1788"/>
                    <a:pt x="1213" y="1788"/>
                    <a:pt x="1213" y="1788"/>
                  </a:cubicBezTo>
                  <a:cubicBezTo>
                    <a:pt x="1214" y="1789"/>
                    <a:pt x="1214" y="1790"/>
                    <a:pt x="1214" y="1791"/>
                  </a:cubicBezTo>
                  <a:cubicBezTo>
                    <a:pt x="1213" y="1792"/>
                    <a:pt x="1212" y="1792"/>
                    <a:pt x="1212" y="1792"/>
                  </a:cubicBezTo>
                  <a:close/>
                  <a:moveTo>
                    <a:pt x="1196" y="1783"/>
                  </a:moveTo>
                  <a:cubicBezTo>
                    <a:pt x="1196" y="1783"/>
                    <a:pt x="1195" y="1782"/>
                    <a:pt x="1195" y="1782"/>
                  </a:cubicBezTo>
                  <a:cubicBezTo>
                    <a:pt x="1192" y="1781"/>
                    <a:pt x="1192" y="1781"/>
                    <a:pt x="1192" y="1781"/>
                  </a:cubicBezTo>
                  <a:cubicBezTo>
                    <a:pt x="1191" y="1780"/>
                    <a:pt x="1191" y="1778"/>
                    <a:pt x="1191" y="1777"/>
                  </a:cubicBezTo>
                  <a:cubicBezTo>
                    <a:pt x="1192" y="1776"/>
                    <a:pt x="1194" y="1776"/>
                    <a:pt x="1195" y="1777"/>
                  </a:cubicBezTo>
                  <a:cubicBezTo>
                    <a:pt x="1197" y="1778"/>
                    <a:pt x="1197" y="1778"/>
                    <a:pt x="1197" y="1778"/>
                  </a:cubicBezTo>
                  <a:cubicBezTo>
                    <a:pt x="1198" y="1779"/>
                    <a:pt x="1199" y="1780"/>
                    <a:pt x="1198" y="1781"/>
                  </a:cubicBezTo>
                  <a:cubicBezTo>
                    <a:pt x="1198" y="1782"/>
                    <a:pt x="1197" y="1783"/>
                    <a:pt x="1196" y="1783"/>
                  </a:cubicBezTo>
                  <a:close/>
                  <a:moveTo>
                    <a:pt x="1181" y="1773"/>
                  </a:moveTo>
                  <a:cubicBezTo>
                    <a:pt x="1180" y="1773"/>
                    <a:pt x="1180" y="1773"/>
                    <a:pt x="1179" y="1772"/>
                  </a:cubicBezTo>
                  <a:cubicBezTo>
                    <a:pt x="1177" y="1771"/>
                    <a:pt x="1177" y="1771"/>
                    <a:pt x="1177" y="1771"/>
                  </a:cubicBezTo>
                  <a:cubicBezTo>
                    <a:pt x="1176" y="1770"/>
                    <a:pt x="1175" y="1768"/>
                    <a:pt x="1176" y="1767"/>
                  </a:cubicBezTo>
                  <a:cubicBezTo>
                    <a:pt x="1177" y="1766"/>
                    <a:pt x="1178" y="1766"/>
                    <a:pt x="1179" y="1767"/>
                  </a:cubicBezTo>
                  <a:cubicBezTo>
                    <a:pt x="1182" y="1768"/>
                    <a:pt x="1182" y="1768"/>
                    <a:pt x="1182" y="1768"/>
                  </a:cubicBezTo>
                  <a:cubicBezTo>
                    <a:pt x="1183" y="1769"/>
                    <a:pt x="1183" y="1770"/>
                    <a:pt x="1183" y="1772"/>
                  </a:cubicBezTo>
                  <a:cubicBezTo>
                    <a:pt x="1182" y="1772"/>
                    <a:pt x="1181" y="1773"/>
                    <a:pt x="1181" y="1773"/>
                  </a:cubicBezTo>
                  <a:close/>
                  <a:moveTo>
                    <a:pt x="1165" y="1763"/>
                  </a:moveTo>
                  <a:cubicBezTo>
                    <a:pt x="1165" y="1763"/>
                    <a:pt x="1164" y="1763"/>
                    <a:pt x="1164" y="1762"/>
                  </a:cubicBezTo>
                  <a:cubicBezTo>
                    <a:pt x="1161" y="1761"/>
                    <a:pt x="1161" y="1761"/>
                    <a:pt x="1161" y="1761"/>
                  </a:cubicBezTo>
                  <a:cubicBezTo>
                    <a:pt x="1160" y="1760"/>
                    <a:pt x="1160" y="1758"/>
                    <a:pt x="1161" y="1757"/>
                  </a:cubicBezTo>
                  <a:cubicBezTo>
                    <a:pt x="1161" y="1756"/>
                    <a:pt x="1163" y="1756"/>
                    <a:pt x="1164" y="1757"/>
                  </a:cubicBezTo>
                  <a:cubicBezTo>
                    <a:pt x="1166" y="1758"/>
                    <a:pt x="1166" y="1758"/>
                    <a:pt x="1166" y="1758"/>
                  </a:cubicBezTo>
                  <a:cubicBezTo>
                    <a:pt x="1168" y="1759"/>
                    <a:pt x="1168" y="1760"/>
                    <a:pt x="1167" y="1762"/>
                  </a:cubicBezTo>
                  <a:cubicBezTo>
                    <a:pt x="1167" y="1762"/>
                    <a:pt x="1166" y="1763"/>
                    <a:pt x="1165" y="1763"/>
                  </a:cubicBezTo>
                  <a:close/>
                  <a:moveTo>
                    <a:pt x="1150" y="1753"/>
                  </a:moveTo>
                  <a:cubicBezTo>
                    <a:pt x="1149" y="1753"/>
                    <a:pt x="1149" y="1752"/>
                    <a:pt x="1149" y="1752"/>
                  </a:cubicBezTo>
                  <a:cubicBezTo>
                    <a:pt x="1146" y="1750"/>
                    <a:pt x="1146" y="1750"/>
                    <a:pt x="1146" y="1750"/>
                  </a:cubicBezTo>
                  <a:cubicBezTo>
                    <a:pt x="1145" y="1750"/>
                    <a:pt x="1145" y="1748"/>
                    <a:pt x="1145" y="1747"/>
                  </a:cubicBezTo>
                  <a:cubicBezTo>
                    <a:pt x="1146" y="1746"/>
                    <a:pt x="1147" y="1746"/>
                    <a:pt x="1149" y="1746"/>
                  </a:cubicBezTo>
                  <a:cubicBezTo>
                    <a:pt x="1151" y="1748"/>
                    <a:pt x="1151" y="1748"/>
                    <a:pt x="1151" y="1748"/>
                  </a:cubicBezTo>
                  <a:cubicBezTo>
                    <a:pt x="1152" y="1749"/>
                    <a:pt x="1153" y="1750"/>
                    <a:pt x="1152" y="1751"/>
                  </a:cubicBezTo>
                  <a:cubicBezTo>
                    <a:pt x="1151" y="1752"/>
                    <a:pt x="1151" y="1753"/>
                    <a:pt x="1150" y="1753"/>
                  </a:cubicBezTo>
                  <a:close/>
                  <a:moveTo>
                    <a:pt x="1135" y="1742"/>
                  </a:moveTo>
                  <a:cubicBezTo>
                    <a:pt x="1134" y="1742"/>
                    <a:pt x="1134" y="1742"/>
                    <a:pt x="1133" y="1742"/>
                  </a:cubicBezTo>
                  <a:cubicBezTo>
                    <a:pt x="1131" y="1740"/>
                    <a:pt x="1131" y="1740"/>
                    <a:pt x="1131" y="1740"/>
                  </a:cubicBezTo>
                  <a:cubicBezTo>
                    <a:pt x="1130" y="1739"/>
                    <a:pt x="1129" y="1738"/>
                    <a:pt x="1130" y="1737"/>
                  </a:cubicBezTo>
                  <a:cubicBezTo>
                    <a:pt x="1131" y="1736"/>
                    <a:pt x="1132" y="1735"/>
                    <a:pt x="1133" y="1736"/>
                  </a:cubicBezTo>
                  <a:cubicBezTo>
                    <a:pt x="1136" y="1738"/>
                    <a:pt x="1136" y="1738"/>
                    <a:pt x="1136" y="1738"/>
                  </a:cubicBezTo>
                  <a:cubicBezTo>
                    <a:pt x="1137" y="1739"/>
                    <a:pt x="1137" y="1740"/>
                    <a:pt x="1137" y="1741"/>
                  </a:cubicBezTo>
                  <a:cubicBezTo>
                    <a:pt x="1136" y="1742"/>
                    <a:pt x="1135" y="1742"/>
                    <a:pt x="1135" y="1742"/>
                  </a:cubicBezTo>
                  <a:close/>
                  <a:moveTo>
                    <a:pt x="1119" y="1732"/>
                  </a:moveTo>
                  <a:cubicBezTo>
                    <a:pt x="1119" y="1732"/>
                    <a:pt x="1118" y="1732"/>
                    <a:pt x="1118" y="1732"/>
                  </a:cubicBezTo>
                  <a:cubicBezTo>
                    <a:pt x="1115" y="1730"/>
                    <a:pt x="1115" y="1730"/>
                    <a:pt x="1115" y="1730"/>
                  </a:cubicBezTo>
                  <a:cubicBezTo>
                    <a:pt x="1114" y="1729"/>
                    <a:pt x="1114" y="1728"/>
                    <a:pt x="1115" y="1727"/>
                  </a:cubicBezTo>
                  <a:cubicBezTo>
                    <a:pt x="1116" y="1725"/>
                    <a:pt x="1117" y="1725"/>
                    <a:pt x="1118" y="1726"/>
                  </a:cubicBezTo>
                  <a:cubicBezTo>
                    <a:pt x="1121" y="1728"/>
                    <a:pt x="1121" y="1728"/>
                    <a:pt x="1121" y="1728"/>
                  </a:cubicBezTo>
                  <a:cubicBezTo>
                    <a:pt x="1122" y="1728"/>
                    <a:pt x="1122" y="1730"/>
                    <a:pt x="1121" y="1731"/>
                  </a:cubicBezTo>
                  <a:cubicBezTo>
                    <a:pt x="1121" y="1732"/>
                    <a:pt x="1120" y="1732"/>
                    <a:pt x="1119" y="1732"/>
                  </a:cubicBezTo>
                  <a:close/>
                  <a:moveTo>
                    <a:pt x="1104" y="1722"/>
                  </a:moveTo>
                  <a:cubicBezTo>
                    <a:pt x="1104" y="1722"/>
                    <a:pt x="1103" y="1721"/>
                    <a:pt x="1103" y="1721"/>
                  </a:cubicBezTo>
                  <a:cubicBezTo>
                    <a:pt x="1100" y="1719"/>
                    <a:pt x="1100" y="1719"/>
                    <a:pt x="1100" y="1719"/>
                  </a:cubicBezTo>
                  <a:cubicBezTo>
                    <a:pt x="1099" y="1719"/>
                    <a:pt x="1099" y="1717"/>
                    <a:pt x="1100" y="1716"/>
                  </a:cubicBezTo>
                  <a:cubicBezTo>
                    <a:pt x="1101" y="1715"/>
                    <a:pt x="1102" y="1715"/>
                    <a:pt x="1103" y="1715"/>
                  </a:cubicBezTo>
                  <a:cubicBezTo>
                    <a:pt x="1106" y="1717"/>
                    <a:pt x="1106" y="1717"/>
                    <a:pt x="1106" y="1717"/>
                  </a:cubicBezTo>
                  <a:cubicBezTo>
                    <a:pt x="1107" y="1718"/>
                    <a:pt x="1107" y="1719"/>
                    <a:pt x="1106" y="1721"/>
                  </a:cubicBezTo>
                  <a:cubicBezTo>
                    <a:pt x="1106" y="1721"/>
                    <a:pt x="1105" y="1722"/>
                    <a:pt x="1104" y="1722"/>
                  </a:cubicBezTo>
                  <a:close/>
                  <a:moveTo>
                    <a:pt x="1089" y="1711"/>
                  </a:moveTo>
                  <a:cubicBezTo>
                    <a:pt x="1089" y="1711"/>
                    <a:pt x="1088" y="1711"/>
                    <a:pt x="1088" y="1711"/>
                  </a:cubicBezTo>
                  <a:cubicBezTo>
                    <a:pt x="1085" y="1709"/>
                    <a:pt x="1085" y="1709"/>
                    <a:pt x="1085" y="1709"/>
                  </a:cubicBezTo>
                  <a:cubicBezTo>
                    <a:pt x="1084" y="1708"/>
                    <a:pt x="1084" y="1707"/>
                    <a:pt x="1085" y="1705"/>
                  </a:cubicBezTo>
                  <a:cubicBezTo>
                    <a:pt x="1085" y="1704"/>
                    <a:pt x="1087" y="1704"/>
                    <a:pt x="1088" y="1705"/>
                  </a:cubicBezTo>
                  <a:cubicBezTo>
                    <a:pt x="1091" y="1707"/>
                    <a:pt x="1091" y="1707"/>
                    <a:pt x="1091" y="1707"/>
                  </a:cubicBezTo>
                  <a:cubicBezTo>
                    <a:pt x="1092" y="1707"/>
                    <a:pt x="1092" y="1709"/>
                    <a:pt x="1091" y="1710"/>
                  </a:cubicBezTo>
                  <a:cubicBezTo>
                    <a:pt x="1091" y="1711"/>
                    <a:pt x="1090" y="1711"/>
                    <a:pt x="1089" y="1711"/>
                  </a:cubicBezTo>
                  <a:close/>
                  <a:moveTo>
                    <a:pt x="1074" y="1700"/>
                  </a:moveTo>
                  <a:cubicBezTo>
                    <a:pt x="1074" y="1700"/>
                    <a:pt x="1073" y="1700"/>
                    <a:pt x="1073" y="1700"/>
                  </a:cubicBezTo>
                  <a:cubicBezTo>
                    <a:pt x="1070" y="1698"/>
                    <a:pt x="1070" y="1698"/>
                    <a:pt x="1070" y="1698"/>
                  </a:cubicBezTo>
                  <a:cubicBezTo>
                    <a:pt x="1069" y="1697"/>
                    <a:pt x="1069" y="1696"/>
                    <a:pt x="1070" y="1695"/>
                  </a:cubicBezTo>
                  <a:cubicBezTo>
                    <a:pt x="1071" y="1694"/>
                    <a:pt x="1072" y="1693"/>
                    <a:pt x="1073" y="1694"/>
                  </a:cubicBezTo>
                  <a:cubicBezTo>
                    <a:pt x="1076" y="1696"/>
                    <a:pt x="1076" y="1696"/>
                    <a:pt x="1076" y="1696"/>
                  </a:cubicBezTo>
                  <a:cubicBezTo>
                    <a:pt x="1077" y="1697"/>
                    <a:pt x="1077" y="1698"/>
                    <a:pt x="1076" y="1699"/>
                  </a:cubicBezTo>
                  <a:cubicBezTo>
                    <a:pt x="1076" y="1700"/>
                    <a:pt x="1075" y="1700"/>
                    <a:pt x="1074" y="1700"/>
                  </a:cubicBezTo>
                  <a:close/>
                  <a:moveTo>
                    <a:pt x="1059" y="1690"/>
                  </a:moveTo>
                  <a:cubicBezTo>
                    <a:pt x="1059" y="1690"/>
                    <a:pt x="1058" y="1689"/>
                    <a:pt x="1058" y="1689"/>
                  </a:cubicBezTo>
                  <a:cubicBezTo>
                    <a:pt x="1055" y="1687"/>
                    <a:pt x="1055" y="1687"/>
                    <a:pt x="1055" y="1687"/>
                  </a:cubicBezTo>
                  <a:cubicBezTo>
                    <a:pt x="1054" y="1687"/>
                    <a:pt x="1054" y="1685"/>
                    <a:pt x="1055" y="1684"/>
                  </a:cubicBezTo>
                  <a:cubicBezTo>
                    <a:pt x="1056" y="1683"/>
                    <a:pt x="1057" y="1683"/>
                    <a:pt x="1058" y="1683"/>
                  </a:cubicBezTo>
                  <a:cubicBezTo>
                    <a:pt x="1061" y="1685"/>
                    <a:pt x="1061" y="1685"/>
                    <a:pt x="1061" y="1685"/>
                  </a:cubicBezTo>
                  <a:cubicBezTo>
                    <a:pt x="1062" y="1686"/>
                    <a:pt x="1062" y="1688"/>
                    <a:pt x="1061" y="1689"/>
                  </a:cubicBezTo>
                  <a:cubicBezTo>
                    <a:pt x="1061" y="1689"/>
                    <a:pt x="1060" y="1690"/>
                    <a:pt x="1059" y="1690"/>
                  </a:cubicBezTo>
                  <a:close/>
                  <a:moveTo>
                    <a:pt x="1044" y="1679"/>
                  </a:moveTo>
                  <a:cubicBezTo>
                    <a:pt x="1044" y="1679"/>
                    <a:pt x="1043" y="1679"/>
                    <a:pt x="1043" y="1678"/>
                  </a:cubicBezTo>
                  <a:cubicBezTo>
                    <a:pt x="1041" y="1676"/>
                    <a:pt x="1041" y="1676"/>
                    <a:pt x="1041" y="1676"/>
                  </a:cubicBezTo>
                  <a:cubicBezTo>
                    <a:pt x="1040" y="1676"/>
                    <a:pt x="1039" y="1674"/>
                    <a:pt x="1040" y="1673"/>
                  </a:cubicBezTo>
                  <a:cubicBezTo>
                    <a:pt x="1041" y="1672"/>
                    <a:pt x="1042" y="1672"/>
                    <a:pt x="1043" y="1673"/>
                  </a:cubicBezTo>
                  <a:cubicBezTo>
                    <a:pt x="1046" y="1674"/>
                    <a:pt x="1046" y="1674"/>
                    <a:pt x="1046" y="1674"/>
                  </a:cubicBezTo>
                  <a:cubicBezTo>
                    <a:pt x="1047" y="1675"/>
                    <a:pt x="1047" y="1677"/>
                    <a:pt x="1046" y="1678"/>
                  </a:cubicBezTo>
                  <a:cubicBezTo>
                    <a:pt x="1046" y="1678"/>
                    <a:pt x="1045" y="1679"/>
                    <a:pt x="1044" y="1679"/>
                  </a:cubicBezTo>
                  <a:close/>
                  <a:moveTo>
                    <a:pt x="1030" y="1668"/>
                  </a:moveTo>
                  <a:cubicBezTo>
                    <a:pt x="1029" y="1668"/>
                    <a:pt x="1029" y="1668"/>
                    <a:pt x="1028" y="1667"/>
                  </a:cubicBezTo>
                  <a:cubicBezTo>
                    <a:pt x="1026" y="1665"/>
                    <a:pt x="1026" y="1665"/>
                    <a:pt x="1026" y="1665"/>
                  </a:cubicBezTo>
                  <a:cubicBezTo>
                    <a:pt x="1025" y="1665"/>
                    <a:pt x="1025" y="1663"/>
                    <a:pt x="1025" y="1662"/>
                  </a:cubicBezTo>
                  <a:cubicBezTo>
                    <a:pt x="1026" y="1661"/>
                    <a:pt x="1028" y="1661"/>
                    <a:pt x="1029" y="1662"/>
                  </a:cubicBezTo>
                  <a:cubicBezTo>
                    <a:pt x="1031" y="1664"/>
                    <a:pt x="1031" y="1664"/>
                    <a:pt x="1031" y="1664"/>
                  </a:cubicBezTo>
                  <a:cubicBezTo>
                    <a:pt x="1032" y="1664"/>
                    <a:pt x="1032" y="1666"/>
                    <a:pt x="1032" y="1667"/>
                  </a:cubicBezTo>
                  <a:cubicBezTo>
                    <a:pt x="1031" y="1667"/>
                    <a:pt x="1030" y="1668"/>
                    <a:pt x="1030" y="1668"/>
                  </a:cubicBezTo>
                  <a:close/>
                  <a:moveTo>
                    <a:pt x="1015" y="1657"/>
                  </a:moveTo>
                  <a:cubicBezTo>
                    <a:pt x="1014" y="1657"/>
                    <a:pt x="1014" y="1657"/>
                    <a:pt x="1014" y="1656"/>
                  </a:cubicBezTo>
                  <a:cubicBezTo>
                    <a:pt x="1011" y="1654"/>
                    <a:pt x="1011" y="1654"/>
                    <a:pt x="1011" y="1654"/>
                  </a:cubicBezTo>
                  <a:cubicBezTo>
                    <a:pt x="1010" y="1654"/>
                    <a:pt x="1010" y="1652"/>
                    <a:pt x="1011" y="1651"/>
                  </a:cubicBezTo>
                  <a:cubicBezTo>
                    <a:pt x="1011" y="1650"/>
                    <a:pt x="1013" y="1650"/>
                    <a:pt x="1014" y="1651"/>
                  </a:cubicBezTo>
                  <a:cubicBezTo>
                    <a:pt x="1016" y="1652"/>
                    <a:pt x="1016" y="1652"/>
                    <a:pt x="1016" y="1652"/>
                  </a:cubicBezTo>
                  <a:cubicBezTo>
                    <a:pt x="1017" y="1653"/>
                    <a:pt x="1018" y="1655"/>
                    <a:pt x="1017" y="1656"/>
                  </a:cubicBezTo>
                  <a:cubicBezTo>
                    <a:pt x="1016" y="1656"/>
                    <a:pt x="1016" y="1657"/>
                    <a:pt x="1015" y="1657"/>
                  </a:cubicBezTo>
                  <a:close/>
                  <a:moveTo>
                    <a:pt x="1000" y="1646"/>
                  </a:moveTo>
                  <a:cubicBezTo>
                    <a:pt x="1000" y="1646"/>
                    <a:pt x="999" y="1645"/>
                    <a:pt x="999" y="1645"/>
                  </a:cubicBezTo>
                  <a:cubicBezTo>
                    <a:pt x="997" y="1643"/>
                    <a:pt x="997" y="1643"/>
                    <a:pt x="997" y="1643"/>
                  </a:cubicBezTo>
                  <a:cubicBezTo>
                    <a:pt x="995" y="1642"/>
                    <a:pt x="995" y="1641"/>
                    <a:pt x="996" y="1640"/>
                  </a:cubicBezTo>
                  <a:cubicBezTo>
                    <a:pt x="997" y="1639"/>
                    <a:pt x="998" y="1639"/>
                    <a:pt x="999" y="1639"/>
                  </a:cubicBezTo>
                  <a:cubicBezTo>
                    <a:pt x="1002" y="1641"/>
                    <a:pt x="1002" y="1641"/>
                    <a:pt x="1002" y="1641"/>
                  </a:cubicBezTo>
                  <a:cubicBezTo>
                    <a:pt x="1003" y="1642"/>
                    <a:pt x="1003" y="1644"/>
                    <a:pt x="1002" y="1645"/>
                  </a:cubicBezTo>
                  <a:cubicBezTo>
                    <a:pt x="1002" y="1645"/>
                    <a:pt x="1001" y="1646"/>
                    <a:pt x="1000" y="1646"/>
                  </a:cubicBezTo>
                  <a:close/>
                  <a:moveTo>
                    <a:pt x="986" y="1634"/>
                  </a:moveTo>
                  <a:cubicBezTo>
                    <a:pt x="985" y="1634"/>
                    <a:pt x="985" y="1634"/>
                    <a:pt x="984" y="1634"/>
                  </a:cubicBezTo>
                  <a:cubicBezTo>
                    <a:pt x="982" y="1632"/>
                    <a:pt x="982" y="1632"/>
                    <a:pt x="982" y="1632"/>
                  </a:cubicBezTo>
                  <a:cubicBezTo>
                    <a:pt x="981" y="1631"/>
                    <a:pt x="981" y="1630"/>
                    <a:pt x="982" y="1629"/>
                  </a:cubicBezTo>
                  <a:cubicBezTo>
                    <a:pt x="982" y="1628"/>
                    <a:pt x="984" y="1627"/>
                    <a:pt x="985" y="1628"/>
                  </a:cubicBezTo>
                  <a:cubicBezTo>
                    <a:pt x="987" y="1630"/>
                    <a:pt x="987" y="1630"/>
                    <a:pt x="987" y="1630"/>
                  </a:cubicBezTo>
                  <a:cubicBezTo>
                    <a:pt x="988" y="1631"/>
                    <a:pt x="989" y="1632"/>
                    <a:pt x="988" y="1633"/>
                  </a:cubicBezTo>
                  <a:cubicBezTo>
                    <a:pt x="987" y="1634"/>
                    <a:pt x="987" y="1634"/>
                    <a:pt x="986" y="1634"/>
                  </a:cubicBezTo>
                  <a:close/>
                  <a:moveTo>
                    <a:pt x="971" y="1623"/>
                  </a:moveTo>
                  <a:cubicBezTo>
                    <a:pt x="971" y="1623"/>
                    <a:pt x="970" y="1623"/>
                    <a:pt x="970" y="1622"/>
                  </a:cubicBezTo>
                  <a:cubicBezTo>
                    <a:pt x="968" y="1621"/>
                    <a:pt x="968" y="1621"/>
                    <a:pt x="968" y="1621"/>
                  </a:cubicBezTo>
                  <a:cubicBezTo>
                    <a:pt x="967" y="1620"/>
                    <a:pt x="966" y="1618"/>
                    <a:pt x="967" y="1617"/>
                  </a:cubicBezTo>
                  <a:cubicBezTo>
                    <a:pt x="968" y="1616"/>
                    <a:pt x="969" y="1616"/>
                    <a:pt x="970" y="1617"/>
                  </a:cubicBezTo>
                  <a:cubicBezTo>
                    <a:pt x="973" y="1619"/>
                    <a:pt x="973" y="1619"/>
                    <a:pt x="973" y="1619"/>
                  </a:cubicBezTo>
                  <a:cubicBezTo>
                    <a:pt x="974" y="1620"/>
                    <a:pt x="974" y="1621"/>
                    <a:pt x="973" y="1622"/>
                  </a:cubicBezTo>
                  <a:cubicBezTo>
                    <a:pt x="973" y="1623"/>
                    <a:pt x="972" y="1623"/>
                    <a:pt x="971" y="1623"/>
                  </a:cubicBezTo>
                  <a:close/>
                  <a:moveTo>
                    <a:pt x="957" y="1612"/>
                  </a:moveTo>
                  <a:cubicBezTo>
                    <a:pt x="957" y="1612"/>
                    <a:pt x="956" y="1611"/>
                    <a:pt x="956" y="1611"/>
                  </a:cubicBezTo>
                  <a:cubicBezTo>
                    <a:pt x="953" y="1609"/>
                    <a:pt x="953" y="1609"/>
                    <a:pt x="953" y="1609"/>
                  </a:cubicBezTo>
                  <a:cubicBezTo>
                    <a:pt x="952" y="1608"/>
                    <a:pt x="952" y="1607"/>
                    <a:pt x="953" y="1606"/>
                  </a:cubicBezTo>
                  <a:cubicBezTo>
                    <a:pt x="954" y="1605"/>
                    <a:pt x="955" y="1605"/>
                    <a:pt x="956" y="1605"/>
                  </a:cubicBezTo>
                  <a:cubicBezTo>
                    <a:pt x="959" y="1607"/>
                    <a:pt x="959" y="1607"/>
                    <a:pt x="959" y="1607"/>
                  </a:cubicBezTo>
                  <a:cubicBezTo>
                    <a:pt x="960" y="1608"/>
                    <a:pt x="960" y="1610"/>
                    <a:pt x="959" y="1611"/>
                  </a:cubicBezTo>
                  <a:cubicBezTo>
                    <a:pt x="958" y="1611"/>
                    <a:pt x="958" y="1612"/>
                    <a:pt x="957" y="1612"/>
                  </a:cubicBezTo>
                  <a:close/>
                  <a:moveTo>
                    <a:pt x="943" y="1600"/>
                  </a:moveTo>
                  <a:cubicBezTo>
                    <a:pt x="942" y="1600"/>
                    <a:pt x="942" y="1600"/>
                    <a:pt x="941" y="1599"/>
                  </a:cubicBezTo>
                  <a:cubicBezTo>
                    <a:pt x="939" y="1598"/>
                    <a:pt x="939" y="1598"/>
                    <a:pt x="939" y="1598"/>
                  </a:cubicBezTo>
                  <a:cubicBezTo>
                    <a:pt x="938" y="1597"/>
                    <a:pt x="938" y="1595"/>
                    <a:pt x="939" y="1594"/>
                  </a:cubicBezTo>
                  <a:cubicBezTo>
                    <a:pt x="939" y="1593"/>
                    <a:pt x="941" y="1593"/>
                    <a:pt x="942" y="1594"/>
                  </a:cubicBezTo>
                  <a:cubicBezTo>
                    <a:pt x="944" y="1596"/>
                    <a:pt x="944" y="1596"/>
                    <a:pt x="944" y="1596"/>
                  </a:cubicBezTo>
                  <a:cubicBezTo>
                    <a:pt x="945" y="1597"/>
                    <a:pt x="945" y="1598"/>
                    <a:pt x="945" y="1599"/>
                  </a:cubicBezTo>
                  <a:cubicBezTo>
                    <a:pt x="944" y="1600"/>
                    <a:pt x="943" y="1600"/>
                    <a:pt x="943" y="1600"/>
                  </a:cubicBezTo>
                  <a:close/>
                  <a:moveTo>
                    <a:pt x="929" y="1588"/>
                  </a:moveTo>
                  <a:cubicBezTo>
                    <a:pt x="928" y="1588"/>
                    <a:pt x="927" y="1588"/>
                    <a:pt x="927" y="1588"/>
                  </a:cubicBezTo>
                  <a:cubicBezTo>
                    <a:pt x="925" y="1586"/>
                    <a:pt x="925" y="1586"/>
                    <a:pt x="925" y="1586"/>
                  </a:cubicBezTo>
                  <a:cubicBezTo>
                    <a:pt x="924" y="1585"/>
                    <a:pt x="924" y="1584"/>
                    <a:pt x="924" y="1583"/>
                  </a:cubicBezTo>
                  <a:cubicBezTo>
                    <a:pt x="925" y="1582"/>
                    <a:pt x="927" y="1581"/>
                    <a:pt x="928" y="1582"/>
                  </a:cubicBezTo>
                  <a:cubicBezTo>
                    <a:pt x="930" y="1584"/>
                    <a:pt x="930" y="1584"/>
                    <a:pt x="930" y="1584"/>
                  </a:cubicBezTo>
                  <a:cubicBezTo>
                    <a:pt x="931" y="1585"/>
                    <a:pt x="931" y="1586"/>
                    <a:pt x="930" y="1587"/>
                  </a:cubicBezTo>
                  <a:cubicBezTo>
                    <a:pt x="930" y="1588"/>
                    <a:pt x="929" y="1588"/>
                    <a:pt x="929" y="1588"/>
                  </a:cubicBezTo>
                  <a:close/>
                  <a:moveTo>
                    <a:pt x="914" y="1577"/>
                  </a:moveTo>
                  <a:cubicBezTo>
                    <a:pt x="914" y="1577"/>
                    <a:pt x="913" y="1576"/>
                    <a:pt x="913" y="1576"/>
                  </a:cubicBezTo>
                  <a:cubicBezTo>
                    <a:pt x="911" y="1574"/>
                    <a:pt x="911" y="1574"/>
                    <a:pt x="911" y="1574"/>
                  </a:cubicBezTo>
                  <a:cubicBezTo>
                    <a:pt x="910" y="1573"/>
                    <a:pt x="909" y="1572"/>
                    <a:pt x="910" y="1571"/>
                  </a:cubicBezTo>
                  <a:cubicBezTo>
                    <a:pt x="911" y="1570"/>
                    <a:pt x="913" y="1570"/>
                    <a:pt x="914" y="1570"/>
                  </a:cubicBezTo>
                  <a:cubicBezTo>
                    <a:pt x="916" y="1572"/>
                    <a:pt x="916" y="1572"/>
                    <a:pt x="916" y="1572"/>
                  </a:cubicBezTo>
                  <a:cubicBezTo>
                    <a:pt x="917" y="1573"/>
                    <a:pt x="917" y="1575"/>
                    <a:pt x="916" y="1576"/>
                  </a:cubicBezTo>
                  <a:cubicBezTo>
                    <a:pt x="916" y="1576"/>
                    <a:pt x="915" y="1577"/>
                    <a:pt x="914" y="1577"/>
                  </a:cubicBezTo>
                  <a:close/>
                  <a:moveTo>
                    <a:pt x="900" y="1565"/>
                  </a:moveTo>
                  <a:cubicBezTo>
                    <a:pt x="900" y="1565"/>
                    <a:pt x="899" y="1565"/>
                    <a:pt x="899" y="1564"/>
                  </a:cubicBezTo>
                  <a:cubicBezTo>
                    <a:pt x="897" y="1562"/>
                    <a:pt x="897" y="1562"/>
                    <a:pt x="897" y="1562"/>
                  </a:cubicBezTo>
                  <a:cubicBezTo>
                    <a:pt x="896" y="1561"/>
                    <a:pt x="895" y="1560"/>
                    <a:pt x="896" y="1559"/>
                  </a:cubicBezTo>
                  <a:cubicBezTo>
                    <a:pt x="897" y="1558"/>
                    <a:pt x="899" y="1558"/>
                    <a:pt x="900" y="1559"/>
                  </a:cubicBezTo>
                  <a:cubicBezTo>
                    <a:pt x="902" y="1561"/>
                    <a:pt x="902" y="1561"/>
                    <a:pt x="902" y="1561"/>
                  </a:cubicBezTo>
                  <a:cubicBezTo>
                    <a:pt x="903" y="1561"/>
                    <a:pt x="903" y="1563"/>
                    <a:pt x="902" y="1564"/>
                  </a:cubicBezTo>
                  <a:cubicBezTo>
                    <a:pt x="902" y="1564"/>
                    <a:pt x="901" y="1565"/>
                    <a:pt x="900" y="1565"/>
                  </a:cubicBezTo>
                  <a:close/>
                  <a:moveTo>
                    <a:pt x="886" y="1553"/>
                  </a:moveTo>
                  <a:cubicBezTo>
                    <a:pt x="886" y="1553"/>
                    <a:pt x="885" y="1553"/>
                    <a:pt x="885" y="1552"/>
                  </a:cubicBezTo>
                  <a:cubicBezTo>
                    <a:pt x="883" y="1550"/>
                    <a:pt x="883" y="1550"/>
                    <a:pt x="883" y="1550"/>
                  </a:cubicBezTo>
                  <a:cubicBezTo>
                    <a:pt x="882" y="1549"/>
                    <a:pt x="881" y="1548"/>
                    <a:pt x="882" y="1547"/>
                  </a:cubicBezTo>
                  <a:cubicBezTo>
                    <a:pt x="883" y="1546"/>
                    <a:pt x="885" y="1546"/>
                    <a:pt x="886" y="1547"/>
                  </a:cubicBezTo>
                  <a:cubicBezTo>
                    <a:pt x="888" y="1549"/>
                    <a:pt x="888" y="1549"/>
                    <a:pt x="888" y="1549"/>
                  </a:cubicBezTo>
                  <a:cubicBezTo>
                    <a:pt x="889" y="1550"/>
                    <a:pt x="889" y="1551"/>
                    <a:pt x="888" y="1552"/>
                  </a:cubicBezTo>
                  <a:cubicBezTo>
                    <a:pt x="888" y="1553"/>
                    <a:pt x="887" y="1553"/>
                    <a:pt x="886" y="1553"/>
                  </a:cubicBezTo>
                  <a:close/>
                  <a:moveTo>
                    <a:pt x="873" y="1541"/>
                  </a:moveTo>
                  <a:cubicBezTo>
                    <a:pt x="872" y="1541"/>
                    <a:pt x="871" y="1541"/>
                    <a:pt x="871" y="1540"/>
                  </a:cubicBezTo>
                  <a:cubicBezTo>
                    <a:pt x="869" y="1538"/>
                    <a:pt x="869" y="1538"/>
                    <a:pt x="869" y="1538"/>
                  </a:cubicBezTo>
                  <a:cubicBezTo>
                    <a:pt x="868" y="1537"/>
                    <a:pt x="868" y="1536"/>
                    <a:pt x="868" y="1535"/>
                  </a:cubicBezTo>
                  <a:cubicBezTo>
                    <a:pt x="869" y="1534"/>
                    <a:pt x="871" y="1534"/>
                    <a:pt x="872" y="1535"/>
                  </a:cubicBezTo>
                  <a:cubicBezTo>
                    <a:pt x="874" y="1537"/>
                    <a:pt x="874" y="1537"/>
                    <a:pt x="874" y="1537"/>
                  </a:cubicBezTo>
                  <a:cubicBezTo>
                    <a:pt x="875" y="1538"/>
                    <a:pt x="875" y="1539"/>
                    <a:pt x="874" y="1540"/>
                  </a:cubicBezTo>
                  <a:cubicBezTo>
                    <a:pt x="874" y="1541"/>
                    <a:pt x="873" y="1541"/>
                    <a:pt x="873" y="1541"/>
                  </a:cubicBezTo>
                  <a:close/>
                  <a:moveTo>
                    <a:pt x="859" y="1529"/>
                  </a:moveTo>
                  <a:cubicBezTo>
                    <a:pt x="858" y="1529"/>
                    <a:pt x="858" y="1528"/>
                    <a:pt x="857" y="1528"/>
                  </a:cubicBezTo>
                  <a:cubicBezTo>
                    <a:pt x="855" y="1526"/>
                    <a:pt x="855" y="1526"/>
                    <a:pt x="855" y="1526"/>
                  </a:cubicBezTo>
                  <a:cubicBezTo>
                    <a:pt x="854" y="1525"/>
                    <a:pt x="854" y="1524"/>
                    <a:pt x="855" y="1523"/>
                  </a:cubicBezTo>
                  <a:cubicBezTo>
                    <a:pt x="856" y="1522"/>
                    <a:pt x="857" y="1522"/>
                    <a:pt x="858" y="1522"/>
                  </a:cubicBezTo>
                  <a:cubicBezTo>
                    <a:pt x="860" y="1525"/>
                    <a:pt x="860" y="1525"/>
                    <a:pt x="860" y="1525"/>
                  </a:cubicBezTo>
                  <a:cubicBezTo>
                    <a:pt x="861" y="1525"/>
                    <a:pt x="861" y="1527"/>
                    <a:pt x="861" y="1528"/>
                  </a:cubicBezTo>
                  <a:cubicBezTo>
                    <a:pt x="860" y="1528"/>
                    <a:pt x="859" y="1529"/>
                    <a:pt x="859" y="1529"/>
                  </a:cubicBezTo>
                  <a:close/>
                  <a:moveTo>
                    <a:pt x="845" y="1516"/>
                  </a:moveTo>
                  <a:cubicBezTo>
                    <a:pt x="844" y="1516"/>
                    <a:pt x="844" y="1516"/>
                    <a:pt x="843" y="1516"/>
                  </a:cubicBezTo>
                  <a:cubicBezTo>
                    <a:pt x="841" y="1514"/>
                    <a:pt x="841" y="1514"/>
                    <a:pt x="841" y="1514"/>
                  </a:cubicBezTo>
                  <a:cubicBezTo>
                    <a:pt x="840" y="1513"/>
                    <a:pt x="840" y="1511"/>
                    <a:pt x="841" y="1510"/>
                  </a:cubicBezTo>
                  <a:cubicBezTo>
                    <a:pt x="842" y="1509"/>
                    <a:pt x="843" y="1509"/>
                    <a:pt x="844" y="1510"/>
                  </a:cubicBezTo>
                  <a:cubicBezTo>
                    <a:pt x="847" y="1512"/>
                    <a:pt x="847" y="1512"/>
                    <a:pt x="847" y="1512"/>
                  </a:cubicBezTo>
                  <a:cubicBezTo>
                    <a:pt x="848" y="1513"/>
                    <a:pt x="848" y="1515"/>
                    <a:pt x="847" y="1516"/>
                  </a:cubicBezTo>
                  <a:cubicBezTo>
                    <a:pt x="846" y="1516"/>
                    <a:pt x="846" y="1516"/>
                    <a:pt x="845" y="1516"/>
                  </a:cubicBezTo>
                  <a:close/>
                  <a:moveTo>
                    <a:pt x="831" y="1504"/>
                  </a:moveTo>
                  <a:cubicBezTo>
                    <a:pt x="831" y="1504"/>
                    <a:pt x="830" y="1504"/>
                    <a:pt x="830" y="1504"/>
                  </a:cubicBezTo>
                  <a:cubicBezTo>
                    <a:pt x="828" y="1501"/>
                    <a:pt x="828" y="1501"/>
                    <a:pt x="828" y="1501"/>
                  </a:cubicBezTo>
                  <a:cubicBezTo>
                    <a:pt x="827" y="1501"/>
                    <a:pt x="826" y="1499"/>
                    <a:pt x="827" y="1498"/>
                  </a:cubicBezTo>
                  <a:cubicBezTo>
                    <a:pt x="828" y="1497"/>
                    <a:pt x="830" y="1497"/>
                    <a:pt x="831" y="1498"/>
                  </a:cubicBezTo>
                  <a:cubicBezTo>
                    <a:pt x="833" y="1500"/>
                    <a:pt x="833" y="1500"/>
                    <a:pt x="833" y="1500"/>
                  </a:cubicBezTo>
                  <a:cubicBezTo>
                    <a:pt x="834" y="1501"/>
                    <a:pt x="834" y="1502"/>
                    <a:pt x="833" y="1503"/>
                  </a:cubicBezTo>
                  <a:cubicBezTo>
                    <a:pt x="833" y="1504"/>
                    <a:pt x="832" y="1504"/>
                    <a:pt x="831" y="1504"/>
                  </a:cubicBezTo>
                  <a:close/>
                  <a:moveTo>
                    <a:pt x="818" y="1492"/>
                  </a:moveTo>
                  <a:cubicBezTo>
                    <a:pt x="817" y="1492"/>
                    <a:pt x="817" y="1492"/>
                    <a:pt x="816" y="1491"/>
                  </a:cubicBezTo>
                  <a:cubicBezTo>
                    <a:pt x="814" y="1489"/>
                    <a:pt x="814" y="1489"/>
                    <a:pt x="814" y="1489"/>
                  </a:cubicBezTo>
                  <a:cubicBezTo>
                    <a:pt x="813" y="1488"/>
                    <a:pt x="813" y="1487"/>
                    <a:pt x="814" y="1486"/>
                  </a:cubicBezTo>
                  <a:cubicBezTo>
                    <a:pt x="815" y="1485"/>
                    <a:pt x="816" y="1485"/>
                    <a:pt x="817" y="1486"/>
                  </a:cubicBezTo>
                  <a:cubicBezTo>
                    <a:pt x="819" y="1488"/>
                    <a:pt x="819" y="1488"/>
                    <a:pt x="819" y="1488"/>
                  </a:cubicBezTo>
                  <a:cubicBezTo>
                    <a:pt x="820" y="1489"/>
                    <a:pt x="820" y="1490"/>
                    <a:pt x="820" y="1491"/>
                  </a:cubicBezTo>
                  <a:cubicBezTo>
                    <a:pt x="819" y="1491"/>
                    <a:pt x="818" y="1492"/>
                    <a:pt x="818" y="1492"/>
                  </a:cubicBezTo>
                  <a:close/>
                  <a:moveTo>
                    <a:pt x="804" y="1479"/>
                  </a:moveTo>
                  <a:cubicBezTo>
                    <a:pt x="804" y="1479"/>
                    <a:pt x="803" y="1479"/>
                    <a:pt x="803" y="1479"/>
                  </a:cubicBezTo>
                  <a:cubicBezTo>
                    <a:pt x="801" y="1477"/>
                    <a:pt x="801" y="1477"/>
                    <a:pt x="801" y="1477"/>
                  </a:cubicBezTo>
                  <a:cubicBezTo>
                    <a:pt x="800" y="1476"/>
                    <a:pt x="800" y="1474"/>
                    <a:pt x="800" y="1473"/>
                  </a:cubicBezTo>
                  <a:cubicBezTo>
                    <a:pt x="801" y="1472"/>
                    <a:pt x="803" y="1472"/>
                    <a:pt x="804" y="1473"/>
                  </a:cubicBezTo>
                  <a:cubicBezTo>
                    <a:pt x="806" y="1475"/>
                    <a:pt x="806" y="1475"/>
                    <a:pt x="806" y="1475"/>
                  </a:cubicBezTo>
                  <a:cubicBezTo>
                    <a:pt x="807" y="1476"/>
                    <a:pt x="807" y="1478"/>
                    <a:pt x="806" y="1479"/>
                  </a:cubicBezTo>
                  <a:cubicBezTo>
                    <a:pt x="806" y="1479"/>
                    <a:pt x="805" y="1479"/>
                    <a:pt x="804" y="1479"/>
                  </a:cubicBezTo>
                  <a:close/>
                  <a:moveTo>
                    <a:pt x="791" y="1467"/>
                  </a:moveTo>
                  <a:cubicBezTo>
                    <a:pt x="790" y="1467"/>
                    <a:pt x="790" y="1466"/>
                    <a:pt x="789" y="1466"/>
                  </a:cubicBezTo>
                  <a:cubicBezTo>
                    <a:pt x="787" y="1464"/>
                    <a:pt x="787" y="1464"/>
                    <a:pt x="787" y="1464"/>
                  </a:cubicBezTo>
                  <a:cubicBezTo>
                    <a:pt x="786" y="1463"/>
                    <a:pt x="786" y="1462"/>
                    <a:pt x="787" y="1461"/>
                  </a:cubicBezTo>
                  <a:cubicBezTo>
                    <a:pt x="788" y="1460"/>
                    <a:pt x="789" y="1460"/>
                    <a:pt x="790" y="1460"/>
                  </a:cubicBezTo>
                  <a:cubicBezTo>
                    <a:pt x="793" y="1463"/>
                    <a:pt x="793" y="1463"/>
                    <a:pt x="793" y="1463"/>
                  </a:cubicBezTo>
                  <a:cubicBezTo>
                    <a:pt x="794" y="1463"/>
                    <a:pt x="794" y="1465"/>
                    <a:pt x="793" y="1466"/>
                  </a:cubicBezTo>
                  <a:cubicBezTo>
                    <a:pt x="792" y="1466"/>
                    <a:pt x="792" y="1467"/>
                    <a:pt x="791" y="1467"/>
                  </a:cubicBezTo>
                  <a:close/>
                  <a:moveTo>
                    <a:pt x="778" y="1454"/>
                  </a:moveTo>
                  <a:cubicBezTo>
                    <a:pt x="777" y="1454"/>
                    <a:pt x="777" y="1454"/>
                    <a:pt x="776" y="1453"/>
                  </a:cubicBezTo>
                  <a:cubicBezTo>
                    <a:pt x="774" y="1451"/>
                    <a:pt x="774" y="1451"/>
                    <a:pt x="774" y="1451"/>
                  </a:cubicBezTo>
                  <a:cubicBezTo>
                    <a:pt x="773" y="1450"/>
                    <a:pt x="773" y="1449"/>
                    <a:pt x="774" y="1448"/>
                  </a:cubicBezTo>
                  <a:cubicBezTo>
                    <a:pt x="775" y="1447"/>
                    <a:pt x="776" y="1447"/>
                    <a:pt x="777" y="1448"/>
                  </a:cubicBezTo>
                  <a:cubicBezTo>
                    <a:pt x="779" y="1450"/>
                    <a:pt x="779" y="1450"/>
                    <a:pt x="779" y="1450"/>
                  </a:cubicBezTo>
                  <a:cubicBezTo>
                    <a:pt x="780" y="1451"/>
                    <a:pt x="780" y="1452"/>
                    <a:pt x="779" y="1453"/>
                  </a:cubicBezTo>
                  <a:cubicBezTo>
                    <a:pt x="779" y="1454"/>
                    <a:pt x="778" y="1454"/>
                    <a:pt x="778" y="1454"/>
                  </a:cubicBezTo>
                  <a:close/>
                  <a:moveTo>
                    <a:pt x="765" y="1441"/>
                  </a:moveTo>
                  <a:cubicBezTo>
                    <a:pt x="764" y="1441"/>
                    <a:pt x="763" y="1441"/>
                    <a:pt x="763" y="1441"/>
                  </a:cubicBezTo>
                  <a:cubicBezTo>
                    <a:pt x="761" y="1438"/>
                    <a:pt x="761" y="1438"/>
                    <a:pt x="761" y="1438"/>
                  </a:cubicBezTo>
                  <a:cubicBezTo>
                    <a:pt x="760" y="1437"/>
                    <a:pt x="760" y="1436"/>
                    <a:pt x="761" y="1435"/>
                  </a:cubicBezTo>
                  <a:cubicBezTo>
                    <a:pt x="762" y="1434"/>
                    <a:pt x="763" y="1434"/>
                    <a:pt x="764" y="1435"/>
                  </a:cubicBezTo>
                  <a:cubicBezTo>
                    <a:pt x="766" y="1437"/>
                    <a:pt x="766" y="1437"/>
                    <a:pt x="766" y="1437"/>
                  </a:cubicBezTo>
                  <a:cubicBezTo>
                    <a:pt x="767" y="1438"/>
                    <a:pt x="767" y="1440"/>
                    <a:pt x="766" y="1441"/>
                  </a:cubicBezTo>
                  <a:cubicBezTo>
                    <a:pt x="766" y="1441"/>
                    <a:pt x="765" y="1441"/>
                    <a:pt x="765" y="1441"/>
                  </a:cubicBezTo>
                  <a:close/>
                  <a:moveTo>
                    <a:pt x="751" y="1428"/>
                  </a:moveTo>
                  <a:cubicBezTo>
                    <a:pt x="751" y="1428"/>
                    <a:pt x="750" y="1428"/>
                    <a:pt x="750" y="1428"/>
                  </a:cubicBezTo>
                  <a:cubicBezTo>
                    <a:pt x="748" y="1426"/>
                    <a:pt x="748" y="1426"/>
                    <a:pt x="748" y="1426"/>
                  </a:cubicBezTo>
                  <a:cubicBezTo>
                    <a:pt x="747" y="1425"/>
                    <a:pt x="747" y="1423"/>
                    <a:pt x="748" y="1422"/>
                  </a:cubicBezTo>
                  <a:cubicBezTo>
                    <a:pt x="749" y="1421"/>
                    <a:pt x="750" y="1421"/>
                    <a:pt x="751" y="1422"/>
                  </a:cubicBezTo>
                  <a:cubicBezTo>
                    <a:pt x="753" y="1424"/>
                    <a:pt x="753" y="1424"/>
                    <a:pt x="753" y="1424"/>
                  </a:cubicBezTo>
                  <a:cubicBezTo>
                    <a:pt x="754" y="1425"/>
                    <a:pt x="754" y="1427"/>
                    <a:pt x="753" y="1428"/>
                  </a:cubicBezTo>
                  <a:cubicBezTo>
                    <a:pt x="753" y="1428"/>
                    <a:pt x="752" y="1428"/>
                    <a:pt x="751" y="1428"/>
                  </a:cubicBezTo>
                  <a:close/>
                  <a:moveTo>
                    <a:pt x="738" y="1415"/>
                  </a:moveTo>
                  <a:cubicBezTo>
                    <a:pt x="738" y="1415"/>
                    <a:pt x="737" y="1415"/>
                    <a:pt x="737" y="1415"/>
                  </a:cubicBezTo>
                  <a:cubicBezTo>
                    <a:pt x="735" y="1413"/>
                    <a:pt x="735" y="1413"/>
                    <a:pt x="735" y="1413"/>
                  </a:cubicBezTo>
                  <a:cubicBezTo>
                    <a:pt x="734" y="1412"/>
                    <a:pt x="734" y="1410"/>
                    <a:pt x="735" y="1409"/>
                  </a:cubicBezTo>
                  <a:cubicBezTo>
                    <a:pt x="736" y="1408"/>
                    <a:pt x="737" y="1408"/>
                    <a:pt x="738" y="1409"/>
                  </a:cubicBezTo>
                  <a:cubicBezTo>
                    <a:pt x="740" y="1411"/>
                    <a:pt x="740" y="1411"/>
                    <a:pt x="740" y="1411"/>
                  </a:cubicBezTo>
                  <a:cubicBezTo>
                    <a:pt x="741" y="1412"/>
                    <a:pt x="741" y="1414"/>
                    <a:pt x="740" y="1415"/>
                  </a:cubicBezTo>
                  <a:cubicBezTo>
                    <a:pt x="740" y="1415"/>
                    <a:pt x="739" y="1415"/>
                    <a:pt x="738" y="1415"/>
                  </a:cubicBezTo>
                  <a:close/>
                  <a:moveTo>
                    <a:pt x="725" y="1402"/>
                  </a:moveTo>
                  <a:cubicBezTo>
                    <a:pt x="725" y="1402"/>
                    <a:pt x="724" y="1402"/>
                    <a:pt x="724" y="1402"/>
                  </a:cubicBezTo>
                  <a:cubicBezTo>
                    <a:pt x="722" y="1399"/>
                    <a:pt x="722" y="1399"/>
                    <a:pt x="722" y="1399"/>
                  </a:cubicBezTo>
                  <a:cubicBezTo>
                    <a:pt x="721" y="1399"/>
                    <a:pt x="721" y="1397"/>
                    <a:pt x="722" y="1396"/>
                  </a:cubicBezTo>
                  <a:cubicBezTo>
                    <a:pt x="723" y="1395"/>
                    <a:pt x="724" y="1395"/>
                    <a:pt x="725" y="1396"/>
                  </a:cubicBezTo>
                  <a:cubicBezTo>
                    <a:pt x="727" y="1398"/>
                    <a:pt x="727" y="1398"/>
                    <a:pt x="727" y="1398"/>
                  </a:cubicBezTo>
                  <a:cubicBezTo>
                    <a:pt x="728" y="1399"/>
                    <a:pt x="728" y="1401"/>
                    <a:pt x="727" y="1402"/>
                  </a:cubicBezTo>
                  <a:cubicBezTo>
                    <a:pt x="727" y="1402"/>
                    <a:pt x="726" y="1402"/>
                    <a:pt x="725" y="1402"/>
                  </a:cubicBezTo>
                  <a:close/>
                  <a:moveTo>
                    <a:pt x="713" y="1389"/>
                  </a:moveTo>
                  <a:cubicBezTo>
                    <a:pt x="712" y="1389"/>
                    <a:pt x="711" y="1389"/>
                    <a:pt x="711" y="1389"/>
                  </a:cubicBezTo>
                  <a:cubicBezTo>
                    <a:pt x="709" y="1386"/>
                    <a:pt x="709" y="1386"/>
                    <a:pt x="709" y="1386"/>
                  </a:cubicBezTo>
                  <a:cubicBezTo>
                    <a:pt x="708" y="1385"/>
                    <a:pt x="708" y="1384"/>
                    <a:pt x="709" y="1383"/>
                  </a:cubicBezTo>
                  <a:cubicBezTo>
                    <a:pt x="710" y="1382"/>
                    <a:pt x="711" y="1382"/>
                    <a:pt x="712" y="1383"/>
                  </a:cubicBezTo>
                  <a:cubicBezTo>
                    <a:pt x="714" y="1385"/>
                    <a:pt x="714" y="1385"/>
                    <a:pt x="714" y="1385"/>
                  </a:cubicBezTo>
                  <a:cubicBezTo>
                    <a:pt x="715" y="1386"/>
                    <a:pt x="715" y="1388"/>
                    <a:pt x="714" y="1389"/>
                  </a:cubicBezTo>
                  <a:cubicBezTo>
                    <a:pt x="714" y="1389"/>
                    <a:pt x="713" y="1389"/>
                    <a:pt x="713" y="1389"/>
                  </a:cubicBezTo>
                  <a:close/>
                  <a:moveTo>
                    <a:pt x="700" y="1376"/>
                  </a:moveTo>
                  <a:cubicBezTo>
                    <a:pt x="699" y="1376"/>
                    <a:pt x="699" y="1376"/>
                    <a:pt x="698" y="1375"/>
                  </a:cubicBezTo>
                  <a:cubicBezTo>
                    <a:pt x="696" y="1373"/>
                    <a:pt x="696" y="1373"/>
                    <a:pt x="696" y="1373"/>
                  </a:cubicBezTo>
                  <a:cubicBezTo>
                    <a:pt x="695" y="1372"/>
                    <a:pt x="695" y="1371"/>
                    <a:pt x="696" y="1370"/>
                  </a:cubicBezTo>
                  <a:cubicBezTo>
                    <a:pt x="697" y="1369"/>
                    <a:pt x="699" y="1369"/>
                    <a:pt x="700" y="1370"/>
                  </a:cubicBezTo>
                  <a:cubicBezTo>
                    <a:pt x="702" y="1372"/>
                    <a:pt x="702" y="1372"/>
                    <a:pt x="702" y="1372"/>
                  </a:cubicBezTo>
                  <a:cubicBezTo>
                    <a:pt x="703" y="1373"/>
                    <a:pt x="702" y="1374"/>
                    <a:pt x="702" y="1375"/>
                  </a:cubicBezTo>
                  <a:cubicBezTo>
                    <a:pt x="701" y="1376"/>
                    <a:pt x="700" y="1376"/>
                    <a:pt x="700" y="1376"/>
                  </a:cubicBezTo>
                  <a:close/>
                  <a:moveTo>
                    <a:pt x="687" y="1363"/>
                  </a:moveTo>
                  <a:cubicBezTo>
                    <a:pt x="687" y="1363"/>
                    <a:pt x="686" y="1362"/>
                    <a:pt x="686" y="1362"/>
                  </a:cubicBezTo>
                  <a:cubicBezTo>
                    <a:pt x="683" y="1360"/>
                    <a:pt x="683" y="1360"/>
                    <a:pt x="683" y="1360"/>
                  </a:cubicBezTo>
                  <a:cubicBezTo>
                    <a:pt x="683" y="1359"/>
                    <a:pt x="683" y="1357"/>
                    <a:pt x="684" y="1356"/>
                  </a:cubicBezTo>
                  <a:cubicBezTo>
                    <a:pt x="684" y="1356"/>
                    <a:pt x="686" y="1356"/>
                    <a:pt x="687" y="1357"/>
                  </a:cubicBezTo>
                  <a:cubicBezTo>
                    <a:pt x="689" y="1359"/>
                    <a:pt x="689" y="1359"/>
                    <a:pt x="689" y="1359"/>
                  </a:cubicBezTo>
                  <a:cubicBezTo>
                    <a:pt x="690" y="1360"/>
                    <a:pt x="690" y="1361"/>
                    <a:pt x="689" y="1362"/>
                  </a:cubicBezTo>
                  <a:cubicBezTo>
                    <a:pt x="688" y="1363"/>
                    <a:pt x="688" y="1363"/>
                    <a:pt x="687" y="1363"/>
                  </a:cubicBezTo>
                  <a:close/>
                  <a:moveTo>
                    <a:pt x="675" y="1349"/>
                  </a:moveTo>
                  <a:cubicBezTo>
                    <a:pt x="674" y="1349"/>
                    <a:pt x="673" y="1349"/>
                    <a:pt x="673" y="1349"/>
                  </a:cubicBezTo>
                  <a:cubicBezTo>
                    <a:pt x="671" y="1346"/>
                    <a:pt x="671" y="1346"/>
                    <a:pt x="671" y="1346"/>
                  </a:cubicBezTo>
                  <a:cubicBezTo>
                    <a:pt x="670" y="1345"/>
                    <a:pt x="670" y="1344"/>
                    <a:pt x="671" y="1343"/>
                  </a:cubicBezTo>
                  <a:cubicBezTo>
                    <a:pt x="672" y="1342"/>
                    <a:pt x="673" y="1342"/>
                    <a:pt x="674" y="1343"/>
                  </a:cubicBezTo>
                  <a:cubicBezTo>
                    <a:pt x="676" y="1345"/>
                    <a:pt x="676" y="1345"/>
                    <a:pt x="676" y="1345"/>
                  </a:cubicBezTo>
                  <a:cubicBezTo>
                    <a:pt x="677" y="1346"/>
                    <a:pt x="677" y="1348"/>
                    <a:pt x="676" y="1349"/>
                  </a:cubicBezTo>
                  <a:cubicBezTo>
                    <a:pt x="676" y="1349"/>
                    <a:pt x="675" y="1349"/>
                    <a:pt x="675" y="1349"/>
                  </a:cubicBezTo>
                  <a:close/>
                  <a:moveTo>
                    <a:pt x="662" y="1336"/>
                  </a:moveTo>
                  <a:cubicBezTo>
                    <a:pt x="662" y="1336"/>
                    <a:pt x="661" y="1336"/>
                    <a:pt x="660" y="1335"/>
                  </a:cubicBezTo>
                  <a:cubicBezTo>
                    <a:pt x="658" y="1333"/>
                    <a:pt x="658" y="1333"/>
                    <a:pt x="658" y="1333"/>
                  </a:cubicBezTo>
                  <a:cubicBezTo>
                    <a:pt x="658" y="1332"/>
                    <a:pt x="658" y="1330"/>
                    <a:pt x="659" y="1330"/>
                  </a:cubicBezTo>
                  <a:cubicBezTo>
                    <a:pt x="660" y="1329"/>
                    <a:pt x="661" y="1329"/>
                    <a:pt x="662" y="1330"/>
                  </a:cubicBezTo>
                  <a:cubicBezTo>
                    <a:pt x="664" y="1332"/>
                    <a:pt x="664" y="1332"/>
                    <a:pt x="664" y="1332"/>
                  </a:cubicBezTo>
                  <a:cubicBezTo>
                    <a:pt x="665" y="1333"/>
                    <a:pt x="665" y="1334"/>
                    <a:pt x="664" y="1335"/>
                  </a:cubicBezTo>
                  <a:cubicBezTo>
                    <a:pt x="663" y="1336"/>
                    <a:pt x="663" y="1336"/>
                    <a:pt x="662" y="1336"/>
                  </a:cubicBezTo>
                  <a:close/>
                  <a:moveTo>
                    <a:pt x="650" y="1322"/>
                  </a:moveTo>
                  <a:cubicBezTo>
                    <a:pt x="649" y="1322"/>
                    <a:pt x="649" y="1322"/>
                    <a:pt x="648" y="1322"/>
                  </a:cubicBezTo>
                  <a:cubicBezTo>
                    <a:pt x="646" y="1319"/>
                    <a:pt x="646" y="1319"/>
                    <a:pt x="646" y="1319"/>
                  </a:cubicBezTo>
                  <a:cubicBezTo>
                    <a:pt x="645" y="1318"/>
                    <a:pt x="645" y="1317"/>
                    <a:pt x="646" y="1316"/>
                  </a:cubicBezTo>
                  <a:cubicBezTo>
                    <a:pt x="647" y="1315"/>
                    <a:pt x="649" y="1315"/>
                    <a:pt x="650" y="1316"/>
                  </a:cubicBezTo>
                  <a:cubicBezTo>
                    <a:pt x="652" y="1318"/>
                    <a:pt x="652" y="1318"/>
                    <a:pt x="652" y="1318"/>
                  </a:cubicBezTo>
                  <a:cubicBezTo>
                    <a:pt x="652" y="1319"/>
                    <a:pt x="652" y="1321"/>
                    <a:pt x="651" y="1322"/>
                  </a:cubicBezTo>
                  <a:cubicBezTo>
                    <a:pt x="651" y="1322"/>
                    <a:pt x="650" y="1322"/>
                    <a:pt x="650" y="1322"/>
                  </a:cubicBezTo>
                  <a:close/>
                  <a:moveTo>
                    <a:pt x="638" y="1309"/>
                  </a:moveTo>
                  <a:cubicBezTo>
                    <a:pt x="637" y="1309"/>
                    <a:pt x="636" y="1308"/>
                    <a:pt x="636" y="1308"/>
                  </a:cubicBezTo>
                  <a:cubicBezTo>
                    <a:pt x="634" y="1306"/>
                    <a:pt x="634" y="1306"/>
                    <a:pt x="634" y="1306"/>
                  </a:cubicBezTo>
                  <a:cubicBezTo>
                    <a:pt x="633" y="1305"/>
                    <a:pt x="633" y="1303"/>
                    <a:pt x="634" y="1302"/>
                  </a:cubicBezTo>
                  <a:cubicBezTo>
                    <a:pt x="635" y="1301"/>
                    <a:pt x="636" y="1301"/>
                    <a:pt x="637" y="1302"/>
                  </a:cubicBezTo>
                  <a:cubicBezTo>
                    <a:pt x="639" y="1305"/>
                    <a:pt x="639" y="1305"/>
                    <a:pt x="639" y="1305"/>
                  </a:cubicBezTo>
                  <a:cubicBezTo>
                    <a:pt x="640" y="1306"/>
                    <a:pt x="640" y="1307"/>
                    <a:pt x="639" y="1308"/>
                  </a:cubicBezTo>
                  <a:cubicBezTo>
                    <a:pt x="639" y="1309"/>
                    <a:pt x="638" y="1309"/>
                    <a:pt x="638" y="1309"/>
                  </a:cubicBezTo>
                  <a:close/>
                  <a:moveTo>
                    <a:pt x="625" y="1295"/>
                  </a:moveTo>
                  <a:cubicBezTo>
                    <a:pt x="625" y="1295"/>
                    <a:pt x="624" y="1295"/>
                    <a:pt x="624" y="1294"/>
                  </a:cubicBezTo>
                  <a:cubicBezTo>
                    <a:pt x="622" y="1292"/>
                    <a:pt x="622" y="1292"/>
                    <a:pt x="622" y="1292"/>
                  </a:cubicBezTo>
                  <a:cubicBezTo>
                    <a:pt x="621" y="1291"/>
                    <a:pt x="621" y="1289"/>
                    <a:pt x="622" y="1289"/>
                  </a:cubicBezTo>
                  <a:cubicBezTo>
                    <a:pt x="623" y="1288"/>
                    <a:pt x="624" y="1288"/>
                    <a:pt x="625" y="1289"/>
                  </a:cubicBezTo>
                  <a:cubicBezTo>
                    <a:pt x="627" y="1291"/>
                    <a:pt x="627" y="1291"/>
                    <a:pt x="627" y="1291"/>
                  </a:cubicBezTo>
                  <a:cubicBezTo>
                    <a:pt x="628" y="1292"/>
                    <a:pt x="628" y="1294"/>
                    <a:pt x="627" y="1294"/>
                  </a:cubicBezTo>
                  <a:cubicBezTo>
                    <a:pt x="627" y="1295"/>
                    <a:pt x="626" y="1295"/>
                    <a:pt x="625" y="1295"/>
                  </a:cubicBezTo>
                  <a:close/>
                  <a:moveTo>
                    <a:pt x="613" y="1281"/>
                  </a:moveTo>
                  <a:cubicBezTo>
                    <a:pt x="613" y="1281"/>
                    <a:pt x="612" y="1281"/>
                    <a:pt x="611" y="1280"/>
                  </a:cubicBezTo>
                  <a:cubicBezTo>
                    <a:pt x="609" y="1278"/>
                    <a:pt x="609" y="1278"/>
                    <a:pt x="609" y="1278"/>
                  </a:cubicBezTo>
                  <a:cubicBezTo>
                    <a:pt x="609" y="1277"/>
                    <a:pt x="609" y="1276"/>
                    <a:pt x="610" y="1275"/>
                  </a:cubicBezTo>
                  <a:cubicBezTo>
                    <a:pt x="611" y="1274"/>
                    <a:pt x="612" y="1274"/>
                    <a:pt x="613" y="1275"/>
                  </a:cubicBezTo>
                  <a:cubicBezTo>
                    <a:pt x="615" y="1277"/>
                    <a:pt x="615" y="1277"/>
                    <a:pt x="615" y="1277"/>
                  </a:cubicBezTo>
                  <a:cubicBezTo>
                    <a:pt x="616" y="1278"/>
                    <a:pt x="616" y="1280"/>
                    <a:pt x="615" y="1281"/>
                  </a:cubicBezTo>
                  <a:cubicBezTo>
                    <a:pt x="614" y="1281"/>
                    <a:pt x="614" y="1281"/>
                    <a:pt x="613" y="1281"/>
                  </a:cubicBezTo>
                  <a:close/>
                  <a:moveTo>
                    <a:pt x="601" y="1267"/>
                  </a:moveTo>
                  <a:cubicBezTo>
                    <a:pt x="601" y="1267"/>
                    <a:pt x="600" y="1267"/>
                    <a:pt x="599" y="1266"/>
                  </a:cubicBezTo>
                  <a:cubicBezTo>
                    <a:pt x="597" y="1264"/>
                    <a:pt x="597" y="1264"/>
                    <a:pt x="597" y="1264"/>
                  </a:cubicBezTo>
                  <a:cubicBezTo>
                    <a:pt x="597" y="1263"/>
                    <a:pt x="597" y="1262"/>
                    <a:pt x="598" y="1261"/>
                  </a:cubicBezTo>
                  <a:cubicBezTo>
                    <a:pt x="599" y="1260"/>
                    <a:pt x="600" y="1260"/>
                    <a:pt x="601" y="1261"/>
                  </a:cubicBezTo>
                  <a:cubicBezTo>
                    <a:pt x="603" y="1263"/>
                    <a:pt x="603" y="1263"/>
                    <a:pt x="603" y="1263"/>
                  </a:cubicBezTo>
                  <a:cubicBezTo>
                    <a:pt x="604" y="1264"/>
                    <a:pt x="604" y="1266"/>
                    <a:pt x="603" y="1267"/>
                  </a:cubicBezTo>
                  <a:cubicBezTo>
                    <a:pt x="602" y="1267"/>
                    <a:pt x="602" y="1267"/>
                    <a:pt x="601" y="1267"/>
                  </a:cubicBezTo>
                  <a:close/>
                  <a:moveTo>
                    <a:pt x="589" y="1253"/>
                  </a:moveTo>
                  <a:cubicBezTo>
                    <a:pt x="589" y="1253"/>
                    <a:pt x="588" y="1253"/>
                    <a:pt x="588" y="1252"/>
                  </a:cubicBezTo>
                  <a:cubicBezTo>
                    <a:pt x="586" y="1250"/>
                    <a:pt x="586" y="1250"/>
                    <a:pt x="586" y="1250"/>
                  </a:cubicBezTo>
                  <a:cubicBezTo>
                    <a:pt x="585" y="1249"/>
                    <a:pt x="585" y="1248"/>
                    <a:pt x="586" y="1247"/>
                  </a:cubicBezTo>
                  <a:cubicBezTo>
                    <a:pt x="587" y="1246"/>
                    <a:pt x="588" y="1246"/>
                    <a:pt x="589" y="1247"/>
                  </a:cubicBezTo>
                  <a:cubicBezTo>
                    <a:pt x="591" y="1249"/>
                    <a:pt x="591" y="1249"/>
                    <a:pt x="591" y="1249"/>
                  </a:cubicBezTo>
                  <a:cubicBezTo>
                    <a:pt x="592" y="1250"/>
                    <a:pt x="592" y="1252"/>
                    <a:pt x="591" y="1253"/>
                  </a:cubicBezTo>
                  <a:cubicBezTo>
                    <a:pt x="590" y="1253"/>
                    <a:pt x="590" y="1253"/>
                    <a:pt x="589" y="1253"/>
                  </a:cubicBezTo>
                  <a:close/>
                  <a:moveTo>
                    <a:pt x="578" y="1239"/>
                  </a:moveTo>
                  <a:cubicBezTo>
                    <a:pt x="577" y="1239"/>
                    <a:pt x="576" y="1239"/>
                    <a:pt x="576" y="1238"/>
                  </a:cubicBezTo>
                  <a:cubicBezTo>
                    <a:pt x="574" y="1236"/>
                    <a:pt x="574" y="1236"/>
                    <a:pt x="574" y="1236"/>
                  </a:cubicBezTo>
                  <a:cubicBezTo>
                    <a:pt x="573" y="1235"/>
                    <a:pt x="573" y="1234"/>
                    <a:pt x="574" y="1233"/>
                  </a:cubicBezTo>
                  <a:cubicBezTo>
                    <a:pt x="575" y="1232"/>
                    <a:pt x="577" y="1232"/>
                    <a:pt x="577" y="1233"/>
                  </a:cubicBezTo>
                  <a:cubicBezTo>
                    <a:pt x="579" y="1235"/>
                    <a:pt x="579" y="1235"/>
                    <a:pt x="579" y="1235"/>
                  </a:cubicBezTo>
                  <a:cubicBezTo>
                    <a:pt x="580" y="1236"/>
                    <a:pt x="580" y="1238"/>
                    <a:pt x="579" y="1239"/>
                  </a:cubicBezTo>
                  <a:cubicBezTo>
                    <a:pt x="579" y="1239"/>
                    <a:pt x="578" y="1239"/>
                    <a:pt x="578" y="1239"/>
                  </a:cubicBezTo>
                  <a:close/>
                  <a:moveTo>
                    <a:pt x="566" y="1225"/>
                  </a:moveTo>
                  <a:cubicBezTo>
                    <a:pt x="565" y="1225"/>
                    <a:pt x="565" y="1225"/>
                    <a:pt x="564" y="1224"/>
                  </a:cubicBezTo>
                  <a:cubicBezTo>
                    <a:pt x="562" y="1222"/>
                    <a:pt x="562" y="1222"/>
                    <a:pt x="562" y="1222"/>
                  </a:cubicBezTo>
                  <a:cubicBezTo>
                    <a:pt x="561" y="1221"/>
                    <a:pt x="561" y="1219"/>
                    <a:pt x="562" y="1219"/>
                  </a:cubicBezTo>
                  <a:cubicBezTo>
                    <a:pt x="563" y="1218"/>
                    <a:pt x="565" y="1218"/>
                    <a:pt x="566" y="1219"/>
                  </a:cubicBezTo>
                  <a:cubicBezTo>
                    <a:pt x="568" y="1221"/>
                    <a:pt x="568" y="1221"/>
                    <a:pt x="568" y="1221"/>
                  </a:cubicBezTo>
                  <a:cubicBezTo>
                    <a:pt x="569" y="1222"/>
                    <a:pt x="568" y="1224"/>
                    <a:pt x="567" y="1225"/>
                  </a:cubicBezTo>
                  <a:cubicBezTo>
                    <a:pt x="567" y="1225"/>
                    <a:pt x="566" y="1225"/>
                    <a:pt x="566" y="1225"/>
                  </a:cubicBezTo>
                  <a:close/>
                  <a:moveTo>
                    <a:pt x="554" y="1211"/>
                  </a:moveTo>
                  <a:cubicBezTo>
                    <a:pt x="554" y="1211"/>
                    <a:pt x="553" y="1211"/>
                    <a:pt x="552" y="1210"/>
                  </a:cubicBezTo>
                  <a:cubicBezTo>
                    <a:pt x="551" y="1208"/>
                    <a:pt x="551" y="1208"/>
                    <a:pt x="551" y="1208"/>
                  </a:cubicBezTo>
                  <a:cubicBezTo>
                    <a:pt x="550" y="1207"/>
                    <a:pt x="550" y="1205"/>
                    <a:pt x="551" y="1204"/>
                  </a:cubicBezTo>
                  <a:cubicBezTo>
                    <a:pt x="552" y="1204"/>
                    <a:pt x="553" y="1204"/>
                    <a:pt x="554" y="1205"/>
                  </a:cubicBezTo>
                  <a:cubicBezTo>
                    <a:pt x="556" y="1207"/>
                    <a:pt x="556" y="1207"/>
                    <a:pt x="556" y="1207"/>
                  </a:cubicBezTo>
                  <a:cubicBezTo>
                    <a:pt x="557" y="1208"/>
                    <a:pt x="557" y="1210"/>
                    <a:pt x="556" y="1210"/>
                  </a:cubicBezTo>
                  <a:cubicBezTo>
                    <a:pt x="555" y="1211"/>
                    <a:pt x="555" y="1211"/>
                    <a:pt x="554" y="1211"/>
                  </a:cubicBezTo>
                  <a:close/>
                  <a:moveTo>
                    <a:pt x="543" y="1197"/>
                  </a:moveTo>
                  <a:cubicBezTo>
                    <a:pt x="542" y="1197"/>
                    <a:pt x="541" y="1196"/>
                    <a:pt x="541" y="1196"/>
                  </a:cubicBezTo>
                  <a:cubicBezTo>
                    <a:pt x="539" y="1193"/>
                    <a:pt x="539" y="1193"/>
                    <a:pt x="539" y="1193"/>
                  </a:cubicBezTo>
                  <a:cubicBezTo>
                    <a:pt x="538" y="1192"/>
                    <a:pt x="538" y="1191"/>
                    <a:pt x="539" y="1190"/>
                  </a:cubicBezTo>
                  <a:cubicBezTo>
                    <a:pt x="540" y="1189"/>
                    <a:pt x="542" y="1189"/>
                    <a:pt x="543" y="1190"/>
                  </a:cubicBezTo>
                  <a:cubicBezTo>
                    <a:pt x="545" y="1193"/>
                    <a:pt x="545" y="1193"/>
                    <a:pt x="545" y="1193"/>
                  </a:cubicBezTo>
                  <a:cubicBezTo>
                    <a:pt x="545" y="1194"/>
                    <a:pt x="545" y="1195"/>
                    <a:pt x="544" y="1196"/>
                  </a:cubicBezTo>
                  <a:cubicBezTo>
                    <a:pt x="544" y="1196"/>
                    <a:pt x="543" y="1197"/>
                    <a:pt x="543" y="1197"/>
                  </a:cubicBezTo>
                  <a:close/>
                  <a:moveTo>
                    <a:pt x="531" y="1182"/>
                  </a:moveTo>
                  <a:cubicBezTo>
                    <a:pt x="531" y="1182"/>
                    <a:pt x="530" y="1182"/>
                    <a:pt x="529" y="1181"/>
                  </a:cubicBezTo>
                  <a:cubicBezTo>
                    <a:pt x="528" y="1179"/>
                    <a:pt x="528" y="1179"/>
                    <a:pt x="528" y="1179"/>
                  </a:cubicBezTo>
                  <a:cubicBezTo>
                    <a:pt x="527" y="1178"/>
                    <a:pt x="527" y="1176"/>
                    <a:pt x="528" y="1176"/>
                  </a:cubicBezTo>
                  <a:cubicBezTo>
                    <a:pt x="529" y="1175"/>
                    <a:pt x="531" y="1175"/>
                    <a:pt x="531" y="1176"/>
                  </a:cubicBezTo>
                  <a:cubicBezTo>
                    <a:pt x="533" y="1178"/>
                    <a:pt x="533" y="1178"/>
                    <a:pt x="533" y="1178"/>
                  </a:cubicBezTo>
                  <a:cubicBezTo>
                    <a:pt x="534" y="1179"/>
                    <a:pt x="534" y="1181"/>
                    <a:pt x="533" y="1182"/>
                  </a:cubicBezTo>
                  <a:cubicBezTo>
                    <a:pt x="532" y="1182"/>
                    <a:pt x="532" y="1182"/>
                    <a:pt x="531" y="1182"/>
                  </a:cubicBezTo>
                  <a:close/>
                  <a:moveTo>
                    <a:pt x="520" y="1168"/>
                  </a:moveTo>
                  <a:cubicBezTo>
                    <a:pt x="519" y="1168"/>
                    <a:pt x="519" y="1168"/>
                    <a:pt x="518" y="1167"/>
                  </a:cubicBezTo>
                  <a:cubicBezTo>
                    <a:pt x="516" y="1165"/>
                    <a:pt x="516" y="1165"/>
                    <a:pt x="516" y="1165"/>
                  </a:cubicBezTo>
                  <a:cubicBezTo>
                    <a:pt x="515" y="1163"/>
                    <a:pt x="516" y="1162"/>
                    <a:pt x="517" y="1161"/>
                  </a:cubicBezTo>
                  <a:cubicBezTo>
                    <a:pt x="518" y="1160"/>
                    <a:pt x="519" y="1161"/>
                    <a:pt x="520" y="1162"/>
                  </a:cubicBezTo>
                  <a:cubicBezTo>
                    <a:pt x="522" y="1164"/>
                    <a:pt x="522" y="1164"/>
                    <a:pt x="522" y="1164"/>
                  </a:cubicBezTo>
                  <a:cubicBezTo>
                    <a:pt x="523" y="1165"/>
                    <a:pt x="523" y="1167"/>
                    <a:pt x="522" y="1167"/>
                  </a:cubicBezTo>
                  <a:cubicBezTo>
                    <a:pt x="521" y="1168"/>
                    <a:pt x="521" y="1168"/>
                    <a:pt x="520" y="1168"/>
                  </a:cubicBezTo>
                  <a:close/>
                  <a:moveTo>
                    <a:pt x="509" y="1153"/>
                  </a:moveTo>
                  <a:cubicBezTo>
                    <a:pt x="508" y="1153"/>
                    <a:pt x="507" y="1153"/>
                    <a:pt x="507" y="1152"/>
                  </a:cubicBezTo>
                  <a:cubicBezTo>
                    <a:pt x="505" y="1150"/>
                    <a:pt x="505" y="1150"/>
                    <a:pt x="505" y="1150"/>
                  </a:cubicBezTo>
                  <a:cubicBezTo>
                    <a:pt x="504" y="1149"/>
                    <a:pt x="504" y="1147"/>
                    <a:pt x="506" y="1147"/>
                  </a:cubicBezTo>
                  <a:cubicBezTo>
                    <a:pt x="507" y="1146"/>
                    <a:pt x="508" y="1146"/>
                    <a:pt x="509" y="1147"/>
                  </a:cubicBezTo>
                  <a:cubicBezTo>
                    <a:pt x="511" y="1149"/>
                    <a:pt x="511" y="1149"/>
                    <a:pt x="511" y="1149"/>
                  </a:cubicBezTo>
                  <a:cubicBezTo>
                    <a:pt x="512" y="1151"/>
                    <a:pt x="511" y="1152"/>
                    <a:pt x="510" y="1153"/>
                  </a:cubicBezTo>
                  <a:cubicBezTo>
                    <a:pt x="510" y="1153"/>
                    <a:pt x="509" y="1153"/>
                    <a:pt x="509" y="1153"/>
                  </a:cubicBezTo>
                  <a:close/>
                  <a:moveTo>
                    <a:pt x="498" y="1139"/>
                  </a:moveTo>
                  <a:cubicBezTo>
                    <a:pt x="497" y="1139"/>
                    <a:pt x="496" y="1138"/>
                    <a:pt x="496" y="1138"/>
                  </a:cubicBezTo>
                  <a:cubicBezTo>
                    <a:pt x="494" y="1135"/>
                    <a:pt x="494" y="1135"/>
                    <a:pt x="494" y="1135"/>
                  </a:cubicBezTo>
                  <a:cubicBezTo>
                    <a:pt x="493" y="1134"/>
                    <a:pt x="493" y="1133"/>
                    <a:pt x="494" y="1132"/>
                  </a:cubicBezTo>
                  <a:cubicBezTo>
                    <a:pt x="495" y="1131"/>
                    <a:pt x="497" y="1131"/>
                    <a:pt x="498" y="1132"/>
                  </a:cubicBezTo>
                  <a:cubicBezTo>
                    <a:pt x="500" y="1135"/>
                    <a:pt x="500" y="1135"/>
                    <a:pt x="500" y="1135"/>
                  </a:cubicBezTo>
                  <a:cubicBezTo>
                    <a:pt x="500" y="1136"/>
                    <a:pt x="500" y="1137"/>
                    <a:pt x="499" y="1138"/>
                  </a:cubicBezTo>
                  <a:cubicBezTo>
                    <a:pt x="499" y="1139"/>
                    <a:pt x="498" y="1139"/>
                    <a:pt x="498" y="1139"/>
                  </a:cubicBezTo>
                  <a:close/>
                  <a:moveTo>
                    <a:pt x="487" y="1124"/>
                  </a:moveTo>
                  <a:cubicBezTo>
                    <a:pt x="486" y="1124"/>
                    <a:pt x="485" y="1124"/>
                    <a:pt x="485" y="1123"/>
                  </a:cubicBezTo>
                  <a:cubicBezTo>
                    <a:pt x="483" y="1121"/>
                    <a:pt x="483" y="1121"/>
                    <a:pt x="483" y="1121"/>
                  </a:cubicBezTo>
                  <a:cubicBezTo>
                    <a:pt x="482" y="1120"/>
                    <a:pt x="482" y="1118"/>
                    <a:pt x="483" y="1117"/>
                  </a:cubicBezTo>
                  <a:cubicBezTo>
                    <a:pt x="485" y="1117"/>
                    <a:pt x="486" y="1117"/>
                    <a:pt x="487" y="1118"/>
                  </a:cubicBezTo>
                  <a:cubicBezTo>
                    <a:pt x="489" y="1120"/>
                    <a:pt x="489" y="1120"/>
                    <a:pt x="489" y="1120"/>
                  </a:cubicBezTo>
                  <a:cubicBezTo>
                    <a:pt x="489" y="1121"/>
                    <a:pt x="489" y="1123"/>
                    <a:pt x="488" y="1124"/>
                  </a:cubicBezTo>
                  <a:cubicBezTo>
                    <a:pt x="488" y="1124"/>
                    <a:pt x="487" y="1124"/>
                    <a:pt x="487" y="1124"/>
                  </a:cubicBezTo>
                  <a:close/>
                  <a:moveTo>
                    <a:pt x="476" y="1109"/>
                  </a:moveTo>
                  <a:cubicBezTo>
                    <a:pt x="475" y="1109"/>
                    <a:pt x="474" y="1109"/>
                    <a:pt x="474" y="1108"/>
                  </a:cubicBezTo>
                  <a:cubicBezTo>
                    <a:pt x="472" y="1106"/>
                    <a:pt x="472" y="1106"/>
                    <a:pt x="472" y="1106"/>
                  </a:cubicBezTo>
                  <a:cubicBezTo>
                    <a:pt x="471" y="1105"/>
                    <a:pt x="472" y="1103"/>
                    <a:pt x="473" y="1103"/>
                  </a:cubicBezTo>
                  <a:cubicBezTo>
                    <a:pt x="474" y="1102"/>
                    <a:pt x="475" y="1102"/>
                    <a:pt x="476" y="1103"/>
                  </a:cubicBezTo>
                  <a:cubicBezTo>
                    <a:pt x="478" y="1106"/>
                    <a:pt x="478" y="1106"/>
                    <a:pt x="478" y="1106"/>
                  </a:cubicBezTo>
                  <a:cubicBezTo>
                    <a:pt x="479" y="1107"/>
                    <a:pt x="478" y="1108"/>
                    <a:pt x="477" y="1109"/>
                  </a:cubicBezTo>
                  <a:cubicBezTo>
                    <a:pt x="477" y="1109"/>
                    <a:pt x="476" y="1109"/>
                    <a:pt x="476" y="1109"/>
                  </a:cubicBezTo>
                  <a:close/>
                  <a:moveTo>
                    <a:pt x="465" y="1095"/>
                  </a:moveTo>
                  <a:cubicBezTo>
                    <a:pt x="464" y="1095"/>
                    <a:pt x="464" y="1094"/>
                    <a:pt x="463" y="1094"/>
                  </a:cubicBezTo>
                  <a:cubicBezTo>
                    <a:pt x="461" y="1091"/>
                    <a:pt x="461" y="1091"/>
                    <a:pt x="461" y="1091"/>
                  </a:cubicBezTo>
                  <a:cubicBezTo>
                    <a:pt x="461" y="1090"/>
                    <a:pt x="461" y="1088"/>
                    <a:pt x="462" y="1088"/>
                  </a:cubicBezTo>
                  <a:cubicBezTo>
                    <a:pt x="463" y="1087"/>
                    <a:pt x="464" y="1087"/>
                    <a:pt x="465" y="1088"/>
                  </a:cubicBezTo>
                  <a:cubicBezTo>
                    <a:pt x="467" y="1091"/>
                    <a:pt x="467" y="1091"/>
                    <a:pt x="467" y="1091"/>
                  </a:cubicBezTo>
                  <a:cubicBezTo>
                    <a:pt x="468" y="1092"/>
                    <a:pt x="467" y="1093"/>
                    <a:pt x="466" y="1094"/>
                  </a:cubicBezTo>
                  <a:cubicBezTo>
                    <a:pt x="466" y="1094"/>
                    <a:pt x="465" y="1095"/>
                    <a:pt x="465" y="1095"/>
                  </a:cubicBezTo>
                  <a:close/>
                  <a:moveTo>
                    <a:pt x="454" y="1080"/>
                  </a:moveTo>
                  <a:cubicBezTo>
                    <a:pt x="454" y="1080"/>
                    <a:pt x="453" y="1079"/>
                    <a:pt x="452" y="1079"/>
                  </a:cubicBezTo>
                  <a:cubicBezTo>
                    <a:pt x="451" y="1076"/>
                    <a:pt x="451" y="1076"/>
                    <a:pt x="451" y="1076"/>
                  </a:cubicBezTo>
                  <a:cubicBezTo>
                    <a:pt x="450" y="1075"/>
                    <a:pt x="450" y="1074"/>
                    <a:pt x="451" y="1073"/>
                  </a:cubicBezTo>
                  <a:cubicBezTo>
                    <a:pt x="452" y="1072"/>
                    <a:pt x="454" y="1072"/>
                    <a:pt x="454" y="1073"/>
                  </a:cubicBezTo>
                  <a:cubicBezTo>
                    <a:pt x="456" y="1076"/>
                    <a:pt x="456" y="1076"/>
                    <a:pt x="456" y="1076"/>
                  </a:cubicBezTo>
                  <a:cubicBezTo>
                    <a:pt x="457" y="1077"/>
                    <a:pt x="457" y="1078"/>
                    <a:pt x="456" y="1079"/>
                  </a:cubicBezTo>
                  <a:cubicBezTo>
                    <a:pt x="455" y="1079"/>
                    <a:pt x="455" y="1080"/>
                    <a:pt x="454" y="1080"/>
                  </a:cubicBezTo>
                  <a:close/>
                  <a:moveTo>
                    <a:pt x="444" y="1065"/>
                  </a:moveTo>
                  <a:cubicBezTo>
                    <a:pt x="443" y="1065"/>
                    <a:pt x="442" y="1064"/>
                    <a:pt x="442" y="1064"/>
                  </a:cubicBezTo>
                  <a:cubicBezTo>
                    <a:pt x="440" y="1061"/>
                    <a:pt x="440" y="1061"/>
                    <a:pt x="440" y="1061"/>
                  </a:cubicBezTo>
                  <a:cubicBezTo>
                    <a:pt x="439" y="1060"/>
                    <a:pt x="439" y="1059"/>
                    <a:pt x="441" y="1058"/>
                  </a:cubicBezTo>
                  <a:cubicBezTo>
                    <a:pt x="442" y="1057"/>
                    <a:pt x="443" y="1057"/>
                    <a:pt x="444" y="1058"/>
                  </a:cubicBezTo>
                  <a:cubicBezTo>
                    <a:pt x="446" y="1061"/>
                    <a:pt x="446" y="1061"/>
                    <a:pt x="446" y="1061"/>
                  </a:cubicBezTo>
                  <a:cubicBezTo>
                    <a:pt x="446" y="1062"/>
                    <a:pt x="446" y="1063"/>
                    <a:pt x="445" y="1064"/>
                  </a:cubicBezTo>
                  <a:cubicBezTo>
                    <a:pt x="445" y="1065"/>
                    <a:pt x="444" y="1065"/>
                    <a:pt x="444" y="1065"/>
                  </a:cubicBezTo>
                  <a:close/>
                  <a:moveTo>
                    <a:pt x="433" y="1050"/>
                  </a:moveTo>
                  <a:cubicBezTo>
                    <a:pt x="432" y="1050"/>
                    <a:pt x="432" y="1049"/>
                    <a:pt x="431" y="1049"/>
                  </a:cubicBezTo>
                  <a:cubicBezTo>
                    <a:pt x="430" y="1046"/>
                    <a:pt x="430" y="1046"/>
                    <a:pt x="430" y="1046"/>
                  </a:cubicBezTo>
                  <a:cubicBezTo>
                    <a:pt x="429" y="1045"/>
                    <a:pt x="429" y="1044"/>
                    <a:pt x="430" y="1043"/>
                  </a:cubicBezTo>
                  <a:cubicBezTo>
                    <a:pt x="431" y="1042"/>
                    <a:pt x="433" y="1042"/>
                    <a:pt x="433" y="1043"/>
                  </a:cubicBezTo>
                  <a:cubicBezTo>
                    <a:pt x="435" y="1046"/>
                    <a:pt x="435" y="1046"/>
                    <a:pt x="435" y="1046"/>
                  </a:cubicBezTo>
                  <a:cubicBezTo>
                    <a:pt x="436" y="1047"/>
                    <a:pt x="436" y="1048"/>
                    <a:pt x="435" y="1049"/>
                  </a:cubicBezTo>
                  <a:cubicBezTo>
                    <a:pt x="434" y="1049"/>
                    <a:pt x="434" y="1050"/>
                    <a:pt x="433" y="1050"/>
                  </a:cubicBezTo>
                  <a:close/>
                  <a:moveTo>
                    <a:pt x="423" y="1034"/>
                  </a:moveTo>
                  <a:cubicBezTo>
                    <a:pt x="422" y="1034"/>
                    <a:pt x="421" y="1034"/>
                    <a:pt x="421" y="1033"/>
                  </a:cubicBezTo>
                  <a:cubicBezTo>
                    <a:pt x="419" y="1031"/>
                    <a:pt x="419" y="1031"/>
                    <a:pt x="419" y="1031"/>
                  </a:cubicBezTo>
                  <a:cubicBezTo>
                    <a:pt x="418" y="1030"/>
                    <a:pt x="419" y="1028"/>
                    <a:pt x="420" y="1028"/>
                  </a:cubicBezTo>
                  <a:cubicBezTo>
                    <a:pt x="421" y="1027"/>
                    <a:pt x="422" y="1027"/>
                    <a:pt x="423" y="1028"/>
                  </a:cubicBezTo>
                  <a:cubicBezTo>
                    <a:pt x="425" y="1031"/>
                    <a:pt x="425" y="1031"/>
                    <a:pt x="425" y="1031"/>
                  </a:cubicBezTo>
                  <a:cubicBezTo>
                    <a:pt x="426" y="1032"/>
                    <a:pt x="425" y="1033"/>
                    <a:pt x="424" y="1034"/>
                  </a:cubicBezTo>
                  <a:cubicBezTo>
                    <a:pt x="424" y="1034"/>
                    <a:pt x="423" y="1034"/>
                    <a:pt x="423" y="1034"/>
                  </a:cubicBezTo>
                  <a:close/>
                  <a:moveTo>
                    <a:pt x="413" y="1019"/>
                  </a:moveTo>
                  <a:cubicBezTo>
                    <a:pt x="412" y="1019"/>
                    <a:pt x="411" y="1019"/>
                    <a:pt x="411" y="1018"/>
                  </a:cubicBezTo>
                  <a:cubicBezTo>
                    <a:pt x="409" y="1016"/>
                    <a:pt x="409" y="1016"/>
                    <a:pt x="409" y="1016"/>
                  </a:cubicBezTo>
                  <a:cubicBezTo>
                    <a:pt x="408" y="1015"/>
                    <a:pt x="408" y="1013"/>
                    <a:pt x="409" y="1012"/>
                  </a:cubicBezTo>
                  <a:cubicBezTo>
                    <a:pt x="411" y="1012"/>
                    <a:pt x="412" y="1012"/>
                    <a:pt x="413" y="1013"/>
                  </a:cubicBezTo>
                  <a:cubicBezTo>
                    <a:pt x="414" y="1016"/>
                    <a:pt x="414" y="1016"/>
                    <a:pt x="414" y="1016"/>
                  </a:cubicBezTo>
                  <a:cubicBezTo>
                    <a:pt x="415" y="1017"/>
                    <a:pt x="415" y="1018"/>
                    <a:pt x="414" y="1019"/>
                  </a:cubicBezTo>
                  <a:cubicBezTo>
                    <a:pt x="413" y="1019"/>
                    <a:pt x="413" y="1019"/>
                    <a:pt x="413" y="1019"/>
                  </a:cubicBezTo>
                  <a:close/>
                  <a:moveTo>
                    <a:pt x="402" y="1004"/>
                  </a:moveTo>
                  <a:cubicBezTo>
                    <a:pt x="402" y="1004"/>
                    <a:pt x="401" y="1004"/>
                    <a:pt x="400" y="1003"/>
                  </a:cubicBezTo>
                  <a:cubicBezTo>
                    <a:pt x="399" y="1000"/>
                    <a:pt x="399" y="1000"/>
                    <a:pt x="399" y="1000"/>
                  </a:cubicBezTo>
                  <a:cubicBezTo>
                    <a:pt x="398" y="999"/>
                    <a:pt x="398" y="998"/>
                    <a:pt x="399" y="997"/>
                  </a:cubicBezTo>
                  <a:cubicBezTo>
                    <a:pt x="400" y="996"/>
                    <a:pt x="402" y="997"/>
                    <a:pt x="403" y="998"/>
                  </a:cubicBezTo>
                  <a:cubicBezTo>
                    <a:pt x="404" y="1000"/>
                    <a:pt x="404" y="1000"/>
                    <a:pt x="404" y="1000"/>
                  </a:cubicBezTo>
                  <a:cubicBezTo>
                    <a:pt x="405" y="1001"/>
                    <a:pt x="405" y="1003"/>
                    <a:pt x="404" y="1004"/>
                  </a:cubicBezTo>
                  <a:cubicBezTo>
                    <a:pt x="403" y="1004"/>
                    <a:pt x="403" y="1004"/>
                    <a:pt x="402" y="1004"/>
                  </a:cubicBezTo>
                  <a:close/>
                  <a:moveTo>
                    <a:pt x="392" y="989"/>
                  </a:moveTo>
                  <a:cubicBezTo>
                    <a:pt x="391" y="989"/>
                    <a:pt x="391" y="988"/>
                    <a:pt x="390" y="988"/>
                  </a:cubicBezTo>
                  <a:cubicBezTo>
                    <a:pt x="389" y="985"/>
                    <a:pt x="389" y="985"/>
                    <a:pt x="389" y="985"/>
                  </a:cubicBezTo>
                  <a:cubicBezTo>
                    <a:pt x="388" y="984"/>
                    <a:pt x="388" y="983"/>
                    <a:pt x="389" y="982"/>
                  </a:cubicBezTo>
                  <a:cubicBezTo>
                    <a:pt x="390" y="981"/>
                    <a:pt x="392" y="981"/>
                    <a:pt x="393" y="983"/>
                  </a:cubicBezTo>
                  <a:cubicBezTo>
                    <a:pt x="394" y="985"/>
                    <a:pt x="394" y="985"/>
                    <a:pt x="394" y="985"/>
                  </a:cubicBezTo>
                  <a:cubicBezTo>
                    <a:pt x="395" y="986"/>
                    <a:pt x="395" y="988"/>
                    <a:pt x="394" y="988"/>
                  </a:cubicBezTo>
                  <a:cubicBezTo>
                    <a:pt x="393" y="989"/>
                    <a:pt x="393" y="989"/>
                    <a:pt x="392" y="989"/>
                  </a:cubicBezTo>
                  <a:close/>
                  <a:moveTo>
                    <a:pt x="382" y="973"/>
                  </a:moveTo>
                  <a:cubicBezTo>
                    <a:pt x="382" y="973"/>
                    <a:pt x="381" y="973"/>
                    <a:pt x="380" y="972"/>
                  </a:cubicBezTo>
                  <a:cubicBezTo>
                    <a:pt x="379" y="970"/>
                    <a:pt x="379" y="970"/>
                    <a:pt x="379" y="970"/>
                  </a:cubicBezTo>
                  <a:cubicBezTo>
                    <a:pt x="378" y="969"/>
                    <a:pt x="378" y="967"/>
                    <a:pt x="379" y="966"/>
                  </a:cubicBezTo>
                  <a:cubicBezTo>
                    <a:pt x="380" y="966"/>
                    <a:pt x="382" y="966"/>
                    <a:pt x="383" y="967"/>
                  </a:cubicBezTo>
                  <a:cubicBezTo>
                    <a:pt x="384" y="970"/>
                    <a:pt x="384" y="970"/>
                    <a:pt x="384" y="970"/>
                  </a:cubicBezTo>
                  <a:cubicBezTo>
                    <a:pt x="385" y="971"/>
                    <a:pt x="385" y="972"/>
                    <a:pt x="384" y="973"/>
                  </a:cubicBezTo>
                  <a:cubicBezTo>
                    <a:pt x="383" y="973"/>
                    <a:pt x="383" y="973"/>
                    <a:pt x="382" y="973"/>
                  </a:cubicBezTo>
                  <a:close/>
                  <a:moveTo>
                    <a:pt x="372" y="958"/>
                  </a:moveTo>
                  <a:cubicBezTo>
                    <a:pt x="372" y="958"/>
                    <a:pt x="371" y="958"/>
                    <a:pt x="370" y="957"/>
                  </a:cubicBezTo>
                  <a:cubicBezTo>
                    <a:pt x="369" y="954"/>
                    <a:pt x="369" y="954"/>
                    <a:pt x="369" y="954"/>
                  </a:cubicBezTo>
                  <a:cubicBezTo>
                    <a:pt x="368" y="953"/>
                    <a:pt x="368" y="952"/>
                    <a:pt x="370" y="951"/>
                  </a:cubicBezTo>
                  <a:cubicBezTo>
                    <a:pt x="371" y="950"/>
                    <a:pt x="372" y="951"/>
                    <a:pt x="373" y="952"/>
                  </a:cubicBezTo>
                  <a:cubicBezTo>
                    <a:pt x="374" y="954"/>
                    <a:pt x="374" y="954"/>
                    <a:pt x="374" y="954"/>
                  </a:cubicBezTo>
                  <a:cubicBezTo>
                    <a:pt x="375" y="955"/>
                    <a:pt x="375" y="957"/>
                    <a:pt x="374" y="958"/>
                  </a:cubicBezTo>
                  <a:cubicBezTo>
                    <a:pt x="373" y="958"/>
                    <a:pt x="373" y="958"/>
                    <a:pt x="372" y="958"/>
                  </a:cubicBezTo>
                  <a:close/>
                  <a:moveTo>
                    <a:pt x="363" y="942"/>
                  </a:moveTo>
                  <a:cubicBezTo>
                    <a:pt x="362" y="942"/>
                    <a:pt x="361" y="942"/>
                    <a:pt x="361" y="941"/>
                  </a:cubicBezTo>
                  <a:cubicBezTo>
                    <a:pt x="359" y="939"/>
                    <a:pt x="359" y="939"/>
                    <a:pt x="359" y="939"/>
                  </a:cubicBezTo>
                  <a:cubicBezTo>
                    <a:pt x="358" y="938"/>
                    <a:pt x="359" y="936"/>
                    <a:pt x="360" y="935"/>
                  </a:cubicBezTo>
                  <a:cubicBezTo>
                    <a:pt x="361" y="935"/>
                    <a:pt x="362" y="935"/>
                    <a:pt x="363" y="936"/>
                  </a:cubicBezTo>
                  <a:cubicBezTo>
                    <a:pt x="365" y="939"/>
                    <a:pt x="365" y="939"/>
                    <a:pt x="365" y="939"/>
                  </a:cubicBezTo>
                  <a:cubicBezTo>
                    <a:pt x="365" y="940"/>
                    <a:pt x="365" y="941"/>
                    <a:pt x="364" y="942"/>
                  </a:cubicBezTo>
                  <a:cubicBezTo>
                    <a:pt x="364" y="942"/>
                    <a:pt x="363" y="942"/>
                    <a:pt x="363" y="942"/>
                  </a:cubicBezTo>
                  <a:close/>
                  <a:moveTo>
                    <a:pt x="353" y="927"/>
                  </a:moveTo>
                  <a:cubicBezTo>
                    <a:pt x="352" y="927"/>
                    <a:pt x="351" y="926"/>
                    <a:pt x="351" y="926"/>
                  </a:cubicBezTo>
                  <a:cubicBezTo>
                    <a:pt x="349" y="923"/>
                    <a:pt x="349" y="923"/>
                    <a:pt x="349" y="923"/>
                  </a:cubicBezTo>
                  <a:cubicBezTo>
                    <a:pt x="349" y="922"/>
                    <a:pt x="349" y="921"/>
                    <a:pt x="350" y="920"/>
                  </a:cubicBezTo>
                  <a:cubicBezTo>
                    <a:pt x="351" y="919"/>
                    <a:pt x="353" y="919"/>
                    <a:pt x="353" y="921"/>
                  </a:cubicBezTo>
                  <a:cubicBezTo>
                    <a:pt x="355" y="923"/>
                    <a:pt x="355" y="923"/>
                    <a:pt x="355" y="923"/>
                  </a:cubicBezTo>
                  <a:cubicBezTo>
                    <a:pt x="356" y="924"/>
                    <a:pt x="355" y="926"/>
                    <a:pt x="354" y="926"/>
                  </a:cubicBezTo>
                  <a:cubicBezTo>
                    <a:pt x="354" y="927"/>
                    <a:pt x="353" y="927"/>
                    <a:pt x="353" y="927"/>
                  </a:cubicBezTo>
                  <a:close/>
                  <a:moveTo>
                    <a:pt x="344" y="911"/>
                  </a:moveTo>
                  <a:cubicBezTo>
                    <a:pt x="343" y="911"/>
                    <a:pt x="342" y="911"/>
                    <a:pt x="341" y="910"/>
                  </a:cubicBezTo>
                  <a:cubicBezTo>
                    <a:pt x="340" y="907"/>
                    <a:pt x="340" y="907"/>
                    <a:pt x="340" y="907"/>
                  </a:cubicBezTo>
                  <a:cubicBezTo>
                    <a:pt x="339" y="906"/>
                    <a:pt x="340" y="905"/>
                    <a:pt x="341" y="904"/>
                  </a:cubicBezTo>
                  <a:cubicBezTo>
                    <a:pt x="342" y="903"/>
                    <a:pt x="343" y="904"/>
                    <a:pt x="344" y="905"/>
                  </a:cubicBezTo>
                  <a:cubicBezTo>
                    <a:pt x="346" y="908"/>
                    <a:pt x="346" y="908"/>
                    <a:pt x="346" y="908"/>
                  </a:cubicBezTo>
                  <a:cubicBezTo>
                    <a:pt x="346" y="909"/>
                    <a:pt x="346" y="910"/>
                    <a:pt x="345" y="911"/>
                  </a:cubicBezTo>
                  <a:cubicBezTo>
                    <a:pt x="344" y="911"/>
                    <a:pt x="344" y="911"/>
                    <a:pt x="344" y="911"/>
                  </a:cubicBezTo>
                  <a:close/>
                  <a:moveTo>
                    <a:pt x="334" y="895"/>
                  </a:moveTo>
                  <a:cubicBezTo>
                    <a:pt x="333" y="895"/>
                    <a:pt x="332" y="895"/>
                    <a:pt x="332" y="894"/>
                  </a:cubicBezTo>
                  <a:cubicBezTo>
                    <a:pt x="330" y="892"/>
                    <a:pt x="330" y="892"/>
                    <a:pt x="330" y="892"/>
                  </a:cubicBezTo>
                  <a:cubicBezTo>
                    <a:pt x="330" y="891"/>
                    <a:pt x="330" y="889"/>
                    <a:pt x="331" y="888"/>
                  </a:cubicBezTo>
                  <a:cubicBezTo>
                    <a:pt x="332" y="888"/>
                    <a:pt x="334" y="888"/>
                    <a:pt x="335" y="889"/>
                  </a:cubicBezTo>
                  <a:cubicBezTo>
                    <a:pt x="336" y="892"/>
                    <a:pt x="336" y="892"/>
                    <a:pt x="336" y="892"/>
                  </a:cubicBezTo>
                  <a:cubicBezTo>
                    <a:pt x="337" y="893"/>
                    <a:pt x="336" y="894"/>
                    <a:pt x="335" y="895"/>
                  </a:cubicBezTo>
                  <a:cubicBezTo>
                    <a:pt x="335" y="895"/>
                    <a:pt x="334" y="895"/>
                    <a:pt x="334" y="895"/>
                  </a:cubicBezTo>
                  <a:close/>
                  <a:moveTo>
                    <a:pt x="325" y="880"/>
                  </a:moveTo>
                  <a:cubicBezTo>
                    <a:pt x="324" y="880"/>
                    <a:pt x="323" y="879"/>
                    <a:pt x="323" y="879"/>
                  </a:cubicBezTo>
                  <a:cubicBezTo>
                    <a:pt x="321" y="876"/>
                    <a:pt x="321" y="876"/>
                    <a:pt x="321" y="876"/>
                  </a:cubicBezTo>
                  <a:cubicBezTo>
                    <a:pt x="320" y="875"/>
                    <a:pt x="321" y="873"/>
                    <a:pt x="322" y="873"/>
                  </a:cubicBezTo>
                  <a:cubicBezTo>
                    <a:pt x="323" y="872"/>
                    <a:pt x="325" y="872"/>
                    <a:pt x="325" y="873"/>
                  </a:cubicBezTo>
                  <a:cubicBezTo>
                    <a:pt x="327" y="876"/>
                    <a:pt x="327" y="876"/>
                    <a:pt x="327" y="876"/>
                  </a:cubicBezTo>
                  <a:cubicBezTo>
                    <a:pt x="327" y="877"/>
                    <a:pt x="327" y="879"/>
                    <a:pt x="326" y="879"/>
                  </a:cubicBezTo>
                  <a:cubicBezTo>
                    <a:pt x="326" y="880"/>
                    <a:pt x="325" y="880"/>
                    <a:pt x="325" y="880"/>
                  </a:cubicBezTo>
                  <a:close/>
                  <a:moveTo>
                    <a:pt x="316" y="864"/>
                  </a:moveTo>
                  <a:cubicBezTo>
                    <a:pt x="315" y="864"/>
                    <a:pt x="314" y="863"/>
                    <a:pt x="313" y="863"/>
                  </a:cubicBezTo>
                  <a:cubicBezTo>
                    <a:pt x="312" y="860"/>
                    <a:pt x="312" y="860"/>
                    <a:pt x="312" y="860"/>
                  </a:cubicBezTo>
                  <a:cubicBezTo>
                    <a:pt x="311" y="859"/>
                    <a:pt x="312" y="857"/>
                    <a:pt x="313" y="857"/>
                  </a:cubicBezTo>
                  <a:cubicBezTo>
                    <a:pt x="314" y="856"/>
                    <a:pt x="315" y="856"/>
                    <a:pt x="316" y="858"/>
                  </a:cubicBezTo>
                  <a:cubicBezTo>
                    <a:pt x="318" y="860"/>
                    <a:pt x="318" y="860"/>
                    <a:pt x="318" y="860"/>
                  </a:cubicBezTo>
                  <a:cubicBezTo>
                    <a:pt x="318" y="861"/>
                    <a:pt x="318" y="863"/>
                    <a:pt x="317" y="864"/>
                  </a:cubicBezTo>
                  <a:cubicBezTo>
                    <a:pt x="316" y="864"/>
                    <a:pt x="316" y="864"/>
                    <a:pt x="316" y="864"/>
                  </a:cubicBezTo>
                  <a:close/>
                  <a:moveTo>
                    <a:pt x="306" y="848"/>
                  </a:moveTo>
                  <a:cubicBezTo>
                    <a:pt x="306" y="848"/>
                    <a:pt x="305" y="848"/>
                    <a:pt x="304" y="847"/>
                  </a:cubicBezTo>
                  <a:cubicBezTo>
                    <a:pt x="303" y="844"/>
                    <a:pt x="303" y="844"/>
                    <a:pt x="303" y="844"/>
                  </a:cubicBezTo>
                  <a:cubicBezTo>
                    <a:pt x="302" y="843"/>
                    <a:pt x="303" y="841"/>
                    <a:pt x="304" y="841"/>
                  </a:cubicBezTo>
                  <a:cubicBezTo>
                    <a:pt x="305" y="840"/>
                    <a:pt x="306" y="841"/>
                    <a:pt x="307" y="842"/>
                  </a:cubicBezTo>
                  <a:cubicBezTo>
                    <a:pt x="309" y="844"/>
                    <a:pt x="309" y="844"/>
                    <a:pt x="309" y="844"/>
                  </a:cubicBezTo>
                  <a:cubicBezTo>
                    <a:pt x="309" y="846"/>
                    <a:pt x="309" y="847"/>
                    <a:pt x="308" y="848"/>
                  </a:cubicBezTo>
                  <a:cubicBezTo>
                    <a:pt x="307" y="848"/>
                    <a:pt x="307" y="848"/>
                    <a:pt x="306" y="848"/>
                  </a:cubicBezTo>
                  <a:close/>
                  <a:moveTo>
                    <a:pt x="297" y="832"/>
                  </a:moveTo>
                  <a:cubicBezTo>
                    <a:pt x="297" y="832"/>
                    <a:pt x="296" y="832"/>
                    <a:pt x="295" y="831"/>
                  </a:cubicBezTo>
                  <a:cubicBezTo>
                    <a:pt x="294" y="828"/>
                    <a:pt x="294" y="828"/>
                    <a:pt x="294" y="828"/>
                  </a:cubicBezTo>
                  <a:cubicBezTo>
                    <a:pt x="293" y="827"/>
                    <a:pt x="294" y="825"/>
                    <a:pt x="295" y="825"/>
                  </a:cubicBezTo>
                  <a:cubicBezTo>
                    <a:pt x="296" y="824"/>
                    <a:pt x="297" y="825"/>
                    <a:pt x="298" y="826"/>
                  </a:cubicBezTo>
                  <a:cubicBezTo>
                    <a:pt x="300" y="828"/>
                    <a:pt x="300" y="828"/>
                    <a:pt x="300" y="828"/>
                  </a:cubicBezTo>
                  <a:cubicBezTo>
                    <a:pt x="300" y="830"/>
                    <a:pt x="300" y="831"/>
                    <a:pt x="299" y="832"/>
                  </a:cubicBezTo>
                  <a:cubicBezTo>
                    <a:pt x="298" y="832"/>
                    <a:pt x="298" y="832"/>
                    <a:pt x="297" y="832"/>
                  </a:cubicBezTo>
                  <a:close/>
                  <a:moveTo>
                    <a:pt x="289" y="816"/>
                  </a:moveTo>
                  <a:cubicBezTo>
                    <a:pt x="288" y="816"/>
                    <a:pt x="287" y="816"/>
                    <a:pt x="286" y="815"/>
                  </a:cubicBezTo>
                  <a:cubicBezTo>
                    <a:pt x="285" y="812"/>
                    <a:pt x="285" y="812"/>
                    <a:pt x="285" y="812"/>
                  </a:cubicBezTo>
                  <a:cubicBezTo>
                    <a:pt x="284" y="811"/>
                    <a:pt x="285" y="809"/>
                    <a:pt x="286" y="809"/>
                  </a:cubicBezTo>
                  <a:cubicBezTo>
                    <a:pt x="287" y="808"/>
                    <a:pt x="289" y="809"/>
                    <a:pt x="289" y="810"/>
                  </a:cubicBezTo>
                  <a:cubicBezTo>
                    <a:pt x="291" y="812"/>
                    <a:pt x="291" y="812"/>
                    <a:pt x="291" y="812"/>
                  </a:cubicBezTo>
                  <a:cubicBezTo>
                    <a:pt x="291" y="814"/>
                    <a:pt x="291" y="815"/>
                    <a:pt x="290" y="816"/>
                  </a:cubicBezTo>
                  <a:cubicBezTo>
                    <a:pt x="289" y="816"/>
                    <a:pt x="289" y="816"/>
                    <a:pt x="289" y="816"/>
                  </a:cubicBezTo>
                  <a:close/>
                  <a:moveTo>
                    <a:pt x="280" y="800"/>
                  </a:moveTo>
                  <a:cubicBezTo>
                    <a:pt x="279" y="800"/>
                    <a:pt x="278" y="799"/>
                    <a:pt x="278" y="799"/>
                  </a:cubicBezTo>
                  <a:cubicBezTo>
                    <a:pt x="276" y="796"/>
                    <a:pt x="276" y="796"/>
                    <a:pt x="276" y="796"/>
                  </a:cubicBezTo>
                  <a:cubicBezTo>
                    <a:pt x="276" y="795"/>
                    <a:pt x="276" y="793"/>
                    <a:pt x="277" y="793"/>
                  </a:cubicBezTo>
                  <a:cubicBezTo>
                    <a:pt x="278" y="792"/>
                    <a:pt x="280" y="793"/>
                    <a:pt x="280" y="794"/>
                  </a:cubicBezTo>
                  <a:cubicBezTo>
                    <a:pt x="282" y="796"/>
                    <a:pt x="282" y="796"/>
                    <a:pt x="282" y="796"/>
                  </a:cubicBezTo>
                  <a:cubicBezTo>
                    <a:pt x="283" y="798"/>
                    <a:pt x="282" y="799"/>
                    <a:pt x="281" y="800"/>
                  </a:cubicBezTo>
                  <a:cubicBezTo>
                    <a:pt x="281" y="800"/>
                    <a:pt x="280" y="800"/>
                    <a:pt x="280" y="800"/>
                  </a:cubicBezTo>
                  <a:close/>
                  <a:moveTo>
                    <a:pt x="271" y="784"/>
                  </a:moveTo>
                  <a:cubicBezTo>
                    <a:pt x="270" y="784"/>
                    <a:pt x="269" y="783"/>
                    <a:pt x="269" y="782"/>
                  </a:cubicBezTo>
                  <a:cubicBezTo>
                    <a:pt x="268" y="780"/>
                    <a:pt x="268" y="780"/>
                    <a:pt x="268" y="780"/>
                  </a:cubicBezTo>
                  <a:cubicBezTo>
                    <a:pt x="267" y="779"/>
                    <a:pt x="267" y="777"/>
                    <a:pt x="269" y="777"/>
                  </a:cubicBezTo>
                  <a:cubicBezTo>
                    <a:pt x="270" y="776"/>
                    <a:pt x="271" y="776"/>
                    <a:pt x="272" y="778"/>
                  </a:cubicBezTo>
                  <a:cubicBezTo>
                    <a:pt x="273" y="780"/>
                    <a:pt x="273" y="780"/>
                    <a:pt x="273" y="780"/>
                  </a:cubicBezTo>
                  <a:cubicBezTo>
                    <a:pt x="274" y="781"/>
                    <a:pt x="273" y="783"/>
                    <a:pt x="272" y="783"/>
                  </a:cubicBezTo>
                  <a:cubicBezTo>
                    <a:pt x="272" y="784"/>
                    <a:pt x="272" y="784"/>
                    <a:pt x="271" y="784"/>
                  </a:cubicBezTo>
                  <a:close/>
                  <a:moveTo>
                    <a:pt x="263" y="768"/>
                  </a:moveTo>
                  <a:cubicBezTo>
                    <a:pt x="262" y="768"/>
                    <a:pt x="261" y="767"/>
                    <a:pt x="261" y="766"/>
                  </a:cubicBezTo>
                  <a:cubicBezTo>
                    <a:pt x="259" y="764"/>
                    <a:pt x="259" y="764"/>
                    <a:pt x="259" y="764"/>
                  </a:cubicBezTo>
                  <a:cubicBezTo>
                    <a:pt x="258" y="762"/>
                    <a:pt x="259" y="761"/>
                    <a:pt x="260" y="760"/>
                  </a:cubicBezTo>
                  <a:cubicBezTo>
                    <a:pt x="261" y="760"/>
                    <a:pt x="263" y="760"/>
                    <a:pt x="263" y="761"/>
                  </a:cubicBezTo>
                  <a:cubicBezTo>
                    <a:pt x="265" y="764"/>
                    <a:pt x="265" y="764"/>
                    <a:pt x="265" y="764"/>
                  </a:cubicBezTo>
                  <a:cubicBezTo>
                    <a:pt x="265" y="765"/>
                    <a:pt x="265" y="767"/>
                    <a:pt x="264" y="767"/>
                  </a:cubicBezTo>
                  <a:cubicBezTo>
                    <a:pt x="263" y="767"/>
                    <a:pt x="263" y="768"/>
                    <a:pt x="263" y="768"/>
                  </a:cubicBezTo>
                  <a:close/>
                  <a:moveTo>
                    <a:pt x="254" y="751"/>
                  </a:moveTo>
                  <a:cubicBezTo>
                    <a:pt x="253" y="751"/>
                    <a:pt x="252" y="751"/>
                    <a:pt x="252" y="750"/>
                  </a:cubicBezTo>
                  <a:cubicBezTo>
                    <a:pt x="251" y="747"/>
                    <a:pt x="251" y="747"/>
                    <a:pt x="251" y="747"/>
                  </a:cubicBezTo>
                  <a:cubicBezTo>
                    <a:pt x="250" y="746"/>
                    <a:pt x="251" y="745"/>
                    <a:pt x="252" y="744"/>
                  </a:cubicBezTo>
                  <a:cubicBezTo>
                    <a:pt x="253" y="743"/>
                    <a:pt x="254" y="744"/>
                    <a:pt x="255" y="745"/>
                  </a:cubicBezTo>
                  <a:cubicBezTo>
                    <a:pt x="256" y="748"/>
                    <a:pt x="256" y="748"/>
                    <a:pt x="256" y="748"/>
                  </a:cubicBezTo>
                  <a:cubicBezTo>
                    <a:pt x="257" y="749"/>
                    <a:pt x="256" y="750"/>
                    <a:pt x="255" y="751"/>
                  </a:cubicBezTo>
                  <a:cubicBezTo>
                    <a:pt x="255" y="751"/>
                    <a:pt x="255" y="751"/>
                    <a:pt x="254" y="751"/>
                  </a:cubicBezTo>
                  <a:close/>
                  <a:moveTo>
                    <a:pt x="246" y="735"/>
                  </a:moveTo>
                  <a:cubicBezTo>
                    <a:pt x="245" y="735"/>
                    <a:pt x="244" y="734"/>
                    <a:pt x="244" y="734"/>
                  </a:cubicBezTo>
                  <a:cubicBezTo>
                    <a:pt x="242" y="731"/>
                    <a:pt x="242" y="731"/>
                    <a:pt x="242" y="731"/>
                  </a:cubicBezTo>
                  <a:cubicBezTo>
                    <a:pt x="242" y="730"/>
                    <a:pt x="242" y="728"/>
                    <a:pt x="243" y="728"/>
                  </a:cubicBezTo>
                  <a:cubicBezTo>
                    <a:pt x="245" y="727"/>
                    <a:pt x="246" y="728"/>
                    <a:pt x="247" y="729"/>
                  </a:cubicBezTo>
                  <a:cubicBezTo>
                    <a:pt x="248" y="731"/>
                    <a:pt x="248" y="731"/>
                    <a:pt x="248" y="731"/>
                  </a:cubicBezTo>
                  <a:cubicBezTo>
                    <a:pt x="249" y="733"/>
                    <a:pt x="248" y="734"/>
                    <a:pt x="247" y="735"/>
                  </a:cubicBezTo>
                  <a:cubicBezTo>
                    <a:pt x="247" y="735"/>
                    <a:pt x="246" y="735"/>
                    <a:pt x="246" y="735"/>
                  </a:cubicBezTo>
                  <a:close/>
                  <a:moveTo>
                    <a:pt x="238" y="719"/>
                  </a:moveTo>
                  <a:cubicBezTo>
                    <a:pt x="237" y="719"/>
                    <a:pt x="236" y="718"/>
                    <a:pt x="236" y="717"/>
                  </a:cubicBezTo>
                  <a:cubicBezTo>
                    <a:pt x="234" y="715"/>
                    <a:pt x="234" y="715"/>
                    <a:pt x="234" y="715"/>
                  </a:cubicBezTo>
                  <a:cubicBezTo>
                    <a:pt x="234" y="713"/>
                    <a:pt x="234" y="712"/>
                    <a:pt x="235" y="711"/>
                  </a:cubicBezTo>
                  <a:cubicBezTo>
                    <a:pt x="236" y="711"/>
                    <a:pt x="238" y="711"/>
                    <a:pt x="238" y="712"/>
                  </a:cubicBezTo>
                  <a:cubicBezTo>
                    <a:pt x="240" y="715"/>
                    <a:pt x="240" y="715"/>
                    <a:pt x="240" y="715"/>
                  </a:cubicBezTo>
                  <a:cubicBezTo>
                    <a:pt x="240" y="716"/>
                    <a:pt x="240" y="718"/>
                    <a:pt x="239" y="718"/>
                  </a:cubicBezTo>
                  <a:cubicBezTo>
                    <a:pt x="238" y="718"/>
                    <a:pt x="238" y="719"/>
                    <a:pt x="238" y="719"/>
                  </a:cubicBezTo>
                  <a:close/>
                  <a:moveTo>
                    <a:pt x="230" y="702"/>
                  </a:moveTo>
                  <a:cubicBezTo>
                    <a:pt x="229" y="702"/>
                    <a:pt x="228" y="702"/>
                    <a:pt x="227" y="701"/>
                  </a:cubicBezTo>
                  <a:cubicBezTo>
                    <a:pt x="226" y="698"/>
                    <a:pt x="226" y="698"/>
                    <a:pt x="226" y="698"/>
                  </a:cubicBezTo>
                  <a:cubicBezTo>
                    <a:pt x="226" y="697"/>
                    <a:pt x="226" y="695"/>
                    <a:pt x="227" y="695"/>
                  </a:cubicBezTo>
                  <a:cubicBezTo>
                    <a:pt x="228" y="694"/>
                    <a:pt x="230" y="695"/>
                    <a:pt x="230" y="696"/>
                  </a:cubicBezTo>
                  <a:cubicBezTo>
                    <a:pt x="232" y="699"/>
                    <a:pt x="232" y="699"/>
                    <a:pt x="232" y="699"/>
                  </a:cubicBezTo>
                  <a:cubicBezTo>
                    <a:pt x="232" y="700"/>
                    <a:pt x="232" y="701"/>
                    <a:pt x="231" y="702"/>
                  </a:cubicBezTo>
                  <a:cubicBezTo>
                    <a:pt x="230" y="702"/>
                    <a:pt x="230" y="702"/>
                    <a:pt x="230" y="702"/>
                  </a:cubicBezTo>
                  <a:close/>
                  <a:moveTo>
                    <a:pt x="222" y="686"/>
                  </a:moveTo>
                  <a:cubicBezTo>
                    <a:pt x="221" y="686"/>
                    <a:pt x="220" y="685"/>
                    <a:pt x="219" y="684"/>
                  </a:cubicBezTo>
                  <a:cubicBezTo>
                    <a:pt x="218" y="682"/>
                    <a:pt x="218" y="682"/>
                    <a:pt x="218" y="682"/>
                  </a:cubicBezTo>
                  <a:cubicBezTo>
                    <a:pt x="218" y="680"/>
                    <a:pt x="218" y="679"/>
                    <a:pt x="219" y="678"/>
                  </a:cubicBezTo>
                  <a:cubicBezTo>
                    <a:pt x="220" y="678"/>
                    <a:pt x="222" y="678"/>
                    <a:pt x="222" y="679"/>
                  </a:cubicBezTo>
                  <a:cubicBezTo>
                    <a:pt x="224" y="682"/>
                    <a:pt x="224" y="682"/>
                    <a:pt x="224" y="682"/>
                  </a:cubicBezTo>
                  <a:cubicBezTo>
                    <a:pt x="224" y="683"/>
                    <a:pt x="224" y="685"/>
                    <a:pt x="223" y="685"/>
                  </a:cubicBezTo>
                  <a:cubicBezTo>
                    <a:pt x="222" y="686"/>
                    <a:pt x="222" y="686"/>
                    <a:pt x="222" y="686"/>
                  </a:cubicBezTo>
                  <a:close/>
                  <a:moveTo>
                    <a:pt x="214" y="669"/>
                  </a:moveTo>
                  <a:cubicBezTo>
                    <a:pt x="213" y="669"/>
                    <a:pt x="212" y="669"/>
                    <a:pt x="212" y="668"/>
                  </a:cubicBezTo>
                  <a:cubicBezTo>
                    <a:pt x="210" y="665"/>
                    <a:pt x="210" y="665"/>
                    <a:pt x="210" y="665"/>
                  </a:cubicBezTo>
                  <a:cubicBezTo>
                    <a:pt x="210" y="664"/>
                    <a:pt x="210" y="662"/>
                    <a:pt x="211" y="662"/>
                  </a:cubicBezTo>
                  <a:cubicBezTo>
                    <a:pt x="213" y="661"/>
                    <a:pt x="214" y="662"/>
                    <a:pt x="215" y="663"/>
                  </a:cubicBezTo>
                  <a:cubicBezTo>
                    <a:pt x="216" y="666"/>
                    <a:pt x="216" y="666"/>
                    <a:pt x="216" y="666"/>
                  </a:cubicBezTo>
                  <a:cubicBezTo>
                    <a:pt x="216" y="667"/>
                    <a:pt x="216" y="668"/>
                    <a:pt x="215" y="669"/>
                  </a:cubicBezTo>
                  <a:cubicBezTo>
                    <a:pt x="214" y="669"/>
                    <a:pt x="214" y="669"/>
                    <a:pt x="214" y="669"/>
                  </a:cubicBezTo>
                  <a:close/>
                  <a:moveTo>
                    <a:pt x="206" y="653"/>
                  </a:moveTo>
                  <a:cubicBezTo>
                    <a:pt x="205" y="653"/>
                    <a:pt x="204" y="652"/>
                    <a:pt x="204" y="651"/>
                  </a:cubicBezTo>
                  <a:cubicBezTo>
                    <a:pt x="203" y="648"/>
                    <a:pt x="203" y="648"/>
                    <a:pt x="203" y="648"/>
                  </a:cubicBezTo>
                  <a:cubicBezTo>
                    <a:pt x="202" y="647"/>
                    <a:pt x="203" y="646"/>
                    <a:pt x="204" y="645"/>
                  </a:cubicBezTo>
                  <a:cubicBezTo>
                    <a:pt x="205" y="645"/>
                    <a:pt x="206" y="645"/>
                    <a:pt x="207" y="646"/>
                  </a:cubicBezTo>
                  <a:cubicBezTo>
                    <a:pt x="208" y="649"/>
                    <a:pt x="208" y="649"/>
                    <a:pt x="208" y="649"/>
                  </a:cubicBezTo>
                  <a:cubicBezTo>
                    <a:pt x="209" y="650"/>
                    <a:pt x="208" y="652"/>
                    <a:pt x="207" y="652"/>
                  </a:cubicBezTo>
                  <a:cubicBezTo>
                    <a:pt x="207" y="652"/>
                    <a:pt x="206" y="653"/>
                    <a:pt x="206" y="653"/>
                  </a:cubicBezTo>
                  <a:close/>
                  <a:moveTo>
                    <a:pt x="198" y="636"/>
                  </a:moveTo>
                  <a:cubicBezTo>
                    <a:pt x="197" y="636"/>
                    <a:pt x="197" y="635"/>
                    <a:pt x="196" y="634"/>
                  </a:cubicBezTo>
                  <a:cubicBezTo>
                    <a:pt x="195" y="632"/>
                    <a:pt x="195" y="632"/>
                    <a:pt x="195" y="632"/>
                  </a:cubicBezTo>
                  <a:cubicBezTo>
                    <a:pt x="194" y="631"/>
                    <a:pt x="195" y="629"/>
                    <a:pt x="196" y="629"/>
                  </a:cubicBezTo>
                  <a:cubicBezTo>
                    <a:pt x="197" y="628"/>
                    <a:pt x="199" y="629"/>
                    <a:pt x="199" y="630"/>
                  </a:cubicBezTo>
                  <a:cubicBezTo>
                    <a:pt x="201" y="633"/>
                    <a:pt x="201" y="633"/>
                    <a:pt x="201" y="633"/>
                  </a:cubicBezTo>
                  <a:cubicBezTo>
                    <a:pt x="201" y="634"/>
                    <a:pt x="201" y="635"/>
                    <a:pt x="199" y="636"/>
                  </a:cubicBezTo>
                  <a:cubicBezTo>
                    <a:pt x="199" y="636"/>
                    <a:pt x="199" y="636"/>
                    <a:pt x="198" y="636"/>
                  </a:cubicBezTo>
                  <a:close/>
                  <a:moveTo>
                    <a:pt x="191" y="619"/>
                  </a:moveTo>
                  <a:cubicBezTo>
                    <a:pt x="190" y="619"/>
                    <a:pt x="189" y="619"/>
                    <a:pt x="189" y="618"/>
                  </a:cubicBezTo>
                  <a:cubicBezTo>
                    <a:pt x="187" y="615"/>
                    <a:pt x="187" y="615"/>
                    <a:pt x="187" y="615"/>
                  </a:cubicBezTo>
                  <a:cubicBezTo>
                    <a:pt x="187" y="614"/>
                    <a:pt x="187" y="612"/>
                    <a:pt x="189" y="612"/>
                  </a:cubicBezTo>
                  <a:cubicBezTo>
                    <a:pt x="190" y="611"/>
                    <a:pt x="191" y="612"/>
                    <a:pt x="192" y="613"/>
                  </a:cubicBezTo>
                  <a:cubicBezTo>
                    <a:pt x="193" y="616"/>
                    <a:pt x="193" y="616"/>
                    <a:pt x="193" y="616"/>
                  </a:cubicBezTo>
                  <a:cubicBezTo>
                    <a:pt x="194" y="617"/>
                    <a:pt x="193" y="618"/>
                    <a:pt x="192" y="619"/>
                  </a:cubicBezTo>
                  <a:cubicBezTo>
                    <a:pt x="191" y="619"/>
                    <a:pt x="191" y="619"/>
                    <a:pt x="191" y="619"/>
                  </a:cubicBezTo>
                  <a:close/>
                  <a:moveTo>
                    <a:pt x="183" y="602"/>
                  </a:moveTo>
                  <a:cubicBezTo>
                    <a:pt x="183" y="602"/>
                    <a:pt x="182" y="602"/>
                    <a:pt x="181" y="601"/>
                  </a:cubicBezTo>
                  <a:cubicBezTo>
                    <a:pt x="180" y="598"/>
                    <a:pt x="180" y="598"/>
                    <a:pt x="180" y="598"/>
                  </a:cubicBezTo>
                  <a:cubicBezTo>
                    <a:pt x="180" y="597"/>
                    <a:pt x="180" y="596"/>
                    <a:pt x="181" y="595"/>
                  </a:cubicBezTo>
                  <a:cubicBezTo>
                    <a:pt x="182" y="595"/>
                    <a:pt x="184" y="595"/>
                    <a:pt x="184" y="596"/>
                  </a:cubicBezTo>
                  <a:cubicBezTo>
                    <a:pt x="186" y="599"/>
                    <a:pt x="186" y="599"/>
                    <a:pt x="186" y="599"/>
                  </a:cubicBezTo>
                  <a:cubicBezTo>
                    <a:pt x="186" y="600"/>
                    <a:pt x="186" y="602"/>
                    <a:pt x="184" y="602"/>
                  </a:cubicBezTo>
                  <a:cubicBezTo>
                    <a:pt x="184" y="602"/>
                    <a:pt x="184" y="602"/>
                    <a:pt x="183" y="602"/>
                  </a:cubicBezTo>
                  <a:close/>
                  <a:moveTo>
                    <a:pt x="176" y="586"/>
                  </a:moveTo>
                  <a:cubicBezTo>
                    <a:pt x="175" y="586"/>
                    <a:pt x="174" y="585"/>
                    <a:pt x="174" y="584"/>
                  </a:cubicBezTo>
                  <a:cubicBezTo>
                    <a:pt x="173" y="581"/>
                    <a:pt x="173" y="581"/>
                    <a:pt x="173" y="581"/>
                  </a:cubicBezTo>
                  <a:cubicBezTo>
                    <a:pt x="172" y="580"/>
                    <a:pt x="173" y="579"/>
                    <a:pt x="174" y="578"/>
                  </a:cubicBezTo>
                  <a:cubicBezTo>
                    <a:pt x="175" y="578"/>
                    <a:pt x="177" y="578"/>
                    <a:pt x="177" y="580"/>
                  </a:cubicBezTo>
                  <a:cubicBezTo>
                    <a:pt x="178" y="582"/>
                    <a:pt x="178" y="582"/>
                    <a:pt x="178" y="582"/>
                  </a:cubicBezTo>
                  <a:cubicBezTo>
                    <a:pt x="179" y="584"/>
                    <a:pt x="178" y="585"/>
                    <a:pt x="177" y="585"/>
                  </a:cubicBezTo>
                  <a:cubicBezTo>
                    <a:pt x="177" y="586"/>
                    <a:pt x="176" y="586"/>
                    <a:pt x="176" y="586"/>
                  </a:cubicBezTo>
                  <a:close/>
                  <a:moveTo>
                    <a:pt x="169" y="569"/>
                  </a:moveTo>
                  <a:cubicBezTo>
                    <a:pt x="168" y="569"/>
                    <a:pt x="167" y="568"/>
                    <a:pt x="167" y="567"/>
                  </a:cubicBezTo>
                  <a:cubicBezTo>
                    <a:pt x="166" y="565"/>
                    <a:pt x="166" y="565"/>
                    <a:pt x="166" y="565"/>
                  </a:cubicBezTo>
                  <a:cubicBezTo>
                    <a:pt x="165" y="563"/>
                    <a:pt x="166" y="562"/>
                    <a:pt x="167" y="561"/>
                  </a:cubicBezTo>
                  <a:cubicBezTo>
                    <a:pt x="168" y="561"/>
                    <a:pt x="170" y="562"/>
                    <a:pt x="170" y="563"/>
                  </a:cubicBezTo>
                  <a:cubicBezTo>
                    <a:pt x="171" y="566"/>
                    <a:pt x="171" y="566"/>
                    <a:pt x="171" y="566"/>
                  </a:cubicBezTo>
                  <a:cubicBezTo>
                    <a:pt x="172" y="567"/>
                    <a:pt x="171" y="568"/>
                    <a:pt x="170" y="569"/>
                  </a:cubicBezTo>
                  <a:cubicBezTo>
                    <a:pt x="170" y="569"/>
                    <a:pt x="169" y="569"/>
                    <a:pt x="169" y="569"/>
                  </a:cubicBezTo>
                  <a:close/>
                  <a:moveTo>
                    <a:pt x="162" y="552"/>
                  </a:moveTo>
                  <a:cubicBezTo>
                    <a:pt x="161" y="552"/>
                    <a:pt x="160" y="551"/>
                    <a:pt x="160" y="550"/>
                  </a:cubicBezTo>
                  <a:cubicBezTo>
                    <a:pt x="159" y="548"/>
                    <a:pt x="159" y="548"/>
                    <a:pt x="159" y="548"/>
                  </a:cubicBezTo>
                  <a:cubicBezTo>
                    <a:pt x="158" y="546"/>
                    <a:pt x="159" y="545"/>
                    <a:pt x="160" y="545"/>
                  </a:cubicBezTo>
                  <a:cubicBezTo>
                    <a:pt x="161" y="544"/>
                    <a:pt x="162" y="545"/>
                    <a:pt x="163" y="546"/>
                  </a:cubicBezTo>
                  <a:cubicBezTo>
                    <a:pt x="164" y="549"/>
                    <a:pt x="164" y="549"/>
                    <a:pt x="164" y="549"/>
                  </a:cubicBezTo>
                  <a:cubicBezTo>
                    <a:pt x="165" y="550"/>
                    <a:pt x="164" y="551"/>
                    <a:pt x="163" y="552"/>
                  </a:cubicBezTo>
                  <a:cubicBezTo>
                    <a:pt x="163" y="552"/>
                    <a:pt x="162" y="552"/>
                    <a:pt x="162" y="552"/>
                  </a:cubicBezTo>
                  <a:close/>
                  <a:moveTo>
                    <a:pt x="155" y="535"/>
                  </a:moveTo>
                  <a:cubicBezTo>
                    <a:pt x="154" y="535"/>
                    <a:pt x="153" y="534"/>
                    <a:pt x="153" y="534"/>
                  </a:cubicBezTo>
                  <a:cubicBezTo>
                    <a:pt x="152" y="531"/>
                    <a:pt x="152" y="531"/>
                    <a:pt x="152" y="531"/>
                  </a:cubicBezTo>
                  <a:cubicBezTo>
                    <a:pt x="151" y="529"/>
                    <a:pt x="152" y="528"/>
                    <a:pt x="153" y="528"/>
                  </a:cubicBezTo>
                  <a:cubicBezTo>
                    <a:pt x="154" y="527"/>
                    <a:pt x="156" y="528"/>
                    <a:pt x="156" y="529"/>
                  </a:cubicBezTo>
                  <a:cubicBezTo>
                    <a:pt x="157" y="532"/>
                    <a:pt x="157" y="532"/>
                    <a:pt x="157" y="532"/>
                  </a:cubicBezTo>
                  <a:cubicBezTo>
                    <a:pt x="158" y="533"/>
                    <a:pt x="157" y="534"/>
                    <a:pt x="156" y="535"/>
                  </a:cubicBezTo>
                  <a:cubicBezTo>
                    <a:pt x="156" y="535"/>
                    <a:pt x="155" y="535"/>
                    <a:pt x="155" y="535"/>
                  </a:cubicBezTo>
                  <a:close/>
                  <a:moveTo>
                    <a:pt x="148" y="518"/>
                  </a:moveTo>
                  <a:cubicBezTo>
                    <a:pt x="147" y="518"/>
                    <a:pt x="146" y="517"/>
                    <a:pt x="146" y="517"/>
                  </a:cubicBezTo>
                  <a:cubicBezTo>
                    <a:pt x="145" y="514"/>
                    <a:pt x="145" y="514"/>
                    <a:pt x="145" y="514"/>
                  </a:cubicBezTo>
                  <a:cubicBezTo>
                    <a:pt x="144" y="512"/>
                    <a:pt x="145" y="511"/>
                    <a:pt x="146" y="511"/>
                  </a:cubicBezTo>
                  <a:cubicBezTo>
                    <a:pt x="147" y="510"/>
                    <a:pt x="149" y="511"/>
                    <a:pt x="149" y="512"/>
                  </a:cubicBezTo>
                  <a:cubicBezTo>
                    <a:pt x="150" y="515"/>
                    <a:pt x="150" y="515"/>
                    <a:pt x="150" y="515"/>
                  </a:cubicBezTo>
                  <a:cubicBezTo>
                    <a:pt x="151" y="516"/>
                    <a:pt x="150" y="517"/>
                    <a:pt x="149" y="518"/>
                  </a:cubicBezTo>
                  <a:cubicBezTo>
                    <a:pt x="149" y="518"/>
                    <a:pt x="149" y="518"/>
                    <a:pt x="148" y="518"/>
                  </a:cubicBezTo>
                  <a:close/>
                  <a:moveTo>
                    <a:pt x="142" y="501"/>
                  </a:moveTo>
                  <a:cubicBezTo>
                    <a:pt x="141" y="501"/>
                    <a:pt x="140" y="500"/>
                    <a:pt x="139" y="499"/>
                  </a:cubicBezTo>
                  <a:cubicBezTo>
                    <a:pt x="138" y="497"/>
                    <a:pt x="138" y="497"/>
                    <a:pt x="138" y="497"/>
                  </a:cubicBezTo>
                  <a:cubicBezTo>
                    <a:pt x="138" y="495"/>
                    <a:pt x="138" y="494"/>
                    <a:pt x="140" y="494"/>
                  </a:cubicBezTo>
                  <a:cubicBezTo>
                    <a:pt x="141" y="493"/>
                    <a:pt x="142" y="494"/>
                    <a:pt x="143" y="495"/>
                  </a:cubicBezTo>
                  <a:cubicBezTo>
                    <a:pt x="144" y="498"/>
                    <a:pt x="144" y="498"/>
                    <a:pt x="144" y="498"/>
                  </a:cubicBezTo>
                  <a:cubicBezTo>
                    <a:pt x="144" y="499"/>
                    <a:pt x="144" y="500"/>
                    <a:pt x="142" y="501"/>
                  </a:cubicBezTo>
                  <a:cubicBezTo>
                    <a:pt x="142" y="501"/>
                    <a:pt x="142" y="501"/>
                    <a:pt x="142" y="501"/>
                  </a:cubicBezTo>
                  <a:close/>
                  <a:moveTo>
                    <a:pt x="135" y="484"/>
                  </a:moveTo>
                  <a:cubicBezTo>
                    <a:pt x="134" y="484"/>
                    <a:pt x="133" y="483"/>
                    <a:pt x="133" y="482"/>
                  </a:cubicBezTo>
                  <a:cubicBezTo>
                    <a:pt x="132" y="480"/>
                    <a:pt x="132" y="480"/>
                    <a:pt x="132" y="480"/>
                  </a:cubicBezTo>
                  <a:cubicBezTo>
                    <a:pt x="131" y="478"/>
                    <a:pt x="132" y="477"/>
                    <a:pt x="133" y="476"/>
                  </a:cubicBezTo>
                  <a:cubicBezTo>
                    <a:pt x="134" y="476"/>
                    <a:pt x="136" y="477"/>
                    <a:pt x="136" y="478"/>
                  </a:cubicBezTo>
                  <a:cubicBezTo>
                    <a:pt x="137" y="481"/>
                    <a:pt x="137" y="481"/>
                    <a:pt x="137" y="481"/>
                  </a:cubicBezTo>
                  <a:cubicBezTo>
                    <a:pt x="138" y="482"/>
                    <a:pt x="137" y="483"/>
                    <a:pt x="136" y="484"/>
                  </a:cubicBezTo>
                  <a:cubicBezTo>
                    <a:pt x="136" y="484"/>
                    <a:pt x="135" y="484"/>
                    <a:pt x="135" y="484"/>
                  </a:cubicBezTo>
                  <a:close/>
                  <a:moveTo>
                    <a:pt x="129" y="467"/>
                  </a:moveTo>
                  <a:cubicBezTo>
                    <a:pt x="128" y="467"/>
                    <a:pt x="127" y="466"/>
                    <a:pt x="126" y="465"/>
                  </a:cubicBezTo>
                  <a:cubicBezTo>
                    <a:pt x="125" y="462"/>
                    <a:pt x="125" y="462"/>
                    <a:pt x="125" y="462"/>
                  </a:cubicBezTo>
                  <a:cubicBezTo>
                    <a:pt x="125" y="461"/>
                    <a:pt x="125" y="460"/>
                    <a:pt x="127" y="459"/>
                  </a:cubicBezTo>
                  <a:cubicBezTo>
                    <a:pt x="128" y="459"/>
                    <a:pt x="129" y="460"/>
                    <a:pt x="130" y="461"/>
                  </a:cubicBezTo>
                  <a:cubicBezTo>
                    <a:pt x="131" y="464"/>
                    <a:pt x="131" y="464"/>
                    <a:pt x="131" y="464"/>
                  </a:cubicBezTo>
                  <a:cubicBezTo>
                    <a:pt x="131" y="465"/>
                    <a:pt x="131" y="466"/>
                    <a:pt x="129" y="467"/>
                  </a:cubicBezTo>
                  <a:cubicBezTo>
                    <a:pt x="129" y="467"/>
                    <a:pt x="129" y="467"/>
                    <a:pt x="129" y="467"/>
                  </a:cubicBezTo>
                  <a:close/>
                  <a:moveTo>
                    <a:pt x="122" y="450"/>
                  </a:moveTo>
                  <a:cubicBezTo>
                    <a:pt x="121" y="450"/>
                    <a:pt x="120" y="449"/>
                    <a:pt x="120" y="448"/>
                  </a:cubicBezTo>
                  <a:cubicBezTo>
                    <a:pt x="119" y="445"/>
                    <a:pt x="119" y="445"/>
                    <a:pt x="119" y="445"/>
                  </a:cubicBezTo>
                  <a:cubicBezTo>
                    <a:pt x="118" y="444"/>
                    <a:pt x="119" y="443"/>
                    <a:pt x="120" y="442"/>
                  </a:cubicBezTo>
                  <a:cubicBezTo>
                    <a:pt x="122" y="442"/>
                    <a:pt x="123" y="442"/>
                    <a:pt x="123" y="444"/>
                  </a:cubicBezTo>
                  <a:cubicBezTo>
                    <a:pt x="124" y="446"/>
                    <a:pt x="124" y="446"/>
                    <a:pt x="124" y="446"/>
                  </a:cubicBezTo>
                  <a:cubicBezTo>
                    <a:pt x="125" y="448"/>
                    <a:pt x="124" y="449"/>
                    <a:pt x="123" y="449"/>
                  </a:cubicBezTo>
                  <a:cubicBezTo>
                    <a:pt x="123" y="450"/>
                    <a:pt x="122" y="450"/>
                    <a:pt x="122" y="450"/>
                  </a:cubicBezTo>
                  <a:close/>
                  <a:moveTo>
                    <a:pt x="116" y="432"/>
                  </a:moveTo>
                  <a:cubicBezTo>
                    <a:pt x="115" y="432"/>
                    <a:pt x="114" y="432"/>
                    <a:pt x="114" y="431"/>
                  </a:cubicBezTo>
                  <a:cubicBezTo>
                    <a:pt x="113" y="428"/>
                    <a:pt x="113" y="428"/>
                    <a:pt x="113" y="428"/>
                  </a:cubicBezTo>
                  <a:cubicBezTo>
                    <a:pt x="112" y="427"/>
                    <a:pt x="113" y="425"/>
                    <a:pt x="114" y="425"/>
                  </a:cubicBezTo>
                  <a:cubicBezTo>
                    <a:pt x="115" y="425"/>
                    <a:pt x="117" y="425"/>
                    <a:pt x="117" y="426"/>
                  </a:cubicBezTo>
                  <a:cubicBezTo>
                    <a:pt x="118" y="429"/>
                    <a:pt x="118" y="429"/>
                    <a:pt x="118" y="429"/>
                  </a:cubicBezTo>
                  <a:cubicBezTo>
                    <a:pt x="119" y="430"/>
                    <a:pt x="118" y="432"/>
                    <a:pt x="117" y="432"/>
                  </a:cubicBezTo>
                  <a:cubicBezTo>
                    <a:pt x="116" y="432"/>
                    <a:pt x="116" y="432"/>
                    <a:pt x="116" y="432"/>
                  </a:cubicBezTo>
                  <a:close/>
                  <a:moveTo>
                    <a:pt x="110" y="415"/>
                  </a:moveTo>
                  <a:cubicBezTo>
                    <a:pt x="109" y="415"/>
                    <a:pt x="108" y="415"/>
                    <a:pt x="108" y="414"/>
                  </a:cubicBezTo>
                  <a:cubicBezTo>
                    <a:pt x="107" y="411"/>
                    <a:pt x="107" y="411"/>
                    <a:pt x="107" y="411"/>
                  </a:cubicBezTo>
                  <a:cubicBezTo>
                    <a:pt x="106" y="409"/>
                    <a:pt x="107" y="408"/>
                    <a:pt x="108" y="408"/>
                  </a:cubicBezTo>
                  <a:cubicBezTo>
                    <a:pt x="109" y="407"/>
                    <a:pt x="111" y="408"/>
                    <a:pt x="111" y="409"/>
                  </a:cubicBezTo>
                  <a:cubicBezTo>
                    <a:pt x="112" y="412"/>
                    <a:pt x="112" y="412"/>
                    <a:pt x="112" y="412"/>
                  </a:cubicBezTo>
                  <a:cubicBezTo>
                    <a:pt x="113" y="413"/>
                    <a:pt x="112" y="415"/>
                    <a:pt x="111" y="415"/>
                  </a:cubicBezTo>
                  <a:cubicBezTo>
                    <a:pt x="110" y="415"/>
                    <a:pt x="110" y="415"/>
                    <a:pt x="110" y="415"/>
                  </a:cubicBezTo>
                  <a:close/>
                  <a:moveTo>
                    <a:pt x="104" y="398"/>
                  </a:moveTo>
                  <a:cubicBezTo>
                    <a:pt x="103" y="398"/>
                    <a:pt x="102" y="397"/>
                    <a:pt x="102" y="396"/>
                  </a:cubicBezTo>
                  <a:cubicBezTo>
                    <a:pt x="101" y="393"/>
                    <a:pt x="101" y="393"/>
                    <a:pt x="101" y="393"/>
                  </a:cubicBezTo>
                  <a:cubicBezTo>
                    <a:pt x="100" y="392"/>
                    <a:pt x="101" y="391"/>
                    <a:pt x="102" y="390"/>
                  </a:cubicBezTo>
                  <a:cubicBezTo>
                    <a:pt x="103" y="390"/>
                    <a:pt x="105" y="391"/>
                    <a:pt x="105" y="392"/>
                  </a:cubicBezTo>
                  <a:cubicBezTo>
                    <a:pt x="106" y="395"/>
                    <a:pt x="106" y="395"/>
                    <a:pt x="106" y="395"/>
                  </a:cubicBezTo>
                  <a:cubicBezTo>
                    <a:pt x="107" y="396"/>
                    <a:pt x="106" y="397"/>
                    <a:pt x="105" y="398"/>
                  </a:cubicBezTo>
                  <a:cubicBezTo>
                    <a:pt x="104" y="398"/>
                    <a:pt x="104" y="398"/>
                    <a:pt x="104" y="398"/>
                  </a:cubicBezTo>
                  <a:close/>
                  <a:moveTo>
                    <a:pt x="98" y="381"/>
                  </a:moveTo>
                  <a:cubicBezTo>
                    <a:pt x="97" y="381"/>
                    <a:pt x="96" y="380"/>
                    <a:pt x="96" y="379"/>
                  </a:cubicBezTo>
                  <a:cubicBezTo>
                    <a:pt x="95" y="376"/>
                    <a:pt x="95" y="376"/>
                    <a:pt x="95" y="376"/>
                  </a:cubicBezTo>
                  <a:cubicBezTo>
                    <a:pt x="94" y="375"/>
                    <a:pt x="95" y="373"/>
                    <a:pt x="96" y="373"/>
                  </a:cubicBezTo>
                  <a:cubicBezTo>
                    <a:pt x="98" y="373"/>
                    <a:pt x="99" y="373"/>
                    <a:pt x="99" y="375"/>
                  </a:cubicBezTo>
                  <a:cubicBezTo>
                    <a:pt x="100" y="377"/>
                    <a:pt x="100" y="377"/>
                    <a:pt x="100" y="377"/>
                  </a:cubicBezTo>
                  <a:cubicBezTo>
                    <a:pt x="101" y="379"/>
                    <a:pt x="100" y="380"/>
                    <a:pt x="99" y="380"/>
                  </a:cubicBezTo>
                  <a:cubicBezTo>
                    <a:pt x="99" y="381"/>
                    <a:pt x="98" y="381"/>
                    <a:pt x="98" y="381"/>
                  </a:cubicBezTo>
                  <a:close/>
                  <a:moveTo>
                    <a:pt x="92" y="363"/>
                  </a:moveTo>
                  <a:cubicBezTo>
                    <a:pt x="91" y="363"/>
                    <a:pt x="90" y="363"/>
                    <a:pt x="90" y="362"/>
                  </a:cubicBezTo>
                  <a:cubicBezTo>
                    <a:pt x="89" y="359"/>
                    <a:pt x="89" y="359"/>
                    <a:pt x="89" y="359"/>
                  </a:cubicBezTo>
                  <a:cubicBezTo>
                    <a:pt x="89" y="357"/>
                    <a:pt x="89" y="356"/>
                    <a:pt x="91" y="356"/>
                  </a:cubicBezTo>
                  <a:cubicBezTo>
                    <a:pt x="92" y="355"/>
                    <a:pt x="93" y="356"/>
                    <a:pt x="94" y="357"/>
                  </a:cubicBezTo>
                  <a:cubicBezTo>
                    <a:pt x="95" y="360"/>
                    <a:pt x="95" y="360"/>
                    <a:pt x="95" y="360"/>
                  </a:cubicBezTo>
                  <a:cubicBezTo>
                    <a:pt x="95" y="361"/>
                    <a:pt x="94" y="363"/>
                    <a:pt x="93" y="363"/>
                  </a:cubicBezTo>
                  <a:cubicBezTo>
                    <a:pt x="93" y="363"/>
                    <a:pt x="93" y="363"/>
                    <a:pt x="92" y="363"/>
                  </a:cubicBezTo>
                  <a:close/>
                  <a:moveTo>
                    <a:pt x="87" y="346"/>
                  </a:moveTo>
                  <a:cubicBezTo>
                    <a:pt x="86" y="346"/>
                    <a:pt x="85" y="345"/>
                    <a:pt x="84" y="344"/>
                  </a:cubicBezTo>
                  <a:cubicBezTo>
                    <a:pt x="84" y="341"/>
                    <a:pt x="84" y="341"/>
                    <a:pt x="84" y="341"/>
                  </a:cubicBezTo>
                  <a:cubicBezTo>
                    <a:pt x="83" y="340"/>
                    <a:pt x="84" y="339"/>
                    <a:pt x="85" y="338"/>
                  </a:cubicBezTo>
                  <a:cubicBezTo>
                    <a:pt x="86" y="338"/>
                    <a:pt x="88" y="339"/>
                    <a:pt x="88" y="340"/>
                  </a:cubicBezTo>
                  <a:cubicBezTo>
                    <a:pt x="89" y="343"/>
                    <a:pt x="89" y="343"/>
                    <a:pt x="89" y="343"/>
                  </a:cubicBezTo>
                  <a:cubicBezTo>
                    <a:pt x="89" y="344"/>
                    <a:pt x="89" y="345"/>
                    <a:pt x="87" y="346"/>
                  </a:cubicBezTo>
                  <a:cubicBezTo>
                    <a:pt x="87" y="346"/>
                    <a:pt x="87" y="346"/>
                    <a:pt x="87" y="346"/>
                  </a:cubicBezTo>
                  <a:close/>
                  <a:moveTo>
                    <a:pt x="81" y="328"/>
                  </a:moveTo>
                  <a:cubicBezTo>
                    <a:pt x="80" y="328"/>
                    <a:pt x="79" y="328"/>
                    <a:pt x="79" y="327"/>
                  </a:cubicBezTo>
                  <a:cubicBezTo>
                    <a:pt x="78" y="324"/>
                    <a:pt x="78" y="324"/>
                    <a:pt x="78" y="324"/>
                  </a:cubicBezTo>
                  <a:cubicBezTo>
                    <a:pt x="78" y="323"/>
                    <a:pt x="78" y="321"/>
                    <a:pt x="80" y="321"/>
                  </a:cubicBezTo>
                  <a:cubicBezTo>
                    <a:pt x="81" y="320"/>
                    <a:pt x="82" y="321"/>
                    <a:pt x="83" y="322"/>
                  </a:cubicBezTo>
                  <a:cubicBezTo>
                    <a:pt x="83" y="325"/>
                    <a:pt x="83" y="325"/>
                    <a:pt x="83" y="325"/>
                  </a:cubicBezTo>
                  <a:cubicBezTo>
                    <a:pt x="84" y="327"/>
                    <a:pt x="83" y="328"/>
                    <a:pt x="82" y="328"/>
                  </a:cubicBezTo>
                  <a:cubicBezTo>
                    <a:pt x="82" y="328"/>
                    <a:pt x="81" y="328"/>
                    <a:pt x="81" y="328"/>
                  </a:cubicBezTo>
                  <a:close/>
                  <a:moveTo>
                    <a:pt x="76" y="311"/>
                  </a:moveTo>
                  <a:cubicBezTo>
                    <a:pt x="75" y="311"/>
                    <a:pt x="74" y="310"/>
                    <a:pt x="74" y="309"/>
                  </a:cubicBezTo>
                  <a:cubicBezTo>
                    <a:pt x="73" y="306"/>
                    <a:pt x="73" y="306"/>
                    <a:pt x="73" y="306"/>
                  </a:cubicBezTo>
                  <a:cubicBezTo>
                    <a:pt x="72" y="305"/>
                    <a:pt x="73" y="304"/>
                    <a:pt x="74" y="303"/>
                  </a:cubicBezTo>
                  <a:cubicBezTo>
                    <a:pt x="76" y="303"/>
                    <a:pt x="77" y="304"/>
                    <a:pt x="77" y="305"/>
                  </a:cubicBezTo>
                  <a:cubicBezTo>
                    <a:pt x="78" y="308"/>
                    <a:pt x="78" y="308"/>
                    <a:pt x="78" y="308"/>
                  </a:cubicBezTo>
                  <a:cubicBezTo>
                    <a:pt x="78" y="309"/>
                    <a:pt x="78" y="310"/>
                    <a:pt x="77" y="311"/>
                  </a:cubicBezTo>
                  <a:cubicBezTo>
                    <a:pt x="76" y="311"/>
                    <a:pt x="76" y="311"/>
                    <a:pt x="76" y="311"/>
                  </a:cubicBezTo>
                  <a:close/>
                  <a:moveTo>
                    <a:pt x="71" y="293"/>
                  </a:moveTo>
                  <a:cubicBezTo>
                    <a:pt x="70" y="293"/>
                    <a:pt x="69" y="293"/>
                    <a:pt x="68" y="292"/>
                  </a:cubicBezTo>
                  <a:cubicBezTo>
                    <a:pt x="67" y="289"/>
                    <a:pt x="67" y="289"/>
                    <a:pt x="67" y="289"/>
                  </a:cubicBezTo>
                  <a:cubicBezTo>
                    <a:pt x="67" y="287"/>
                    <a:pt x="68" y="286"/>
                    <a:pt x="69" y="286"/>
                  </a:cubicBezTo>
                  <a:cubicBezTo>
                    <a:pt x="70" y="285"/>
                    <a:pt x="72" y="286"/>
                    <a:pt x="72" y="287"/>
                  </a:cubicBezTo>
                  <a:cubicBezTo>
                    <a:pt x="73" y="290"/>
                    <a:pt x="73" y="290"/>
                    <a:pt x="73" y="290"/>
                  </a:cubicBezTo>
                  <a:cubicBezTo>
                    <a:pt x="73" y="291"/>
                    <a:pt x="72" y="293"/>
                    <a:pt x="71" y="293"/>
                  </a:cubicBezTo>
                  <a:cubicBezTo>
                    <a:pt x="71" y="293"/>
                    <a:pt x="71" y="293"/>
                    <a:pt x="71" y="293"/>
                  </a:cubicBezTo>
                  <a:close/>
                  <a:moveTo>
                    <a:pt x="65" y="276"/>
                  </a:moveTo>
                  <a:cubicBezTo>
                    <a:pt x="64" y="276"/>
                    <a:pt x="63" y="275"/>
                    <a:pt x="63" y="274"/>
                  </a:cubicBezTo>
                  <a:cubicBezTo>
                    <a:pt x="62" y="271"/>
                    <a:pt x="62" y="271"/>
                    <a:pt x="62" y="271"/>
                  </a:cubicBezTo>
                  <a:cubicBezTo>
                    <a:pt x="62" y="270"/>
                    <a:pt x="63" y="268"/>
                    <a:pt x="64" y="268"/>
                  </a:cubicBezTo>
                  <a:cubicBezTo>
                    <a:pt x="65" y="268"/>
                    <a:pt x="66" y="268"/>
                    <a:pt x="67" y="270"/>
                  </a:cubicBezTo>
                  <a:cubicBezTo>
                    <a:pt x="68" y="273"/>
                    <a:pt x="68" y="273"/>
                    <a:pt x="68" y="273"/>
                  </a:cubicBezTo>
                  <a:cubicBezTo>
                    <a:pt x="68" y="274"/>
                    <a:pt x="67" y="275"/>
                    <a:pt x="66" y="276"/>
                  </a:cubicBezTo>
                  <a:cubicBezTo>
                    <a:pt x="66" y="276"/>
                    <a:pt x="66" y="276"/>
                    <a:pt x="65" y="276"/>
                  </a:cubicBezTo>
                  <a:close/>
                  <a:moveTo>
                    <a:pt x="60" y="258"/>
                  </a:moveTo>
                  <a:cubicBezTo>
                    <a:pt x="59" y="258"/>
                    <a:pt x="58" y="257"/>
                    <a:pt x="58" y="256"/>
                  </a:cubicBezTo>
                  <a:cubicBezTo>
                    <a:pt x="57" y="253"/>
                    <a:pt x="57" y="253"/>
                    <a:pt x="57" y="253"/>
                  </a:cubicBezTo>
                  <a:cubicBezTo>
                    <a:pt x="57" y="252"/>
                    <a:pt x="58" y="251"/>
                    <a:pt x="59" y="250"/>
                  </a:cubicBezTo>
                  <a:cubicBezTo>
                    <a:pt x="60" y="250"/>
                    <a:pt x="61" y="251"/>
                    <a:pt x="62" y="252"/>
                  </a:cubicBezTo>
                  <a:cubicBezTo>
                    <a:pt x="63" y="255"/>
                    <a:pt x="63" y="255"/>
                    <a:pt x="63" y="255"/>
                  </a:cubicBezTo>
                  <a:cubicBezTo>
                    <a:pt x="63" y="256"/>
                    <a:pt x="62" y="258"/>
                    <a:pt x="61" y="258"/>
                  </a:cubicBezTo>
                  <a:cubicBezTo>
                    <a:pt x="61" y="258"/>
                    <a:pt x="61" y="258"/>
                    <a:pt x="60" y="258"/>
                  </a:cubicBezTo>
                  <a:close/>
                  <a:moveTo>
                    <a:pt x="55" y="240"/>
                  </a:moveTo>
                  <a:cubicBezTo>
                    <a:pt x="54" y="240"/>
                    <a:pt x="53" y="240"/>
                    <a:pt x="53" y="239"/>
                  </a:cubicBezTo>
                  <a:cubicBezTo>
                    <a:pt x="52" y="236"/>
                    <a:pt x="52" y="236"/>
                    <a:pt x="52" y="236"/>
                  </a:cubicBezTo>
                  <a:cubicBezTo>
                    <a:pt x="52" y="234"/>
                    <a:pt x="53" y="233"/>
                    <a:pt x="54" y="233"/>
                  </a:cubicBezTo>
                  <a:cubicBezTo>
                    <a:pt x="55" y="232"/>
                    <a:pt x="57" y="233"/>
                    <a:pt x="57" y="234"/>
                  </a:cubicBezTo>
                  <a:cubicBezTo>
                    <a:pt x="58" y="237"/>
                    <a:pt x="58" y="237"/>
                    <a:pt x="58" y="237"/>
                  </a:cubicBezTo>
                  <a:cubicBezTo>
                    <a:pt x="58" y="239"/>
                    <a:pt x="57" y="240"/>
                    <a:pt x="56" y="240"/>
                  </a:cubicBezTo>
                  <a:cubicBezTo>
                    <a:pt x="56" y="240"/>
                    <a:pt x="56" y="240"/>
                    <a:pt x="55" y="240"/>
                  </a:cubicBezTo>
                  <a:close/>
                  <a:moveTo>
                    <a:pt x="51" y="223"/>
                  </a:moveTo>
                  <a:cubicBezTo>
                    <a:pt x="50" y="223"/>
                    <a:pt x="49" y="222"/>
                    <a:pt x="48" y="221"/>
                  </a:cubicBezTo>
                  <a:cubicBezTo>
                    <a:pt x="48" y="218"/>
                    <a:pt x="48" y="218"/>
                    <a:pt x="48" y="218"/>
                  </a:cubicBezTo>
                  <a:cubicBezTo>
                    <a:pt x="47" y="217"/>
                    <a:pt x="48" y="215"/>
                    <a:pt x="49" y="215"/>
                  </a:cubicBezTo>
                  <a:cubicBezTo>
                    <a:pt x="51" y="215"/>
                    <a:pt x="52" y="215"/>
                    <a:pt x="52" y="217"/>
                  </a:cubicBezTo>
                  <a:cubicBezTo>
                    <a:pt x="53" y="220"/>
                    <a:pt x="53" y="220"/>
                    <a:pt x="53" y="220"/>
                  </a:cubicBezTo>
                  <a:cubicBezTo>
                    <a:pt x="53" y="221"/>
                    <a:pt x="53" y="222"/>
                    <a:pt x="51" y="222"/>
                  </a:cubicBezTo>
                  <a:cubicBezTo>
                    <a:pt x="51" y="223"/>
                    <a:pt x="51" y="223"/>
                    <a:pt x="51" y="223"/>
                  </a:cubicBezTo>
                  <a:close/>
                  <a:moveTo>
                    <a:pt x="46" y="205"/>
                  </a:moveTo>
                  <a:cubicBezTo>
                    <a:pt x="45" y="205"/>
                    <a:pt x="44" y="204"/>
                    <a:pt x="44" y="203"/>
                  </a:cubicBezTo>
                  <a:cubicBezTo>
                    <a:pt x="43" y="200"/>
                    <a:pt x="43" y="200"/>
                    <a:pt x="43" y="200"/>
                  </a:cubicBezTo>
                  <a:cubicBezTo>
                    <a:pt x="43" y="199"/>
                    <a:pt x="43" y="197"/>
                    <a:pt x="45" y="197"/>
                  </a:cubicBezTo>
                  <a:cubicBezTo>
                    <a:pt x="46" y="197"/>
                    <a:pt x="47" y="198"/>
                    <a:pt x="48" y="199"/>
                  </a:cubicBezTo>
                  <a:cubicBezTo>
                    <a:pt x="48" y="202"/>
                    <a:pt x="48" y="202"/>
                    <a:pt x="48" y="202"/>
                  </a:cubicBezTo>
                  <a:cubicBezTo>
                    <a:pt x="49" y="203"/>
                    <a:pt x="48" y="204"/>
                    <a:pt x="47" y="205"/>
                  </a:cubicBezTo>
                  <a:cubicBezTo>
                    <a:pt x="46" y="205"/>
                    <a:pt x="46" y="205"/>
                    <a:pt x="46" y="205"/>
                  </a:cubicBezTo>
                  <a:close/>
                  <a:moveTo>
                    <a:pt x="42" y="187"/>
                  </a:moveTo>
                  <a:cubicBezTo>
                    <a:pt x="40" y="187"/>
                    <a:pt x="39" y="186"/>
                    <a:pt x="39" y="185"/>
                  </a:cubicBezTo>
                  <a:cubicBezTo>
                    <a:pt x="38" y="182"/>
                    <a:pt x="38" y="182"/>
                    <a:pt x="38" y="182"/>
                  </a:cubicBezTo>
                  <a:cubicBezTo>
                    <a:pt x="38" y="181"/>
                    <a:pt x="39" y="180"/>
                    <a:pt x="40" y="179"/>
                  </a:cubicBezTo>
                  <a:cubicBezTo>
                    <a:pt x="41" y="179"/>
                    <a:pt x="43" y="180"/>
                    <a:pt x="43" y="181"/>
                  </a:cubicBezTo>
                  <a:cubicBezTo>
                    <a:pt x="44" y="184"/>
                    <a:pt x="44" y="184"/>
                    <a:pt x="44" y="184"/>
                  </a:cubicBezTo>
                  <a:cubicBezTo>
                    <a:pt x="44" y="185"/>
                    <a:pt x="43" y="187"/>
                    <a:pt x="42" y="187"/>
                  </a:cubicBezTo>
                  <a:cubicBezTo>
                    <a:pt x="42" y="187"/>
                    <a:pt x="42" y="187"/>
                    <a:pt x="42" y="187"/>
                  </a:cubicBezTo>
                  <a:close/>
                  <a:moveTo>
                    <a:pt x="37" y="169"/>
                  </a:moveTo>
                  <a:cubicBezTo>
                    <a:pt x="36" y="169"/>
                    <a:pt x="35" y="168"/>
                    <a:pt x="35" y="167"/>
                  </a:cubicBezTo>
                  <a:cubicBezTo>
                    <a:pt x="34" y="164"/>
                    <a:pt x="34" y="164"/>
                    <a:pt x="34" y="164"/>
                  </a:cubicBezTo>
                  <a:cubicBezTo>
                    <a:pt x="34" y="163"/>
                    <a:pt x="35" y="162"/>
                    <a:pt x="36" y="162"/>
                  </a:cubicBezTo>
                  <a:cubicBezTo>
                    <a:pt x="37" y="161"/>
                    <a:pt x="38" y="162"/>
                    <a:pt x="39" y="163"/>
                  </a:cubicBezTo>
                  <a:cubicBezTo>
                    <a:pt x="39" y="166"/>
                    <a:pt x="39" y="166"/>
                    <a:pt x="39" y="166"/>
                  </a:cubicBezTo>
                  <a:cubicBezTo>
                    <a:pt x="40" y="167"/>
                    <a:pt x="39" y="169"/>
                    <a:pt x="38" y="169"/>
                  </a:cubicBezTo>
                  <a:cubicBezTo>
                    <a:pt x="37" y="169"/>
                    <a:pt x="37" y="169"/>
                    <a:pt x="37" y="169"/>
                  </a:cubicBezTo>
                  <a:close/>
                  <a:moveTo>
                    <a:pt x="33" y="151"/>
                  </a:moveTo>
                  <a:cubicBezTo>
                    <a:pt x="32" y="151"/>
                    <a:pt x="31" y="151"/>
                    <a:pt x="31" y="149"/>
                  </a:cubicBezTo>
                  <a:cubicBezTo>
                    <a:pt x="30" y="147"/>
                    <a:pt x="30" y="147"/>
                    <a:pt x="30" y="147"/>
                  </a:cubicBezTo>
                  <a:cubicBezTo>
                    <a:pt x="30" y="145"/>
                    <a:pt x="30" y="144"/>
                    <a:pt x="32" y="144"/>
                  </a:cubicBezTo>
                  <a:cubicBezTo>
                    <a:pt x="33" y="143"/>
                    <a:pt x="34" y="144"/>
                    <a:pt x="34" y="145"/>
                  </a:cubicBezTo>
                  <a:cubicBezTo>
                    <a:pt x="35" y="148"/>
                    <a:pt x="35" y="148"/>
                    <a:pt x="35" y="148"/>
                  </a:cubicBezTo>
                  <a:cubicBezTo>
                    <a:pt x="35" y="150"/>
                    <a:pt x="35" y="151"/>
                    <a:pt x="33" y="151"/>
                  </a:cubicBezTo>
                  <a:cubicBezTo>
                    <a:pt x="33" y="151"/>
                    <a:pt x="33" y="151"/>
                    <a:pt x="33" y="151"/>
                  </a:cubicBezTo>
                  <a:close/>
                  <a:moveTo>
                    <a:pt x="29" y="133"/>
                  </a:moveTo>
                  <a:cubicBezTo>
                    <a:pt x="28" y="133"/>
                    <a:pt x="27" y="133"/>
                    <a:pt x="26" y="132"/>
                  </a:cubicBezTo>
                  <a:cubicBezTo>
                    <a:pt x="26" y="129"/>
                    <a:pt x="26" y="129"/>
                    <a:pt x="26" y="129"/>
                  </a:cubicBezTo>
                  <a:cubicBezTo>
                    <a:pt x="25" y="127"/>
                    <a:pt x="26" y="126"/>
                    <a:pt x="27" y="126"/>
                  </a:cubicBezTo>
                  <a:cubicBezTo>
                    <a:pt x="29" y="126"/>
                    <a:pt x="30" y="126"/>
                    <a:pt x="30" y="128"/>
                  </a:cubicBezTo>
                  <a:cubicBezTo>
                    <a:pt x="31" y="131"/>
                    <a:pt x="31" y="131"/>
                    <a:pt x="31" y="131"/>
                  </a:cubicBezTo>
                  <a:cubicBezTo>
                    <a:pt x="31" y="132"/>
                    <a:pt x="30" y="133"/>
                    <a:pt x="29" y="133"/>
                  </a:cubicBezTo>
                  <a:cubicBezTo>
                    <a:pt x="29" y="133"/>
                    <a:pt x="29" y="133"/>
                    <a:pt x="29" y="133"/>
                  </a:cubicBezTo>
                  <a:close/>
                  <a:moveTo>
                    <a:pt x="25" y="116"/>
                  </a:moveTo>
                  <a:cubicBezTo>
                    <a:pt x="24" y="116"/>
                    <a:pt x="23" y="115"/>
                    <a:pt x="22" y="114"/>
                  </a:cubicBezTo>
                  <a:cubicBezTo>
                    <a:pt x="22" y="111"/>
                    <a:pt x="22" y="111"/>
                    <a:pt x="22" y="111"/>
                  </a:cubicBezTo>
                  <a:cubicBezTo>
                    <a:pt x="21" y="110"/>
                    <a:pt x="22" y="108"/>
                    <a:pt x="23" y="108"/>
                  </a:cubicBezTo>
                  <a:cubicBezTo>
                    <a:pt x="25" y="108"/>
                    <a:pt x="26" y="108"/>
                    <a:pt x="26" y="110"/>
                  </a:cubicBezTo>
                  <a:cubicBezTo>
                    <a:pt x="27" y="113"/>
                    <a:pt x="27" y="113"/>
                    <a:pt x="27" y="113"/>
                  </a:cubicBezTo>
                  <a:cubicBezTo>
                    <a:pt x="27" y="114"/>
                    <a:pt x="26" y="115"/>
                    <a:pt x="25" y="116"/>
                  </a:cubicBezTo>
                  <a:cubicBezTo>
                    <a:pt x="25" y="116"/>
                    <a:pt x="25" y="116"/>
                    <a:pt x="25" y="116"/>
                  </a:cubicBezTo>
                  <a:close/>
                  <a:moveTo>
                    <a:pt x="21" y="98"/>
                  </a:moveTo>
                  <a:cubicBezTo>
                    <a:pt x="20" y="98"/>
                    <a:pt x="19" y="97"/>
                    <a:pt x="18" y="96"/>
                  </a:cubicBezTo>
                  <a:cubicBezTo>
                    <a:pt x="18" y="93"/>
                    <a:pt x="18" y="93"/>
                    <a:pt x="18" y="93"/>
                  </a:cubicBezTo>
                  <a:cubicBezTo>
                    <a:pt x="18" y="92"/>
                    <a:pt x="18" y="90"/>
                    <a:pt x="20" y="90"/>
                  </a:cubicBezTo>
                  <a:cubicBezTo>
                    <a:pt x="21" y="90"/>
                    <a:pt x="22" y="91"/>
                    <a:pt x="22" y="92"/>
                  </a:cubicBezTo>
                  <a:cubicBezTo>
                    <a:pt x="23" y="95"/>
                    <a:pt x="23" y="95"/>
                    <a:pt x="23" y="95"/>
                  </a:cubicBezTo>
                  <a:cubicBezTo>
                    <a:pt x="23" y="96"/>
                    <a:pt x="23" y="97"/>
                    <a:pt x="21" y="98"/>
                  </a:cubicBezTo>
                  <a:cubicBezTo>
                    <a:pt x="21" y="98"/>
                    <a:pt x="21" y="98"/>
                    <a:pt x="21" y="98"/>
                  </a:cubicBezTo>
                  <a:close/>
                  <a:moveTo>
                    <a:pt x="17" y="80"/>
                  </a:moveTo>
                  <a:cubicBezTo>
                    <a:pt x="16" y="80"/>
                    <a:pt x="15" y="79"/>
                    <a:pt x="15" y="78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14" y="74"/>
                    <a:pt x="15" y="72"/>
                    <a:pt x="16" y="72"/>
                  </a:cubicBezTo>
                  <a:cubicBezTo>
                    <a:pt x="17" y="72"/>
                    <a:pt x="18" y="73"/>
                    <a:pt x="19" y="74"/>
                  </a:cubicBezTo>
                  <a:cubicBezTo>
                    <a:pt x="19" y="77"/>
                    <a:pt x="19" y="77"/>
                    <a:pt x="19" y="77"/>
                  </a:cubicBezTo>
                  <a:cubicBezTo>
                    <a:pt x="20" y="78"/>
                    <a:pt x="19" y="80"/>
                    <a:pt x="17" y="80"/>
                  </a:cubicBezTo>
                  <a:cubicBezTo>
                    <a:pt x="17" y="80"/>
                    <a:pt x="17" y="80"/>
                    <a:pt x="17" y="80"/>
                  </a:cubicBezTo>
                  <a:close/>
                  <a:moveTo>
                    <a:pt x="13" y="62"/>
                  </a:moveTo>
                  <a:cubicBezTo>
                    <a:pt x="12" y="62"/>
                    <a:pt x="11" y="61"/>
                    <a:pt x="11" y="60"/>
                  </a:cubicBezTo>
                  <a:cubicBezTo>
                    <a:pt x="10" y="57"/>
                    <a:pt x="10" y="57"/>
                    <a:pt x="10" y="57"/>
                  </a:cubicBezTo>
                  <a:cubicBezTo>
                    <a:pt x="10" y="56"/>
                    <a:pt x="11" y="54"/>
                    <a:pt x="12" y="54"/>
                  </a:cubicBezTo>
                  <a:cubicBezTo>
                    <a:pt x="14" y="54"/>
                    <a:pt x="15" y="55"/>
                    <a:pt x="15" y="56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16" y="60"/>
                    <a:pt x="15" y="62"/>
                    <a:pt x="14" y="62"/>
                  </a:cubicBezTo>
                  <a:cubicBezTo>
                    <a:pt x="14" y="62"/>
                    <a:pt x="13" y="62"/>
                    <a:pt x="13" y="62"/>
                  </a:cubicBezTo>
                  <a:close/>
                  <a:moveTo>
                    <a:pt x="10" y="44"/>
                  </a:moveTo>
                  <a:cubicBezTo>
                    <a:pt x="9" y="44"/>
                    <a:pt x="8" y="43"/>
                    <a:pt x="7" y="42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7" y="38"/>
                    <a:pt x="7" y="36"/>
                    <a:pt x="9" y="36"/>
                  </a:cubicBezTo>
                  <a:cubicBezTo>
                    <a:pt x="10" y="36"/>
                    <a:pt x="11" y="37"/>
                    <a:pt x="12" y="38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2" y="42"/>
                    <a:pt x="12" y="44"/>
                    <a:pt x="10" y="44"/>
                  </a:cubicBezTo>
                  <a:cubicBezTo>
                    <a:pt x="10" y="44"/>
                    <a:pt x="10" y="44"/>
                    <a:pt x="10" y="44"/>
                  </a:cubicBezTo>
                  <a:close/>
                  <a:moveTo>
                    <a:pt x="6" y="26"/>
                  </a:moveTo>
                  <a:cubicBezTo>
                    <a:pt x="5" y="26"/>
                    <a:pt x="4" y="25"/>
                    <a:pt x="4" y="24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0"/>
                    <a:pt x="4" y="18"/>
                    <a:pt x="5" y="18"/>
                  </a:cubicBezTo>
                  <a:cubicBezTo>
                    <a:pt x="7" y="18"/>
                    <a:pt x="8" y="19"/>
                    <a:pt x="8" y="20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4"/>
                    <a:pt x="8" y="26"/>
                    <a:pt x="7" y="26"/>
                  </a:cubicBezTo>
                  <a:cubicBezTo>
                    <a:pt x="7" y="26"/>
                    <a:pt x="7" y="26"/>
                    <a:pt x="6" y="26"/>
                  </a:cubicBezTo>
                  <a:close/>
                  <a:moveTo>
                    <a:pt x="3" y="8"/>
                  </a:moveTo>
                  <a:cubicBezTo>
                    <a:pt x="2" y="8"/>
                    <a:pt x="1" y="7"/>
                    <a:pt x="1" y="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3" y="0"/>
                    <a:pt x="5" y="1"/>
                    <a:pt x="5" y="2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6" y="6"/>
                    <a:pt x="5" y="8"/>
                    <a:pt x="4" y="8"/>
                  </a:cubicBezTo>
                  <a:cubicBezTo>
                    <a:pt x="3" y="8"/>
                    <a:pt x="3" y="8"/>
                    <a:pt x="3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Arial" panose="020B0604020202020204" pitchFamily="34" charset="0"/>
              </a:endParaRPr>
            </a:p>
          </p:txBody>
        </p:sp>
        <p:sp>
          <p:nvSpPr>
            <p:cNvPr id="85" name="Freeform 52">
              <a:extLst>
                <a:ext uri="{FF2B5EF4-FFF2-40B4-BE49-F238E27FC236}">
                  <a16:creationId xmlns:a16="http://schemas.microsoft.com/office/drawing/2014/main" id="{82BC85AE-082D-4763-A377-94734E07FF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6375" y="1588"/>
              <a:ext cx="9413876" cy="6854825"/>
            </a:xfrm>
            <a:custGeom>
              <a:avLst/>
              <a:gdLst>
                <a:gd name="T0" fmla="*/ 2979 w 2979"/>
                <a:gd name="T1" fmla="*/ 2168 h 2168"/>
                <a:gd name="T2" fmla="*/ 1163 w 2979"/>
                <a:gd name="T3" fmla="*/ 1502 h 2168"/>
                <a:gd name="T4" fmla="*/ 0 w 2979"/>
                <a:gd name="T5" fmla="*/ 1 h 2168"/>
                <a:gd name="T6" fmla="*/ 4 w 2979"/>
                <a:gd name="T7" fmla="*/ 0 h 2168"/>
                <a:gd name="T8" fmla="*/ 2979 w 2979"/>
                <a:gd name="T9" fmla="*/ 2163 h 2168"/>
                <a:gd name="T10" fmla="*/ 2979 w 2979"/>
                <a:gd name="T11" fmla="*/ 2168 h 2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79" h="2168">
                  <a:moveTo>
                    <a:pt x="2979" y="2168"/>
                  </a:moveTo>
                  <a:cubicBezTo>
                    <a:pt x="2322" y="2123"/>
                    <a:pt x="1694" y="1893"/>
                    <a:pt x="1163" y="1502"/>
                  </a:cubicBezTo>
                  <a:cubicBezTo>
                    <a:pt x="642" y="1118"/>
                    <a:pt x="240" y="599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97" y="1224"/>
                    <a:pt x="1664" y="2073"/>
                    <a:pt x="2979" y="2163"/>
                  </a:cubicBezTo>
                  <a:lnTo>
                    <a:pt x="2979" y="21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Arial" panose="020B0604020202020204" pitchFamily="34" charset="0"/>
              </a:endParaRPr>
            </a:p>
          </p:txBody>
        </p:sp>
      </p:grp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7692200" y="1505510"/>
            <a:ext cx="4224527" cy="1822161"/>
          </a:xfrm>
        </p:spPr>
        <p:txBody>
          <a:bodyPr anchor="b"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32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7692200" y="3670418"/>
            <a:ext cx="4224527" cy="875885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000" b="0" i="0" cap="none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Text Placeholder 2">
            <a:extLst>
              <a:ext uri="{FF2B5EF4-FFF2-40B4-BE49-F238E27FC236}">
                <a16:creationId xmlns:a16="http://schemas.microsoft.com/office/drawing/2014/main" id="{16E3688C-062C-4CE8-80CA-FB7FAF2B294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93439" y="5043572"/>
            <a:ext cx="4224527" cy="187424"/>
          </a:xfrm>
          <a:prstGeom prst="rect">
            <a:avLst/>
          </a:prstGeom>
        </p:spPr>
        <p:txBody>
          <a:bodyPr>
            <a:spAutoFit/>
          </a:bodyPr>
          <a:lstStyle>
            <a:lvl1pPr algn="r">
              <a:defRPr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DRAFT ONLY / CONFIDENTIAL / OFFICIAL USE</a:t>
            </a:r>
          </a:p>
        </p:txBody>
      </p:sp>
      <p:sp>
        <p:nvSpPr>
          <p:cNvPr id="88" name="Picture Placeholder 87">
            <a:extLst>
              <a:ext uri="{FF2B5EF4-FFF2-40B4-BE49-F238E27FC236}">
                <a16:creationId xmlns:a16="http://schemas.microsoft.com/office/drawing/2014/main" id="{4837D809-4FAB-4545-8D04-FCA3AD38C37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65256"/>
            <a:ext cx="5608638" cy="6792745"/>
          </a:xfrm>
          <a:custGeom>
            <a:avLst/>
            <a:gdLst>
              <a:gd name="connsiteX0" fmla="*/ 3271698 w 5608638"/>
              <a:gd name="connsiteY0" fmla="*/ 0 h 6792745"/>
              <a:gd name="connsiteX1" fmla="*/ 5608638 w 5608638"/>
              <a:gd name="connsiteY1" fmla="*/ 2316348 h 6792745"/>
              <a:gd name="connsiteX2" fmla="*/ 5608638 w 5608638"/>
              <a:gd name="connsiteY2" fmla="*/ 2316482 h 6792745"/>
              <a:gd name="connsiteX3" fmla="*/ 1171818 w 5608638"/>
              <a:gd name="connsiteY3" fmla="*/ 6792745 h 6792745"/>
              <a:gd name="connsiteX4" fmla="*/ 0 w 5608638"/>
              <a:gd name="connsiteY4" fmla="*/ 6792745 h 6792745"/>
              <a:gd name="connsiteX5" fmla="*/ 0 w 5608638"/>
              <a:gd name="connsiteY5" fmla="*/ 3300783 h 6792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08638" h="6792745">
                <a:moveTo>
                  <a:pt x="3271698" y="0"/>
                </a:moveTo>
                <a:lnTo>
                  <a:pt x="5608638" y="2316348"/>
                </a:lnTo>
                <a:lnTo>
                  <a:pt x="5608638" y="2316482"/>
                </a:lnTo>
                <a:lnTo>
                  <a:pt x="1171818" y="6792745"/>
                </a:lnTo>
                <a:lnTo>
                  <a:pt x="0" y="6792745"/>
                </a:lnTo>
                <a:lnTo>
                  <a:pt x="0" y="3300783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9" name="Picture Placeholder 88">
            <a:extLst>
              <a:ext uri="{FF2B5EF4-FFF2-40B4-BE49-F238E27FC236}">
                <a16:creationId xmlns:a16="http://schemas.microsoft.com/office/drawing/2014/main" id="{C903EBB3-EC1D-4EA4-BA96-288A6F48799F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173304" y="3227555"/>
            <a:ext cx="5913296" cy="3616158"/>
          </a:xfrm>
          <a:custGeom>
            <a:avLst/>
            <a:gdLst>
              <a:gd name="connsiteX0" fmla="*/ 3584294 w 5913296"/>
              <a:gd name="connsiteY0" fmla="*/ 0 h 3616158"/>
              <a:gd name="connsiteX1" fmla="*/ 5913296 w 5913296"/>
              <a:gd name="connsiteY1" fmla="*/ 2308480 h 3616158"/>
              <a:gd name="connsiteX2" fmla="*/ 5913296 w 5913296"/>
              <a:gd name="connsiteY2" fmla="*/ 2324491 h 3616158"/>
              <a:gd name="connsiteX3" fmla="*/ 4633010 w 5913296"/>
              <a:gd name="connsiteY3" fmla="*/ 3616158 h 3616158"/>
              <a:gd name="connsiteX4" fmla="*/ 0 w 5913296"/>
              <a:gd name="connsiteY4" fmla="*/ 3616158 h 3616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13296" h="3616158">
                <a:moveTo>
                  <a:pt x="3584294" y="0"/>
                </a:moveTo>
                <a:lnTo>
                  <a:pt x="5913296" y="2308480"/>
                </a:lnTo>
                <a:lnTo>
                  <a:pt x="5913296" y="2324491"/>
                </a:lnTo>
                <a:lnTo>
                  <a:pt x="4633010" y="3616158"/>
                </a:lnTo>
                <a:lnTo>
                  <a:pt x="0" y="3616158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90" name="Picture 89">
            <a:extLst>
              <a:ext uri="{FF2B5EF4-FFF2-40B4-BE49-F238E27FC236}">
                <a16:creationId xmlns:a16="http://schemas.microsoft.com/office/drawing/2014/main" id="{6572E5AB-58E2-4C75-938B-A5522497256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7404" y="213798"/>
            <a:ext cx="3123381" cy="795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54665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Print 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>
            <a:extLst>
              <a:ext uri="{FF2B5EF4-FFF2-40B4-BE49-F238E27FC236}">
                <a16:creationId xmlns:a16="http://schemas.microsoft.com/office/drawing/2014/main" id="{B5344803-4570-4697-85EE-399C2291914B}"/>
              </a:ext>
            </a:extLst>
          </p:cNvPr>
          <p:cNvGrpSpPr/>
          <p:nvPr/>
        </p:nvGrpSpPr>
        <p:grpSpPr>
          <a:xfrm>
            <a:off x="2765424" y="1588"/>
            <a:ext cx="9426575" cy="6856412"/>
            <a:chOff x="2765425" y="11113"/>
            <a:chExt cx="9394826" cy="6829426"/>
          </a:xfrm>
        </p:grpSpPr>
        <p:sp>
          <p:nvSpPr>
            <p:cNvPr id="78" name="Freeform 46">
              <a:extLst>
                <a:ext uri="{FF2B5EF4-FFF2-40B4-BE49-F238E27FC236}">
                  <a16:creationId xmlns:a16="http://schemas.microsoft.com/office/drawing/2014/main" id="{89E3E897-C479-4F88-9844-84F8E619BF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5425" y="11113"/>
              <a:ext cx="4800600" cy="5467350"/>
            </a:xfrm>
            <a:custGeom>
              <a:avLst/>
              <a:gdLst>
                <a:gd name="T0" fmla="*/ 1486 w 1519"/>
                <a:gd name="T1" fmla="*/ 1378 h 1729"/>
                <a:gd name="T2" fmla="*/ 1486 w 1519"/>
                <a:gd name="T3" fmla="*/ 1378 h 1729"/>
                <a:gd name="T4" fmla="*/ 1486 w 1519"/>
                <a:gd name="T5" fmla="*/ 1344 h 1729"/>
                <a:gd name="T6" fmla="*/ 1486 w 1519"/>
                <a:gd name="T7" fmla="*/ 1344 h 1729"/>
                <a:gd name="T8" fmla="*/ 821 w 1519"/>
                <a:gd name="T9" fmla="*/ 0 h 1729"/>
                <a:gd name="T10" fmla="*/ 0 w 1519"/>
                <a:gd name="T11" fmla="*/ 0 h 1729"/>
                <a:gd name="T12" fmla="*/ 1486 w 1519"/>
                <a:gd name="T13" fmla="*/ 1710 h 1729"/>
                <a:gd name="T14" fmla="*/ 1519 w 1519"/>
                <a:gd name="T15" fmla="*/ 1729 h 1729"/>
                <a:gd name="T16" fmla="*/ 1486 w 1519"/>
                <a:gd name="T17" fmla="*/ 1378 h 1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9" h="1729">
                  <a:moveTo>
                    <a:pt x="1486" y="1378"/>
                  </a:moveTo>
                  <a:cubicBezTo>
                    <a:pt x="1486" y="1378"/>
                    <a:pt x="1486" y="1378"/>
                    <a:pt x="1486" y="1378"/>
                  </a:cubicBezTo>
                  <a:cubicBezTo>
                    <a:pt x="1486" y="1366"/>
                    <a:pt x="1486" y="1355"/>
                    <a:pt x="1486" y="1344"/>
                  </a:cubicBezTo>
                  <a:cubicBezTo>
                    <a:pt x="1486" y="1344"/>
                    <a:pt x="1486" y="1344"/>
                    <a:pt x="1486" y="1344"/>
                  </a:cubicBezTo>
                  <a:cubicBezTo>
                    <a:pt x="1147" y="977"/>
                    <a:pt x="910" y="514"/>
                    <a:pt x="82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1" y="723"/>
                    <a:pt x="818" y="1324"/>
                    <a:pt x="1486" y="1710"/>
                  </a:cubicBezTo>
                  <a:cubicBezTo>
                    <a:pt x="1497" y="1716"/>
                    <a:pt x="1508" y="1723"/>
                    <a:pt x="1519" y="1729"/>
                  </a:cubicBezTo>
                  <a:cubicBezTo>
                    <a:pt x="1497" y="1615"/>
                    <a:pt x="1486" y="1498"/>
                    <a:pt x="1486" y="1378"/>
                  </a:cubicBezTo>
                  <a:close/>
                </a:path>
              </a:pathLst>
            </a:custGeom>
            <a:solidFill>
              <a:schemeClr val="bg1">
                <a:lumMod val="75000"/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Arial" panose="020B0604020202020204" pitchFamily="34" charset="0"/>
              </a:endParaRPr>
            </a:p>
          </p:txBody>
        </p:sp>
        <p:sp>
          <p:nvSpPr>
            <p:cNvPr id="79" name="Freeform 47">
              <a:extLst>
                <a:ext uri="{FF2B5EF4-FFF2-40B4-BE49-F238E27FC236}">
                  <a16:creationId xmlns:a16="http://schemas.microsoft.com/office/drawing/2014/main" id="{F22054DE-27F2-47A6-B4F6-D614377D51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9400" y="11113"/>
              <a:ext cx="4060825" cy="4249738"/>
            </a:xfrm>
            <a:custGeom>
              <a:avLst/>
              <a:gdLst>
                <a:gd name="T0" fmla="*/ 665 w 1285"/>
                <a:gd name="T1" fmla="*/ 0 h 1344"/>
                <a:gd name="T2" fmla="*/ 0 w 1285"/>
                <a:gd name="T3" fmla="*/ 0 h 1344"/>
                <a:gd name="T4" fmla="*/ 665 w 1285"/>
                <a:gd name="T5" fmla="*/ 1344 h 1344"/>
                <a:gd name="T6" fmla="*/ 665 w 1285"/>
                <a:gd name="T7" fmla="*/ 1344 h 1344"/>
                <a:gd name="T8" fmla="*/ 1285 w 1285"/>
                <a:gd name="T9" fmla="*/ 0 h 1344"/>
                <a:gd name="T10" fmla="*/ 665 w 1285"/>
                <a:gd name="T11" fmla="*/ 0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5" h="1344">
                  <a:moveTo>
                    <a:pt x="66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9" y="514"/>
                    <a:pt x="326" y="977"/>
                    <a:pt x="665" y="1344"/>
                  </a:cubicBezTo>
                  <a:cubicBezTo>
                    <a:pt x="665" y="1344"/>
                    <a:pt x="665" y="1344"/>
                    <a:pt x="665" y="1344"/>
                  </a:cubicBezTo>
                  <a:cubicBezTo>
                    <a:pt x="675" y="809"/>
                    <a:pt x="912" y="330"/>
                    <a:pt x="1285" y="0"/>
                  </a:cubicBezTo>
                  <a:lnTo>
                    <a:pt x="665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Arial" panose="020B0604020202020204" pitchFamily="34" charset="0"/>
              </a:endParaRPr>
            </a:p>
          </p:txBody>
        </p:sp>
        <p:sp>
          <p:nvSpPr>
            <p:cNvPr id="80" name="Freeform 48">
              <a:extLst>
                <a:ext uri="{FF2B5EF4-FFF2-40B4-BE49-F238E27FC236}">
                  <a16:creationId xmlns:a16="http://schemas.microsoft.com/office/drawing/2014/main" id="{67F1C9E5-15FC-4911-9A08-FC0EDFE4788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66026" y="5478463"/>
              <a:ext cx="4462463" cy="1362075"/>
            </a:xfrm>
            <a:custGeom>
              <a:avLst/>
              <a:gdLst>
                <a:gd name="T0" fmla="*/ 0 w 1412"/>
                <a:gd name="T1" fmla="*/ 0 h 431"/>
                <a:gd name="T2" fmla="*/ 141 w 1412"/>
                <a:gd name="T3" fmla="*/ 431 h 431"/>
                <a:gd name="T4" fmla="*/ 1412 w 1412"/>
                <a:gd name="T5" fmla="*/ 431 h 431"/>
                <a:gd name="T6" fmla="*/ 0 w 1412"/>
                <a:gd name="T7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12" h="431">
                  <a:moveTo>
                    <a:pt x="0" y="0"/>
                  </a:moveTo>
                  <a:cubicBezTo>
                    <a:pt x="29" y="151"/>
                    <a:pt x="77" y="296"/>
                    <a:pt x="141" y="431"/>
                  </a:cubicBezTo>
                  <a:cubicBezTo>
                    <a:pt x="1412" y="431"/>
                    <a:pt x="1412" y="431"/>
                    <a:pt x="1412" y="431"/>
                  </a:cubicBezTo>
                  <a:cubicBezTo>
                    <a:pt x="902" y="390"/>
                    <a:pt x="424" y="238"/>
                    <a:pt x="0" y="0"/>
                  </a:cubicBezTo>
                  <a:close/>
                </a:path>
              </a:pathLst>
            </a:custGeom>
            <a:solidFill>
              <a:schemeClr val="bg1">
                <a:lumMod val="75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Arial" panose="020B0604020202020204" pitchFamily="34" charset="0"/>
              </a:endParaRPr>
            </a:p>
          </p:txBody>
        </p:sp>
        <p:sp>
          <p:nvSpPr>
            <p:cNvPr id="81" name="Freeform 49">
              <a:extLst>
                <a:ext uri="{FF2B5EF4-FFF2-40B4-BE49-F238E27FC236}">
                  <a16:creationId xmlns:a16="http://schemas.microsoft.com/office/drawing/2014/main" id="{7821DF6E-C7B3-46DB-A33F-4383CBEE0EFA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1251" y="4260851"/>
              <a:ext cx="4699000" cy="2579688"/>
            </a:xfrm>
            <a:custGeom>
              <a:avLst/>
              <a:gdLst>
                <a:gd name="T0" fmla="*/ 1487 w 1487"/>
                <a:gd name="T1" fmla="*/ 816 h 816"/>
                <a:gd name="T2" fmla="*/ 1487 w 1487"/>
                <a:gd name="T3" fmla="*/ 814 h 816"/>
                <a:gd name="T4" fmla="*/ 0 w 1487"/>
                <a:gd name="T5" fmla="*/ 0 h 816"/>
                <a:gd name="T6" fmla="*/ 0 w 1487"/>
                <a:gd name="T7" fmla="*/ 34 h 816"/>
                <a:gd name="T8" fmla="*/ 0 w 1487"/>
                <a:gd name="T9" fmla="*/ 34 h 816"/>
                <a:gd name="T10" fmla="*/ 33 w 1487"/>
                <a:gd name="T11" fmla="*/ 385 h 816"/>
                <a:gd name="T12" fmla="*/ 1445 w 1487"/>
                <a:gd name="T13" fmla="*/ 816 h 816"/>
                <a:gd name="T14" fmla="*/ 1487 w 1487"/>
                <a:gd name="T15" fmla="*/ 816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87" h="816">
                  <a:moveTo>
                    <a:pt x="1487" y="816"/>
                  </a:moveTo>
                  <a:cubicBezTo>
                    <a:pt x="1487" y="814"/>
                    <a:pt x="1487" y="814"/>
                    <a:pt x="1487" y="814"/>
                  </a:cubicBezTo>
                  <a:cubicBezTo>
                    <a:pt x="904" y="711"/>
                    <a:pt x="386" y="418"/>
                    <a:pt x="0" y="0"/>
                  </a:cubicBezTo>
                  <a:cubicBezTo>
                    <a:pt x="0" y="11"/>
                    <a:pt x="0" y="22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4"/>
                    <a:pt x="11" y="271"/>
                    <a:pt x="33" y="385"/>
                  </a:cubicBezTo>
                  <a:cubicBezTo>
                    <a:pt x="457" y="623"/>
                    <a:pt x="935" y="775"/>
                    <a:pt x="1445" y="816"/>
                  </a:cubicBezTo>
                  <a:lnTo>
                    <a:pt x="1487" y="816"/>
                  </a:lnTo>
                  <a:close/>
                </a:path>
              </a:pathLst>
            </a:custGeom>
            <a:solidFill>
              <a:schemeClr val="bg1">
                <a:lumMod val="75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Arial" panose="020B0604020202020204" pitchFamily="34" charset="0"/>
              </a:endParaRPr>
            </a:p>
          </p:txBody>
        </p:sp>
        <p:sp>
          <p:nvSpPr>
            <p:cNvPr id="82" name="Freeform 50">
              <a:extLst>
                <a:ext uri="{FF2B5EF4-FFF2-40B4-BE49-F238E27FC236}">
                  <a16:creationId xmlns:a16="http://schemas.microsoft.com/office/drawing/2014/main" id="{3DEFC86F-BED7-47C6-97D3-B668AFC4B437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1251" y="11113"/>
              <a:ext cx="4699000" cy="6823075"/>
            </a:xfrm>
            <a:custGeom>
              <a:avLst/>
              <a:gdLst>
                <a:gd name="T0" fmla="*/ 0 w 1487"/>
                <a:gd name="T1" fmla="*/ 1344 h 2158"/>
                <a:gd name="T2" fmla="*/ 1487 w 1487"/>
                <a:gd name="T3" fmla="*/ 2158 h 2158"/>
                <a:gd name="T4" fmla="*/ 1487 w 1487"/>
                <a:gd name="T5" fmla="*/ 0 h 2158"/>
                <a:gd name="T6" fmla="*/ 620 w 1487"/>
                <a:gd name="T7" fmla="*/ 0 h 2158"/>
                <a:gd name="T8" fmla="*/ 0 w 1487"/>
                <a:gd name="T9" fmla="*/ 1344 h 2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7" h="2158">
                  <a:moveTo>
                    <a:pt x="0" y="1344"/>
                  </a:moveTo>
                  <a:cubicBezTo>
                    <a:pt x="386" y="1762"/>
                    <a:pt x="904" y="2055"/>
                    <a:pt x="1487" y="2158"/>
                  </a:cubicBezTo>
                  <a:cubicBezTo>
                    <a:pt x="1487" y="0"/>
                    <a:pt x="1487" y="0"/>
                    <a:pt x="1487" y="0"/>
                  </a:cubicBezTo>
                  <a:cubicBezTo>
                    <a:pt x="620" y="0"/>
                    <a:pt x="620" y="0"/>
                    <a:pt x="620" y="0"/>
                  </a:cubicBezTo>
                  <a:cubicBezTo>
                    <a:pt x="247" y="330"/>
                    <a:pt x="10" y="809"/>
                    <a:pt x="0" y="1344"/>
                  </a:cubicBezTo>
                  <a:close/>
                </a:path>
              </a:pathLst>
            </a:custGeom>
            <a:solidFill>
              <a:schemeClr val="bg1">
                <a:lumMod val="75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Arial" panose="020B0604020202020204" pitchFamily="34" charset="0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FCC0D218-5C62-41F9-BE5C-6E0696D0E199}"/>
              </a:ext>
            </a:extLst>
          </p:cNvPr>
          <p:cNvGrpSpPr/>
          <p:nvPr/>
        </p:nvGrpSpPr>
        <p:grpSpPr>
          <a:xfrm>
            <a:off x="2736849" y="1588"/>
            <a:ext cx="9483725" cy="6854825"/>
            <a:chOff x="2746375" y="1588"/>
            <a:chExt cx="9420226" cy="6854825"/>
          </a:xfrm>
          <a:solidFill>
            <a:schemeClr val="bg2"/>
          </a:solidFill>
        </p:grpSpPr>
        <p:sp>
          <p:nvSpPr>
            <p:cNvPr id="84" name="Freeform 51">
              <a:extLst>
                <a:ext uri="{FF2B5EF4-FFF2-40B4-BE49-F238E27FC236}">
                  <a16:creationId xmlns:a16="http://schemas.microsoft.com/office/drawing/2014/main" id="{664B4941-CE6B-4EDA-A21D-1A69757C64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62575" y="33338"/>
              <a:ext cx="6804026" cy="6810375"/>
            </a:xfrm>
            <a:custGeom>
              <a:avLst/>
              <a:gdLst>
                <a:gd name="T0" fmla="*/ 2117 w 2153"/>
                <a:gd name="T1" fmla="*/ 2145 h 2154"/>
                <a:gd name="T2" fmla="*/ 2061 w 2153"/>
                <a:gd name="T3" fmla="*/ 2132 h 2154"/>
                <a:gd name="T4" fmla="*/ 2004 w 2153"/>
                <a:gd name="T5" fmla="*/ 2119 h 2154"/>
                <a:gd name="T6" fmla="*/ 1948 w 2153"/>
                <a:gd name="T7" fmla="*/ 2107 h 2154"/>
                <a:gd name="T8" fmla="*/ 1896 w 2153"/>
                <a:gd name="T9" fmla="*/ 2096 h 2154"/>
                <a:gd name="T10" fmla="*/ 1846 w 2153"/>
                <a:gd name="T11" fmla="*/ 2081 h 2154"/>
                <a:gd name="T12" fmla="*/ 1794 w 2153"/>
                <a:gd name="T13" fmla="*/ 2065 h 2154"/>
                <a:gd name="T14" fmla="*/ 1759 w 2153"/>
                <a:gd name="T15" fmla="*/ 2053 h 2154"/>
                <a:gd name="T16" fmla="*/ 1709 w 2153"/>
                <a:gd name="T17" fmla="*/ 2033 h 2154"/>
                <a:gd name="T18" fmla="*/ 1656 w 2153"/>
                <a:gd name="T19" fmla="*/ 2010 h 2154"/>
                <a:gd name="T20" fmla="*/ 1602 w 2153"/>
                <a:gd name="T21" fmla="*/ 1989 h 2154"/>
                <a:gd name="T22" fmla="*/ 1548 w 2153"/>
                <a:gd name="T23" fmla="*/ 1968 h 2154"/>
                <a:gd name="T24" fmla="*/ 1499 w 2153"/>
                <a:gd name="T25" fmla="*/ 1949 h 2154"/>
                <a:gd name="T26" fmla="*/ 1452 w 2153"/>
                <a:gd name="T27" fmla="*/ 1926 h 2154"/>
                <a:gd name="T28" fmla="*/ 1403 w 2153"/>
                <a:gd name="T29" fmla="*/ 1902 h 2154"/>
                <a:gd name="T30" fmla="*/ 1371 w 2153"/>
                <a:gd name="T31" fmla="*/ 1884 h 2154"/>
                <a:gd name="T32" fmla="*/ 1324 w 2153"/>
                <a:gd name="T33" fmla="*/ 1857 h 2154"/>
                <a:gd name="T34" fmla="*/ 1276 w 2153"/>
                <a:gd name="T35" fmla="*/ 1826 h 2154"/>
                <a:gd name="T36" fmla="*/ 1226 w 2153"/>
                <a:gd name="T37" fmla="*/ 1796 h 2154"/>
                <a:gd name="T38" fmla="*/ 1176 w 2153"/>
                <a:gd name="T39" fmla="*/ 1767 h 2154"/>
                <a:gd name="T40" fmla="*/ 1131 w 2153"/>
                <a:gd name="T41" fmla="*/ 1740 h 2154"/>
                <a:gd name="T42" fmla="*/ 1088 w 2153"/>
                <a:gd name="T43" fmla="*/ 1711 h 2154"/>
                <a:gd name="T44" fmla="*/ 1044 w 2153"/>
                <a:gd name="T45" fmla="*/ 1679 h 2154"/>
                <a:gd name="T46" fmla="*/ 1015 w 2153"/>
                <a:gd name="T47" fmla="*/ 1657 h 2154"/>
                <a:gd name="T48" fmla="*/ 973 w 2153"/>
                <a:gd name="T49" fmla="*/ 1622 h 2154"/>
                <a:gd name="T50" fmla="*/ 930 w 2153"/>
                <a:gd name="T51" fmla="*/ 1584 h 2154"/>
                <a:gd name="T52" fmla="*/ 886 w 2153"/>
                <a:gd name="T53" fmla="*/ 1547 h 2154"/>
                <a:gd name="T54" fmla="*/ 841 w 2153"/>
                <a:gd name="T55" fmla="*/ 1510 h 2154"/>
                <a:gd name="T56" fmla="*/ 801 w 2153"/>
                <a:gd name="T57" fmla="*/ 1477 h 2154"/>
                <a:gd name="T58" fmla="*/ 763 w 2153"/>
                <a:gd name="T59" fmla="*/ 1441 h 2154"/>
                <a:gd name="T60" fmla="*/ 725 w 2153"/>
                <a:gd name="T61" fmla="*/ 1402 h 2154"/>
                <a:gd name="T62" fmla="*/ 700 w 2153"/>
                <a:gd name="T63" fmla="*/ 1376 h 2154"/>
                <a:gd name="T64" fmla="*/ 664 w 2153"/>
                <a:gd name="T65" fmla="*/ 1335 h 2154"/>
                <a:gd name="T66" fmla="*/ 627 w 2153"/>
                <a:gd name="T67" fmla="*/ 1291 h 2154"/>
                <a:gd name="T68" fmla="*/ 589 w 2153"/>
                <a:gd name="T69" fmla="*/ 1247 h 2154"/>
                <a:gd name="T70" fmla="*/ 551 w 2153"/>
                <a:gd name="T71" fmla="*/ 1204 h 2154"/>
                <a:gd name="T72" fmla="*/ 516 w 2153"/>
                <a:gd name="T73" fmla="*/ 1165 h 2154"/>
                <a:gd name="T74" fmla="*/ 485 w 2153"/>
                <a:gd name="T75" fmla="*/ 1123 h 2154"/>
                <a:gd name="T76" fmla="*/ 454 w 2153"/>
                <a:gd name="T77" fmla="*/ 1080 h 2154"/>
                <a:gd name="T78" fmla="*/ 433 w 2153"/>
                <a:gd name="T79" fmla="*/ 1050 h 2154"/>
                <a:gd name="T80" fmla="*/ 404 w 2153"/>
                <a:gd name="T81" fmla="*/ 1004 h 2154"/>
                <a:gd name="T82" fmla="*/ 374 w 2153"/>
                <a:gd name="T83" fmla="*/ 954 h 2154"/>
                <a:gd name="T84" fmla="*/ 344 w 2153"/>
                <a:gd name="T85" fmla="*/ 905 h 2154"/>
                <a:gd name="T86" fmla="*/ 313 w 2153"/>
                <a:gd name="T87" fmla="*/ 857 h 2154"/>
                <a:gd name="T88" fmla="*/ 285 w 2153"/>
                <a:gd name="T89" fmla="*/ 812 h 2154"/>
                <a:gd name="T90" fmla="*/ 261 w 2153"/>
                <a:gd name="T91" fmla="*/ 766 h 2154"/>
                <a:gd name="T92" fmla="*/ 238 w 2153"/>
                <a:gd name="T93" fmla="*/ 719 h 2154"/>
                <a:gd name="T94" fmla="*/ 222 w 2153"/>
                <a:gd name="T95" fmla="*/ 686 h 2154"/>
                <a:gd name="T96" fmla="*/ 199 w 2153"/>
                <a:gd name="T97" fmla="*/ 636 h 2154"/>
                <a:gd name="T98" fmla="*/ 178 w 2153"/>
                <a:gd name="T99" fmla="*/ 582 h 2154"/>
                <a:gd name="T100" fmla="*/ 156 w 2153"/>
                <a:gd name="T101" fmla="*/ 529 h 2154"/>
                <a:gd name="T102" fmla="*/ 133 w 2153"/>
                <a:gd name="T103" fmla="*/ 476 h 2154"/>
                <a:gd name="T104" fmla="*/ 113 w 2153"/>
                <a:gd name="T105" fmla="*/ 428 h 2154"/>
                <a:gd name="T106" fmla="*/ 96 w 2153"/>
                <a:gd name="T107" fmla="*/ 379 h 2154"/>
                <a:gd name="T108" fmla="*/ 81 w 2153"/>
                <a:gd name="T109" fmla="*/ 328 h 2154"/>
                <a:gd name="T110" fmla="*/ 71 w 2153"/>
                <a:gd name="T111" fmla="*/ 293 h 2154"/>
                <a:gd name="T112" fmla="*/ 56 w 2153"/>
                <a:gd name="T113" fmla="*/ 240 h 2154"/>
                <a:gd name="T114" fmla="*/ 44 w 2153"/>
                <a:gd name="T115" fmla="*/ 184 h 2154"/>
                <a:gd name="T116" fmla="*/ 30 w 2153"/>
                <a:gd name="T117" fmla="*/ 128 h 2154"/>
                <a:gd name="T118" fmla="*/ 16 w 2153"/>
                <a:gd name="T119" fmla="*/ 72 h 2154"/>
                <a:gd name="T120" fmla="*/ 3 w 2153"/>
                <a:gd name="T121" fmla="*/ 21 h 2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153" h="2154">
                  <a:moveTo>
                    <a:pt x="2151" y="2154"/>
                  </a:moveTo>
                  <a:cubicBezTo>
                    <a:pt x="2151" y="2154"/>
                    <a:pt x="2150" y="2154"/>
                    <a:pt x="2150" y="2154"/>
                  </a:cubicBezTo>
                  <a:cubicBezTo>
                    <a:pt x="2147" y="2153"/>
                    <a:pt x="2147" y="2153"/>
                    <a:pt x="2147" y="2153"/>
                  </a:cubicBezTo>
                  <a:cubicBezTo>
                    <a:pt x="2146" y="2153"/>
                    <a:pt x="2145" y="2152"/>
                    <a:pt x="2145" y="2151"/>
                  </a:cubicBezTo>
                  <a:cubicBezTo>
                    <a:pt x="2146" y="2149"/>
                    <a:pt x="2147" y="2149"/>
                    <a:pt x="2148" y="2149"/>
                  </a:cubicBezTo>
                  <a:cubicBezTo>
                    <a:pt x="2151" y="2149"/>
                    <a:pt x="2151" y="2149"/>
                    <a:pt x="2151" y="2149"/>
                  </a:cubicBezTo>
                  <a:cubicBezTo>
                    <a:pt x="2152" y="2149"/>
                    <a:pt x="2153" y="2151"/>
                    <a:pt x="2153" y="2152"/>
                  </a:cubicBezTo>
                  <a:cubicBezTo>
                    <a:pt x="2153" y="2153"/>
                    <a:pt x="2152" y="2154"/>
                    <a:pt x="2151" y="2154"/>
                  </a:cubicBezTo>
                  <a:close/>
                  <a:moveTo>
                    <a:pt x="2133" y="2151"/>
                  </a:moveTo>
                  <a:cubicBezTo>
                    <a:pt x="2133" y="2151"/>
                    <a:pt x="2132" y="2151"/>
                    <a:pt x="2132" y="2151"/>
                  </a:cubicBezTo>
                  <a:cubicBezTo>
                    <a:pt x="2129" y="2150"/>
                    <a:pt x="2129" y="2150"/>
                    <a:pt x="2129" y="2150"/>
                  </a:cubicBezTo>
                  <a:cubicBezTo>
                    <a:pt x="2128" y="2150"/>
                    <a:pt x="2127" y="2149"/>
                    <a:pt x="2127" y="2147"/>
                  </a:cubicBezTo>
                  <a:cubicBezTo>
                    <a:pt x="2128" y="2146"/>
                    <a:pt x="2129" y="2145"/>
                    <a:pt x="2130" y="2145"/>
                  </a:cubicBezTo>
                  <a:cubicBezTo>
                    <a:pt x="2133" y="2146"/>
                    <a:pt x="2133" y="2146"/>
                    <a:pt x="2133" y="2146"/>
                  </a:cubicBezTo>
                  <a:cubicBezTo>
                    <a:pt x="2134" y="2146"/>
                    <a:pt x="2135" y="2147"/>
                    <a:pt x="2135" y="2149"/>
                  </a:cubicBezTo>
                  <a:cubicBezTo>
                    <a:pt x="2135" y="2150"/>
                    <a:pt x="2134" y="2151"/>
                    <a:pt x="2133" y="2151"/>
                  </a:cubicBezTo>
                  <a:close/>
                  <a:moveTo>
                    <a:pt x="2115" y="2147"/>
                  </a:moveTo>
                  <a:cubicBezTo>
                    <a:pt x="2114" y="2147"/>
                    <a:pt x="2114" y="2147"/>
                    <a:pt x="2114" y="2147"/>
                  </a:cubicBezTo>
                  <a:cubicBezTo>
                    <a:pt x="2111" y="2147"/>
                    <a:pt x="2111" y="2147"/>
                    <a:pt x="2111" y="2147"/>
                  </a:cubicBezTo>
                  <a:cubicBezTo>
                    <a:pt x="2110" y="2146"/>
                    <a:pt x="2109" y="2145"/>
                    <a:pt x="2109" y="2144"/>
                  </a:cubicBezTo>
                  <a:cubicBezTo>
                    <a:pt x="2110" y="2143"/>
                    <a:pt x="2111" y="2142"/>
                    <a:pt x="2112" y="2142"/>
                  </a:cubicBezTo>
                  <a:cubicBezTo>
                    <a:pt x="2115" y="2143"/>
                    <a:pt x="2115" y="2143"/>
                    <a:pt x="2115" y="2143"/>
                  </a:cubicBezTo>
                  <a:cubicBezTo>
                    <a:pt x="2116" y="2143"/>
                    <a:pt x="2117" y="2144"/>
                    <a:pt x="2117" y="2145"/>
                  </a:cubicBezTo>
                  <a:cubicBezTo>
                    <a:pt x="2117" y="2147"/>
                    <a:pt x="2116" y="2147"/>
                    <a:pt x="2115" y="2147"/>
                  </a:cubicBezTo>
                  <a:close/>
                  <a:moveTo>
                    <a:pt x="2097" y="2144"/>
                  </a:moveTo>
                  <a:cubicBezTo>
                    <a:pt x="2096" y="2144"/>
                    <a:pt x="2096" y="2144"/>
                    <a:pt x="2096" y="2144"/>
                  </a:cubicBezTo>
                  <a:cubicBezTo>
                    <a:pt x="2093" y="2143"/>
                    <a:pt x="2093" y="2143"/>
                    <a:pt x="2093" y="2143"/>
                  </a:cubicBezTo>
                  <a:cubicBezTo>
                    <a:pt x="2092" y="2143"/>
                    <a:pt x="2091" y="2142"/>
                    <a:pt x="2091" y="2140"/>
                  </a:cubicBezTo>
                  <a:cubicBezTo>
                    <a:pt x="2092" y="2139"/>
                    <a:pt x="2093" y="2138"/>
                    <a:pt x="2094" y="2138"/>
                  </a:cubicBezTo>
                  <a:cubicBezTo>
                    <a:pt x="2097" y="2139"/>
                    <a:pt x="2097" y="2139"/>
                    <a:pt x="2097" y="2139"/>
                  </a:cubicBezTo>
                  <a:cubicBezTo>
                    <a:pt x="2098" y="2139"/>
                    <a:pt x="2099" y="2141"/>
                    <a:pt x="2099" y="2142"/>
                  </a:cubicBezTo>
                  <a:cubicBezTo>
                    <a:pt x="2099" y="2143"/>
                    <a:pt x="2098" y="2144"/>
                    <a:pt x="2097" y="2144"/>
                  </a:cubicBezTo>
                  <a:close/>
                  <a:moveTo>
                    <a:pt x="2079" y="2140"/>
                  </a:moveTo>
                  <a:cubicBezTo>
                    <a:pt x="2078" y="2140"/>
                    <a:pt x="2078" y="2140"/>
                    <a:pt x="2078" y="2140"/>
                  </a:cubicBezTo>
                  <a:cubicBezTo>
                    <a:pt x="2075" y="2139"/>
                    <a:pt x="2075" y="2139"/>
                    <a:pt x="2075" y="2139"/>
                  </a:cubicBezTo>
                  <a:cubicBezTo>
                    <a:pt x="2074" y="2139"/>
                    <a:pt x="2073" y="2138"/>
                    <a:pt x="2073" y="2137"/>
                  </a:cubicBezTo>
                  <a:cubicBezTo>
                    <a:pt x="2074" y="2135"/>
                    <a:pt x="2075" y="2135"/>
                    <a:pt x="2076" y="2135"/>
                  </a:cubicBezTo>
                  <a:cubicBezTo>
                    <a:pt x="2079" y="2135"/>
                    <a:pt x="2079" y="2135"/>
                    <a:pt x="2079" y="2135"/>
                  </a:cubicBezTo>
                  <a:cubicBezTo>
                    <a:pt x="2080" y="2136"/>
                    <a:pt x="2081" y="2137"/>
                    <a:pt x="2081" y="2138"/>
                  </a:cubicBezTo>
                  <a:cubicBezTo>
                    <a:pt x="2081" y="2139"/>
                    <a:pt x="2080" y="2140"/>
                    <a:pt x="2079" y="2140"/>
                  </a:cubicBezTo>
                  <a:close/>
                  <a:moveTo>
                    <a:pt x="2061" y="2136"/>
                  </a:moveTo>
                  <a:cubicBezTo>
                    <a:pt x="2060" y="2136"/>
                    <a:pt x="2060" y="2136"/>
                    <a:pt x="2060" y="2136"/>
                  </a:cubicBezTo>
                  <a:cubicBezTo>
                    <a:pt x="2057" y="2136"/>
                    <a:pt x="2057" y="2136"/>
                    <a:pt x="2057" y="2136"/>
                  </a:cubicBezTo>
                  <a:cubicBezTo>
                    <a:pt x="2056" y="2135"/>
                    <a:pt x="2055" y="2134"/>
                    <a:pt x="2055" y="2133"/>
                  </a:cubicBezTo>
                  <a:cubicBezTo>
                    <a:pt x="2056" y="2132"/>
                    <a:pt x="2057" y="2131"/>
                    <a:pt x="2058" y="2131"/>
                  </a:cubicBezTo>
                  <a:cubicBezTo>
                    <a:pt x="2061" y="2132"/>
                    <a:pt x="2061" y="2132"/>
                    <a:pt x="2061" y="2132"/>
                  </a:cubicBezTo>
                  <a:cubicBezTo>
                    <a:pt x="2062" y="2132"/>
                    <a:pt x="2063" y="2133"/>
                    <a:pt x="2063" y="2134"/>
                  </a:cubicBezTo>
                  <a:cubicBezTo>
                    <a:pt x="2063" y="2136"/>
                    <a:pt x="2062" y="2136"/>
                    <a:pt x="2061" y="2136"/>
                  </a:cubicBezTo>
                  <a:close/>
                  <a:moveTo>
                    <a:pt x="2043" y="2132"/>
                  </a:moveTo>
                  <a:cubicBezTo>
                    <a:pt x="2043" y="2132"/>
                    <a:pt x="2042" y="2132"/>
                    <a:pt x="2042" y="2132"/>
                  </a:cubicBezTo>
                  <a:cubicBezTo>
                    <a:pt x="2039" y="2132"/>
                    <a:pt x="2039" y="2132"/>
                    <a:pt x="2039" y="2132"/>
                  </a:cubicBezTo>
                  <a:cubicBezTo>
                    <a:pt x="2038" y="2131"/>
                    <a:pt x="2037" y="2130"/>
                    <a:pt x="2037" y="2129"/>
                  </a:cubicBezTo>
                  <a:cubicBezTo>
                    <a:pt x="2038" y="2128"/>
                    <a:pt x="2039" y="2127"/>
                    <a:pt x="2040" y="2127"/>
                  </a:cubicBezTo>
                  <a:cubicBezTo>
                    <a:pt x="2043" y="2128"/>
                    <a:pt x="2043" y="2128"/>
                    <a:pt x="2043" y="2128"/>
                  </a:cubicBezTo>
                  <a:cubicBezTo>
                    <a:pt x="2044" y="2128"/>
                    <a:pt x="2045" y="2129"/>
                    <a:pt x="2045" y="2131"/>
                  </a:cubicBezTo>
                  <a:cubicBezTo>
                    <a:pt x="2045" y="2132"/>
                    <a:pt x="2044" y="2132"/>
                    <a:pt x="2043" y="2132"/>
                  </a:cubicBezTo>
                  <a:close/>
                  <a:moveTo>
                    <a:pt x="2025" y="2128"/>
                  </a:moveTo>
                  <a:cubicBezTo>
                    <a:pt x="2025" y="2128"/>
                    <a:pt x="2024" y="2128"/>
                    <a:pt x="2024" y="2128"/>
                  </a:cubicBezTo>
                  <a:cubicBezTo>
                    <a:pt x="2021" y="2128"/>
                    <a:pt x="2021" y="2128"/>
                    <a:pt x="2021" y="2128"/>
                  </a:cubicBezTo>
                  <a:cubicBezTo>
                    <a:pt x="2020" y="2127"/>
                    <a:pt x="2019" y="2126"/>
                    <a:pt x="2019" y="2125"/>
                  </a:cubicBezTo>
                  <a:cubicBezTo>
                    <a:pt x="2020" y="2124"/>
                    <a:pt x="2021" y="2123"/>
                    <a:pt x="2022" y="2123"/>
                  </a:cubicBezTo>
                  <a:cubicBezTo>
                    <a:pt x="2025" y="2124"/>
                    <a:pt x="2025" y="2124"/>
                    <a:pt x="2025" y="2124"/>
                  </a:cubicBezTo>
                  <a:cubicBezTo>
                    <a:pt x="2027" y="2124"/>
                    <a:pt x="2027" y="2125"/>
                    <a:pt x="2027" y="2127"/>
                  </a:cubicBezTo>
                  <a:cubicBezTo>
                    <a:pt x="2027" y="2128"/>
                    <a:pt x="2026" y="2128"/>
                    <a:pt x="2025" y="2128"/>
                  </a:cubicBezTo>
                  <a:close/>
                  <a:moveTo>
                    <a:pt x="2007" y="2124"/>
                  </a:moveTo>
                  <a:cubicBezTo>
                    <a:pt x="2007" y="2124"/>
                    <a:pt x="2006" y="2124"/>
                    <a:pt x="2006" y="2124"/>
                  </a:cubicBezTo>
                  <a:cubicBezTo>
                    <a:pt x="2003" y="2123"/>
                    <a:pt x="2003" y="2123"/>
                    <a:pt x="2003" y="2123"/>
                  </a:cubicBezTo>
                  <a:cubicBezTo>
                    <a:pt x="2002" y="2123"/>
                    <a:pt x="2001" y="2122"/>
                    <a:pt x="2001" y="2121"/>
                  </a:cubicBezTo>
                  <a:cubicBezTo>
                    <a:pt x="2002" y="2119"/>
                    <a:pt x="2003" y="2119"/>
                    <a:pt x="2004" y="2119"/>
                  </a:cubicBezTo>
                  <a:cubicBezTo>
                    <a:pt x="2007" y="2120"/>
                    <a:pt x="2007" y="2120"/>
                    <a:pt x="2007" y="2120"/>
                  </a:cubicBezTo>
                  <a:cubicBezTo>
                    <a:pt x="2009" y="2120"/>
                    <a:pt x="2009" y="2121"/>
                    <a:pt x="2009" y="2122"/>
                  </a:cubicBezTo>
                  <a:cubicBezTo>
                    <a:pt x="2009" y="2124"/>
                    <a:pt x="2008" y="2124"/>
                    <a:pt x="2007" y="2124"/>
                  </a:cubicBezTo>
                  <a:close/>
                  <a:moveTo>
                    <a:pt x="1989" y="2120"/>
                  </a:moveTo>
                  <a:cubicBezTo>
                    <a:pt x="1989" y="2120"/>
                    <a:pt x="1988" y="2120"/>
                    <a:pt x="1988" y="2120"/>
                  </a:cubicBezTo>
                  <a:cubicBezTo>
                    <a:pt x="1985" y="2119"/>
                    <a:pt x="1985" y="2119"/>
                    <a:pt x="1985" y="2119"/>
                  </a:cubicBezTo>
                  <a:cubicBezTo>
                    <a:pt x="1984" y="2119"/>
                    <a:pt x="1983" y="2118"/>
                    <a:pt x="1984" y="2116"/>
                  </a:cubicBezTo>
                  <a:cubicBezTo>
                    <a:pt x="1984" y="2115"/>
                    <a:pt x="1985" y="2114"/>
                    <a:pt x="1986" y="2115"/>
                  </a:cubicBezTo>
                  <a:cubicBezTo>
                    <a:pt x="1989" y="2115"/>
                    <a:pt x="1989" y="2115"/>
                    <a:pt x="1989" y="2115"/>
                  </a:cubicBezTo>
                  <a:cubicBezTo>
                    <a:pt x="1991" y="2116"/>
                    <a:pt x="1991" y="2117"/>
                    <a:pt x="1991" y="2118"/>
                  </a:cubicBezTo>
                  <a:cubicBezTo>
                    <a:pt x="1991" y="2119"/>
                    <a:pt x="1990" y="2120"/>
                    <a:pt x="1989" y="2120"/>
                  </a:cubicBezTo>
                  <a:close/>
                  <a:moveTo>
                    <a:pt x="1971" y="2116"/>
                  </a:moveTo>
                  <a:cubicBezTo>
                    <a:pt x="1971" y="2116"/>
                    <a:pt x="1971" y="2116"/>
                    <a:pt x="1970" y="2115"/>
                  </a:cubicBezTo>
                  <a:cubicBezTo>
                    <a:pt x="1967" y="2115"/>
                    <a:pt x="1967" y="2115"/>
                    <a:pt x="1967" y="2115"/>
                  </a:cubicBezTo>
                  <a:cubicBezTo>
                    <a:pt x="1966" y="2114"/>
                    <a:pt x="1965" y="2113"/>
                    <a:pt x="1966" y="2112"/>
                  </a:cubicBezTo>
                  <a:cubicBezTo>
                    <a:pt x="1966" y="2111"/>
                    <a:pt x="1967" y="2110"/>
                    <a:pt x="1969" y="2110"/>
                  </a:cubicBezTo>
                  <a:cubicBezTo>
                    <a:pt x="1972" y="2111"/>
                    <a:pt x="1972" y="2111"/>
                    <a:pt x="1972" y="2111"/>
                  </a:cubicBezTo>
                  <a:cubicBezTo>
                    <a:pt x="1973" y="2111"/>
                    <a:pt x="1974" y="2112"/>
                    <a:pt x="1973" y="2114"/>
                  </a:cubicBezTo>
                  <a:cubicBezTo>
                    <a:pt x="1973" y="2115"/>
                    <a:pt x="1972" y="2116"/>
                    <a:pt x="1971" y="2116"/>
                  </a:cubicBezTo>
                  <a:close/>
                  <a:moveTo>
                    <a:pt x="1953" y="2111"/>
                  </a:moveTo>
                  <a:cubicBezTo>
                    <a:pt x="1953" y="2111"/>
                    <a:pt x="1953" y="2111"/>
                    <a:pt x="1952" y="2111"/>
                  </a:cubicBezTo>
                  <a:cubicBezTo>
                    <a:pt x="1950" y="2110"/>
                    <a:pt x="1950" y="2110"/>
                    <a:pt x="1950" y="2110"/>
                  </a:cubicBezTo>
                  <a:cubicBezTo>
                    <a:pt x="1948" y="2110"/>
                    <a:pt x="1947" y="2109"/>
                    <a:pt x="1948" y="2107"/>
                  </a:cubicBezTo>
                  <a:cubicBezTo>
                    <a:pt x="1948" y="2106"/>
                    <a:pt x="1949" y="2105"/>
                    <a:pt x="1951" y="2106"/>
                  </a:cubicBezTo>
                  <a:cubicBezTo>
                    <a:pt x="1954" y="2106"/>
                    <a:pt x="1954" y="2106"/>
                    <a:pt x="1954" y="2106"/>
                  </a:cubicBezTo>
                  <a:cubicBezTo>
                    <a:pt x="1955" y="2107"/>
                    <a:pt x="1956" y="2108"/>
                    <a:pt x="1955" y="2109"/>
                  </a:cubicBezTo>
                  <a:cubicBezTo>
                    <a:pt x="1955" y="2110"/>
                    <a:pt x="1954" y="2111"/>
                    <a:pt x="1953" y="2111"/>
                  </a:cubicBezTo>
                  <a:close/>
                  <a:moveTo>
                    <a:pt x="1935" y="2106"/>
                  </a:moveTo>
                  <a:cubicBezTo>
                    <a:pt x="1935" y="2106"/>
                    <a:pt x="1935" y="2106"/>
                    <a:pt x="1935" y="2106"/>
                  </a:cubicBezTo>
                  <a:cubicBezTo>
                    <a:pt x="1932" y="2105"/>
                    <a:pt x="1932" y="2105"/>
                    <a:pt x="1932" y="2105"/>
                  </a:cubicBezTo>
                  <a:cubicBezTo>
                    <a:pt x="1930" y="2105"/>
                    <a:pt x="1930" y="2104"/>
                    <a:pt x="1930" y="2103"/>
                  </a:cubicBezTo>
                  <a:cubicBezTo>
                    <a:pt x="1930" y="2101"/>
                    <a:pt x="1932" y="2101"/>
                    <a:pt x="1933" y="2101"/>
                  </a:cubicBezTo>
                  <a:cubicBezTo>
                    <a:pt x="1936" y="2102"/>
                    <a:pt x="1936" y="2102"/>
                    <a:pt x="1936" y="2102"/>
                  </a:cubicBezTo>
                  <a:cubicBezTo>
                    <a:pt x="1937" y="2102"/>
                    <a:pt x="1938" y="2103"/>
                    <a:pt x="1938" y="2105"/>
                  </a:cubicBezTo>
                  <a:cubicBezTo>
                    <a:pt x="1937" y="2106"/>
                    <a:pt x="1936" y="2106"/>
                    <a:pt x="1935" y="2106"/>
                  </a:cubicBezTo>
                  <a:close/>
                  <a:moveTo>
                    <a:pt x="1917" y="2102"/>
                  </a:moveTo>
                  <a:cubicBezTo>
                    <a:pt x="1917" y="2102"/>
                    <a:pt x="1917" y="2102"/>
                    <a:pt x="1917" y="2101"/>
                  </a:cubicBezTo>
                  <a:cubicBezTo>
                    <a:pt x="1914" y="2101"/>
                    <a:pt x="1914" y="2101"/>
                    <a:pt x="1914" y="2101"/>
                  </a:cubicBezTo>
                  <a:cubicBezTo>
                    <a:pt x="1913" y="2100"/>
                    <a:pt x="1912" y="2099"/>
                    <a:pt x="1912" y="2098"/>
                  </a:cubicBezTo>
                  <a:cubicBezTo>
                    <a:pt x="1913" y="2096"/>
                    <a:pt x="1914" y="2096"/>
                    <a:pt x="1915" y="2096"/>
                  </a:cubicBezTo>
                  <a:cubicBezTo>
                    <a:pt x="1918" y="2097"/>
                    <a:pt x="1918" y="2097"/>
                    <a:pt x="1918" y="2097"/>
                  </a:cubicBezTo>
                  <a:cubicBezTo>
                    <a:pt x="1919" y="2097"/>
                    <a:pt x="1920" y="2099"/>
                    <a:pt x="1920" y="2100"/>
                  </a:cubicBezTo>
                  <a:cubicBezTo>
                    <a:pt x="1919" y="2101"/>
                    <a:pt x="1918" y="2102"/>
                    <a:pt x="1917" y="2102"/>
                  </a:cubicBezTo>
                  <a:close/>
                  <a:moveTo>
                    <a:pt x="1900" y="2097"/>
                  </a:moveTo>
                  <a:cubicBezTo>
                    <a:pt x="1899" y="2097"/>
                    <a:pt x="1899" y="2097"/>
                    <a:pt x="1899" y="2097"/>
                  </a:cubicBezTo>
                  <a:cubicBezTo>
                    <a:pt x="1896" y="2096"/>
                    <a:pt x="1896" y="2096"/>
                    <a:pt x="1896" y="2096"/>
                  </a:cubicBezTo>
                  <a:cubicBezTo>
                    <a:pt x="1895" y="2095"/>
                    <a:pt x="1894" y="2094"/>
                    <a:pt x="1894" y="2093"/>
                  </a:cubicBezTo>
                  <a:cubicBezTo>
                    <a:pt x="1895" y="2092"/>
                    <a:pt x="1896" y="2091"/>
                    <a:pt x="1897" y="2091"/>
                  </a:cubicBezTo>
                  <a:cubicBezTo>
                    <a:pt x="1900" y="2092"/>
                    <a:pt x="1900" y="2092"/>
                    <a:pt x="1900" y="2092"/>
                  </a:cubicBezTo>
                  <a:cubicBezTo>
                    <a:pt x="1902" y="2092"/>
                    <a:pt x="1902" y="2094"/>
                    <a:pt x="1902" y="2095"/>
                  </a:cubicBezTo>
                  <a:cubicBezTo>
                    <a:pt x="1902" y="2096"/>
                    <a:pt x="1901" y="2097"/>
                    <a:pt x="1900" y="2097"/>
                  </a:cubicBezTo>
                  <a:close/>
                  <a:moveTo>
                    <a:pt x="1882" y="2092"/>
                  </a:moveTo>
                  <a:cubicBezTo>
                    <a:pt x="1882" y="2092"/>
                    <a:pt x="1881" y="2092"/>
                    <a:pt x="1881" y="2091"/>
                  </a:cubicBezTo>
                  <a:cubicBezTo>
                    <a:pt x="1878" y="2091"/>
                    <a:pt x="1878" y="2091"/>
                    <a:pt x="1878" y="2091"/>
                  </a:cubicBezTo>
                  <a:cubicBezTo>
                    <a:pt x="1877" y="2090"/>
                    <a:pt x="1876" y="2089"/>
                    <a:pt x="1877" y="2088"/>
                  </a:cubicBezTo>
                  <a:cubicBezTo>
                    <a:pt x="1877" y="2086"/>
                    <a:pt x="1878" y="2086"/>
                    <a:pt x="1880" y="2086"/>
                  </a:cubicBezTo>
                  <a:cubicBezTo>
                    <a:pt x="1883" y="2087"/>
                    <a:pt x="1883" y="2087"/>
                    <a:pt x="1883" y="2087"/>
                  </a:cubicBezTo>
                  <a:cubicBezTo>
                    <a:pt x="1884" y="2087"/>
                    <a:pt x="1885" y="2089"/>
                    <a:pt x="1884" y="2090"/>
                  </a:cubicBezTo>
                  <a:cubicBezTo>
                    <a:pt x="1884" y="2091"/>
                    <a:pt x="1883" y="2092"/>
                    <a:pt x="1882" y="2092"/>
                  </a:cubicBezTo>
                  <a:close/>
                  <a:moveTo>
                    <a:pt x="1864" y="2086"/>
                  </a:moveTo>
                  <a:cubicBezTo>
                    <a:pt x="1864" y="2086"/>
                    <a:pt x="1864" y="2086"/>
                    <a:pt x="1864" y="2086"/>
                  </a:cubicBezTo>
                  <a:cubicBezTo>
                    <a:pt x="1861" y="2085"/>
                    <a:pt x="1861" y="2085"/>
                    <a:pt x="1861" y="2085"/>
                  </a:cubicBezTo>
                  <a:cubicBezTo>
                    <a:pt x="1859" y="2085"/>
                    <a:pt x="1859" y="2084"/>
                    <a:pt x="1859" y="2082"/>
                  </a:cubicBezTo>
                  <a:cubicBezTo>
                    <a:pt x="1859" y="2081"/>
                    <a:pt x="1861" y="2081"/>
                    <a:pt x="1862" y="2081"/>
                  </a:cubicBezTo>
                  <a:cubicBezTo>
                    <a:pt x="1865" y="2082"/>
                    <a:pt x="1865" y="2082"/>
                    <a:pt x="1865" y="2082"/>
                  </a:cubicBezTo>
                  <a:cubicBezTo>
                    <a:pt x="1866" y="2082"/>
                    <a:pt x="1867" y="2083"/>
                    <a:pt x="1866" y="2085"/>
                  </a:cubicBezTo>
                  <a:cubicBezTo>
                    <a:pt x="1866" y="2086"/>
                    <a:pt x="1865" y="2086"/>
                    <a:pt x="1864" y="2086"/>
                  </a:cubicBezTo>
                  <a:close/>
                  <a:moveTo>
                    <a:pt x="1847" y="2081"/>
                  </a:moveTo>
                  <a:cubicBezTo>
                    <a:pt x="1846" y="2081"/>
                    <a:pt x="1846" y="2081"/>
                    <a:pt x="1846" y="2081"/>
                  </a:cubicBezTo>
                  <a:cubicBezTo>
                    <a:pt x="1843" y="2080"/>
                    <a:pt x="1843" y="2080"/>
                    <a:pt x="1843" y="2080"/>
                  </a:cubicBezTo>
                  <a:cubicBezTo>
                    <a:pt x="1842" y="2080"/>
                    <a:pt x="1841" y="2078"/>
                    <a:pt x="1841" y="2077"/>
                  </a:cubicBezTo>
                  <a:cubicBezTo>
                    <a:pt x="1842" y="2076"/>
                    <a:pt x="1843" y="2075"/>
                    <a:pt x="1844" y="2076"/>
                  </a:cubicBezTo>
                  <a:cubicBezTo>
                    <a:pt x="1847" y="2076"/>
                    <a:pt x="1847" y="2076"/>
                    <a:pt x="1847" y="2076"/>
                  </a:cubicBezTo>
                  <a:cubicBezTo>
                    <a:pt x="1848" y="2077"/>
                    <a:pt x="1849" y="2078"/>
                    <a:pt x="1849" y="2079"/>
                  </a:cubicBezTo>
                  <a:cubicBezTo>
                    <a:pt x="1849" y="2080"/>
                    <a:pt x="1848" y="2081"/>
                    <a:pt x="1847" y="2081"/>
                  </a:cubicBezTo>
                  <a:close/>
                  <a:moveTo>
                    <a:pt x="1829" y="2076"/>
                  </a:moveTo>
                  <a:cubicBezTo>
                    <a:pt x="1829" y="2076"/>
                    <a:pt x="1828" y="2076"/>
                    <a:pt x="1828" y="2076"/>
                  </a:cubicBezTo>
                  <a:cubicBezTo>
                    <a:pt x="1825" y="2075"/>
                    <a:pt x="1825" y="2075"/>
                    <a:pt x="1825" y="2075"/>
                  </a:cubicBezTo>
                  <a:cubicBezTo>
                    <a:pt x="1824" y="2074"/>
                    <a:pt x="1823" y="2073"/>
                    <a:pt x="1824" y="2072"/>
                  </a:cubicBezTo>
                  <a:cubicBezTo>
                    <a:pt x="1824" y="2070"/>
                    <a:pt x="1825" y="2070"/>
                    <a:pt x="1827" y="2070"/>
                  </a:cubicBezTo>
                  <a:cubicBezTo>
                    <a:pt x="1830" y="2071"/>
                    <a:pt x="1830" y="2071"/>
                    <a:pt x="1830" y="2071"/>
                  </a:cubicBezTo>
                  <a:cubicBezTo>
                    <a:pt x="1831" y="2071"/>
                    <a:pt x="1832" y="2073"/>
                    <a:pt x="1831" y="2074"/>
                  </a:cubicBezTo>
                  <a:cubicBezTo>
                    <a:pt x="1831" y="2075"/>
                    <a:pt x="1830" y="2076"/>
                    <a:pt x="1829" y="2076"/>
                  </a:cubicBezTo>
                  <a:close/>
                  <a:moveTo>
                    <a:pt x="1811" y="2070"/>
                  </a:moveTo>
                  <a:cubicBezTo>
                    <a:pt x="1811" y="2070"/>
                    <a:pt x="1811" y="2070"/>
                    <a:pt x="1811" y="2070"/>
                  </a:cubicBezTo>
                  <a:cubicBezTo>
                    <a:pt x="1808" y="2069"/>
                    <a:pt x="1808" y="2069"/>
                    <a:pt x="1808" y="2069"/>
                  </a:cubicBezTo>
                  <a:cubicBezTo>
                    <a:pt x="1806" y="2069"/>
                    <a:pt x="1806" y="2067"/>
                    <a:pt x="1806" y="2066"/>
                  </a:cubicBezTo>
                  <a:cubicBezTo>
                    <a:pt x="1807" y="2065"/>
                    <a:pt x="1808" y="2064"/>
                    <a:pt x="1809" y="2065"/>
                  </a:cubicBezTo>
                  <a:cubicBezTo>
                    <a:pt x="1812" y="2066"/>
                    <a:pt x="1812" y="2066"/>
                    <a:pt x="1812" y="2066"/>
                  </a:cubicBezTo>
                  <a:cubicBezTo>
                    <a:pt x="1813" y="2066"/>
                    <a:pt x="1814" y="2067"/>
                    <a:pt x="1814" y="2069"/>
                  </a:cubicBezTo>
                  <a:cubicBezTo>
                    <a:pt x="1813" y="2070"/>
                    <a:pt x="1812" y="2070"/>
                    <a:pt x="1811" y="2070"/>
                  </a:cubicBezTo>
                  <a:close/>
                  <a:moveTo>
                    <a:pt x="1794" y="2065"/>
                  </a:moveTo>
                  <a:cubicBezTo>
                    <a:pt x="1794" y="2065"/>
                    <a:pt x="1793" y="2065"/>
                    <a:pt x="1793" y="2064"/>
                  </a:cubicBezTo>
                  <a:cubicBezTo>
                    <a:pt x="1790" y="2063"/>
                    <a:pt x="1790" y="2063"/>
                    <a:pt x="1790" y="2063"/>
                  </a:cubicBezTo>
                  <a:cubicBezTo>
                    <a:pt x="1789" y="2063"/>
                    <a:pt x="1788" y="2062"/>
                    <a:pt x="1789" y="2060"/>
                  </a:cubicBezTo>
                  <a:cubicBezTo>
                    <a:pt x="1789" y="2059"/>
                    <a:pt x="1790" y="2059"/>
                    <a:pt x="1792" y="2059"/>
                  </a:cubicBezTo>
                  <a:cubicBezTo>
                    <a:pt x="1795" y="2060"/>
                    <a:pt x="1795" y="2060"/>
                    <a:pt x="1795" y="2060"/>
                  </a:cubicBezTo>
                  <a:cubicBezTo>
                    <a:pt x="1796" y="2060"/>
                    <a:pt x="1796" y="2062"/>
                    <a:pt x="1796" y="2063"/>
                  </a:cubicBezTo>
                  <a:cubicBezTo>
                    <a:pt x="1796" y="2064"/>
                    <a:pt x="1795" y="2065"/>
                    <a:pt x="1794" y="2065"/>
                  </a:cubicBezTo>
                  <a:close/>
                  <a:moveTo>
                    <a:pt x="1776" y="2059"/>
                  </a:moveTo>
                  <a:cubicBezTo>
                    <a:pt x="1776" y="2059"/>
                    <a:pt x="1776" y="2059"/>
                    <a:pt x="1776" y="2059"/>
                  </a:cubicBezTo>
                  <a:cubicBezTo>
                    <a:pt x="1773" y="2058"/>
                    <a:pt x="1773" y="2058"/>
                    <a:pt x="1773" y="2058"/>
                  </a:cubicBezTo>
                  <a:cubicBezTo>
                    <a:pt x="1771" y="2057"/>
                    <a:pt x="1771" y="2056"/>
                    <a:pt x="1771" y="2055"/>
                  </a:cubicBezTo>
                  <a:cubicBezTo>
                    <a:pt x="1772" y="2053"/>
                    <a:pt x="1773" y="2053"/>
                    <a:pt x="1774" y="2053"/>
                  </a:cubicBezTo>
                  <a:cubicBezTo>
                    <a:pt x="1777" y="2054"/>
                    <a:pt x="1777" y="2054"/>
                    <a:pt x="1777" y="2054"/>
                  </a:cubicBezTo>
                  <a:cubicBezTo>
                    <a:pt x="1778" y="2055"/>
                    <a:pt x="1779" y="2056"/>
                    <a:pt x="1779" y="2057"/>
                  </a:cubicBezTo>
                  <a:cubicBezTo>
                    <a:pt x="1778" y="2058"/>
                    <a:pt x="1777" y="2059"/>
                    <a:pt x="1776" y="2059"/>
                  </a:cubicBezTo>
                  <a:close/>
                  <a:moveTo>
                    <a:pt x="1759" y="2053"/>
                  </a:moveTo>
                  <a:cubicBezTo>
                    <a:pt x="1759" y="2053"/>
                    <a:pt x="1758" y="2053"/>
                    <a:pt x="1758" y="2053"/>
                  </a:cubicBezTo>
                  <a:cubicBezTo>
                    <a:pt x="1755" y="2052"/>
                    <a:pt x="1755" y="2052"/>
                    <a:pt x="1755" y="2052"/>
                  </a:cubicBezTo>
                  <a:cubicBezTo>
                    <a:pt x="1754" y="2051"/>
                    <a:pt x="1753" y="2050"/>
                    <a:pt x="1754" y="2049"/>
                  </a:cubicBezTo>
                  <a:cubicBezTo>
                    <a:pt x="1754" y="2047"/>
                    <a:pt x="1755" y="2047"/>
                    <a:pt x="1757" y="2047"/>
                  </a:cubicBezTo>
                  <a:cubicBezTo>
                    <a:pt x="1760" y="2048"/>
                    <a:pt x="1760" y="2048"/>
                    <a:pt x="1760" y="2048"/>
                  </a:cubicBezTo>
                  <a:cubicBezTo>
                    <a:pt x="1761" y="2049"/>
                    <a:pt x="1762" y="2050"/>
                    <a:pt x="1761" y="2051"/>
                  </a:cubicBezTo>
                  <a:cubicBezTo>
                    <a:pt x="1761" y="2052"/>
                    <a:pt x="1760" y="2053"/>
                    <a:pt x="1759" y="2053"/>
                  </a:cubicBezTo>
                  <a:close/>
                  <a:moveTo>
                    <a:pt x="1741" y="2047"/>
                  </a:moveTo>
                  <a:cubicBezTo>
                    <a:pt x="1741" y="2047"/>
                    <a:pt x="1741" y="2047"/>
                    <a:pt x="1741" y="2047"/>
                  </a:cubicBezTo>
                  <a:cubicBezTo>
                    <a:pt x="1738" y="2046"/>
                    <a:pt x="1738" y="2046"/>
                    <a:pt x="1738" y="2046"/>
                  </a:cubicBezTo>
                  <a:cubicBezTo>
                    <a:pt x="1737" y="2045"/>
                    <a:pt x="1736" y="2044"/>
                    <a:pt x="1736" y="2043"/>
                  </a:cubicBezTo>
                  <a:cubicBezTo>
                    <a:pt x="1737" y="2041"/>
                    <a:pt x="1738" y="2041"/>
                    <a:pt x="1739" y="2041"/>
                  </a:cubicBezTo>
                  <a:cubicBezTo>
                    <a:pt x="1742" y="2042"/>
                    <a:pt x="1742" y="2042"/>
                    <a:pt x="1742" y="2042"/>
                  </a:cubicBezTo>
                  <a:cubicBezTo>
                    <a:pt x="1743" y="2043"/>
                    <a:pt x="1744" y="2044"/>
                    <a:pt x="1744" y="2045"/>
                  </a:cubicBezTo>
                  <a:cubicBezTo>
                    <a:pt x="1743" y="2046"/>
                    <a:pt x="1742" y="2047"/>
                    <a:pt x="1741" y="2047"/>
                  </a:cubicBezTo>
                  <a:close/>
                  <a:moveTo>
                    <a:pt x="1724" y="2041"/>
                  </a:moveTo>
                  <a:cubicBezTo>
                    <a:pt x="1724" y="2041"/>
                    <a:pt x="1724" y="2041"/>
                    <a:pt x="1723" y="2041"/>
                  </a:cubicBezTo>
                  <a:cubicBezTo>
                    <a:pt x="1720" y="2040"/>
                    <a:pt x="1720" y="2040"/>
                    <a:pt x="1720" y="2040"/>
                  </a:cubicBezTo>
                  <a:cubicBezTo>
                    <a:pt x="1719" y="2039"/>
                    <a:pt x="1718" y="2038"/>
                    <a:pt x="1719" y="2036"/>
                  </a:cubicBezTo>
                  <a:cubicBezTo>
                    <a:pt x="1719" y="2035"/>
                    <a:pt x="1721" y="2035"/>
                    <a:pt x="1722" y="2035"/>
                  </a:cubicBezTo>
                  <a:cubicBezTo>
                    <a:pt x="1725" y="2036"/>
                    <a:pt x="1725" y="2036"/>
                    <a:pt x="1725" y="2036"/>
                  </a:cubicBezTo>
                  <a:cubicBezTo>
                    <a:pt x="1726" y="2037"/>
                    <a:pt x="1727" y="2038"/>
                    <a:pt x="1726" y="2039"/>
                  </a:cubicBezTo>
                  <a:cubicBezTo>
                    <a:pt x="1726" y="2040"/>
                    <a:pt x="1725" y="2041"/>
                    <a:pt x="1724" y="2041"/>
                  </a:cubicBezTo>
                  <a:close/>
                  <a:moveTo>
                    <a:pt x="1707" y="2034"/>
                  </a:moveTo>
                  <a:cubicBezTo>
                    <a:pt x="1706" y="2034"/>
                    <a:pt x="1706" y="2034"/>
                    <a:pt x="1706" y="2034"/>
                  </a:cubicBezTo>
                  <a:cubicBezTo>
                    <a:pt x="1703" y="2033"/>
                    <a:pt x="1703" y="2033"/>
                    <a:pt x="1703" y="2033"/>
                  </a:cubicBezTo>
                  <a:cubicBezTo>
                    <a:pt x="1702" y="2033"/>
                    <a:pt x="1701" y="2031"/>
                    <a:pt x="1702" y="2030"/>
                  </a:cubicBezTo>
                  <a:cubicBezTo>
                    <a:pt x="1702" y="2029"/>
                    <a:pt x="1703" y="2028"/>
                    <a:pt x="1705" y="2029"/>
                  </a:cubicBezTo>
                  <a:cubicBezTo>
                    <a:pt x="1708" y="2030"/>
                    <a:pt x="1708" y="2030"/>
                    <a:pt x="1708" y="2030"/>
                  </a:cubicBezTo>
                  <a:cubicBezTo>
                    <a:pt x="1709" y="2030"/>
                    <a:pt x="1709" y="2032"/>
                    <a:pt x="1709" y="2033"/>
                  </a:cubicBezTo>
                  <a:cubicBezTo>
                    <a:pt x="1709" y="2034"/>
                    <a:pt x="1708" y="2034"/>
                    <a:pt x="1707" y="2034"/>
                  </a:cubicBezTo>
                  <a:close/>
                  <a:moveTo>
                    <a:pt x="1689" y="2028"/>
                  </a:moveTo>
                  <a:cubicBezTo>
                    <a:pt x="1689" y="2028"/>
                    <a:pt x="1689" y="2028"/>
                    <a:pt x="1689" y="2028"/>
                  </a:cubicBezTo>
                  <a:cubicBezTo>
                    <a:pt x="1686" y="2027"/>
                    <a:pt x="1686" y="2027"/>
                    <a:pt x="1686" y="2027"/>
                  </a:cubicBezTo>
                  <a:cubicBezTo>
                    <a:pt x="1685" y="2026"/>
                    <a:pt x="1684" y="2025"/>
                    <a:pt x="1684" y="2024"/>
                  </a:cubicBezTo>
                  <a:cubicBezTo>
                    <a:pt x="1685" y="2023"/>
                    <a:pt x="1686" y="2022"/>
                    <a:pt x="1687" y="2022"/>
                  </a:cubicBezTo>
                  <a:cubicBezTo>
                    <a:pt x="1690" y="2023"/>
                    <a:pt x="1690" y="2023"/>
                    <a:pt x="1690" y="2023"/>
                  </a:cubicBezTo>
                  <a:cubicBezTo>
                    <a:pt x="1692" y="2024"/>
                    <a:pt x="1692" y="2025"/>
                    <a:pt x="1692" y="2027"/>
                  </a:cubicBezTo>
                  <a:cubicBezTo>
                    <a:pt x="1691" y="2027"/>
                    <a:pt x="1690" y="2028"/>
                    <a:pt x="1689" y="2028"/>
                  </a:cubicBezTo>
                  <a:close/>
                  <a:moveTo>
                    <a:pt x="1672" y="2022"/>
                  </a:moveTo>
                  <a:cubicBezTo>
                    <a:pt x="1672" y="2022"/>
                    <a:pt x="1672" y="2022"/>
                    <a:pt x="1671" y="2021"/>
                  </a:cubicBezTo>
                  <a:cubicBezTo>
                    <a:pt x="1669" y="2020"/>
                    <a:pt x="1669" y="2020"/>
                    <a:pt x="1669" y="2020"/>
                  </a:cubicBezTo>
                  <a:cubicBezTo>
                    <a:pt x="1667" y="2020"/>
                    <a:pt x="1667" y="2018"/>
                    <a:pt x="1667" y="2017"/>
                  </a:cubicBezTo>
                  <a:cubicBezTo>
                    <a:pt x="1668" y="2016"/>
                    <a:pt x="1669" y="2015"/>
                    <a:pt x="1670" y="2016"/>
                  </a:cubicBezTo>
                  <a:cubicBezTo>
                    <a:pt x="1673" y="2017"/>
                    <a:pt x="1673" y="2017"/>
                    <a:pt x="1673" y="2017"/>
                  </a:cubicBezTo>
                  <a:cubicBezTo>
                    <a:pt x="1674" y="2017"/>
                    <a:pt x="1675" y="2019"/>
                    <a:pt x="1674" y="2020"/>
                  </a:cubicBezTo>
                  <a:cubicBezTo>
                    <a:pt x="1674" y="2021"/>
                    <a:pt x="1673" y="2022"/>
                    <a:pt x="1672" y="2022"/>
                  </a:cubicBezTo>
                  <a:close/>
                  <a:moveTo>
                    <a:pt x="1655" y="2015"/>
                  </a:moveTo>
                  <a:cubicBezTo>
                    <a:pt x="1655" y="2015"/>
                    <a:pt x="1654" y="2015"/>
                    <a:pt x="1654" y="2015"/>
                  </a:cubicBezTo>
                  <a:cubicBezTo>
                    <a:pt x="1651" y="2014"/>
                    <a:pt x="1651" y="2014"/>
                    <a:pt x="1651" y="2014"/>
                  </a:cubicBezTo>
                  <a:cubicBezTo>
                    <a:pt x="1650" y="2013"/>
                    <a:pt x="1649" y="2012"/>
                    <a:pt x="1650" y="2011"/>
                  </a:cubicBezTo>
                  <a:cubicBezTo>
                    <a:pt x="1650" y="2009"/>
                    <a:pt x="1652" y="2009"/>
                    <a:pt x="1653" y="2009"/>
                  </a:cubicBezTo>
                  <a:cubicBezTo>
                    <a:pt x="1656" y="2010"/>
                    <a:pt x="1656" y="2010"/>
                    <a:pt x="1656" y="2010"/>
                  </a:cubicBezTo>
                  <a:cubicBezTo>
                    <a:pt x="1657" y="2011"/>
                    <a:pt x="1658" y="2012"/>
                    <a:pt x="1657" y="2013"/>
                  </a:cubicBezTo>
                  <a:cubicBezTo>
                    <a:pt x="1657" y="2014"/>
                    <a:pt x="1656" y="2015"/>
                    <a:pt x="1655" y="2015"/>
                  </a:cubicBezTo>
                  <a:close/>
                  <a:moveTo>
                    <a:pt x="1638" y="2008"/>
                  </a:moveTo>
                  <a:cubicBezTo>
                    <a:pt x="1638" y="2008"/>
                    <a:pt x="1637" y="2008"/>
                    <a:pt x="1637" y="2008"/>
                  </a:cubicBezTo>
                  <a:cubicBezTo>
                    <a:pt x="1634" y="2007"/>
                    <a:pt x="1634" y="2007"/>
                    <a:pt x="1634" y="2007"/>
                  </a:cubicBezTo>
                  <a:cubicBezTo>
                    <a:pt x="1633" y="2006"/>
                    <a:pt x="1632" y="2005"/>
                    <a:pt x="1633" y="2004"/>
                  </a:cubicBezTo>
                  <a:cubicBezTo>
                    <a:pt x="1633" y="2003"/>
                    <a:pt x="1635" y="2002"/>
                    <a:pt x="1636" y="2002"/>
                  </a:cubicBezTo>
                  <a:cubicBezTo>
                    <a:pt x="1639" y="2004"/>
                    <a:pt x="1639" y="2004"/>
                    <a:pt x="1639" y="2004"/>
                  </a:cubicBezTo>
                  <a:cubicBezTo>
                    <a:pt x="1640" y="2004"/>
                    <a:pt x="1641" y="2005"/>
                    <a:pt x="1640" y="2007"/>
                  </a:cubicBezTo>
                  <a:cubicBezTo>
                    <a:pt x="1640" y="2008"/>
                    <a:pt x="1639" y="2008"/>
                    <a:pt x="1638" y="2008"/>
                  </a:cubicBezTo>
                  <a:close/>
                  <a:moveTo>
                    <a:pt x="1621" y="2001"/>
                  </a:moveTo>
                  <a:cubicBezTo>
                    <a:pt x="1621" y="2001"/>
                    <a:pt x="1620" y="2001"/>
                    <a:pt x="1620" y="2001"/>
                  </a:cubicBezTo>
                  <a:cubicBezTo>
                    <a:pt x="1617" y="2000"/>
                    <a:pt x="1617" y="2000"/>
                    <a:pt x="1617" y="2000"/>
                  </a:cubicBezTo>
                  <a:cubicBezTo>
                    <a:pt x="1616" y="2000"/>
                    <a:pt x="1615" y="1998"/>
                    <a:pt x="1616" y="1997"/>
                  </a:cubicBezTo>
                  <a:cubicBezTo>
                    <a:pt x="1616" y="1996"/>
                    <a:pt x="1618" y="1995"/>
                    <a:pt x="1619" y="1996"/>
                  </a:cubicBezTo>
                  <a:cubicBezTo>
                    <a:pt x="1622" y="1997"/>
                    <a:pt x="1622" y="1997"/>
                    <a:pt x="1622" y="1997"/>
                  </a:cubicBezTo>
                  <a:cubicBezTo>
                    <a:pt x="1623" y="1997"/>
                    <a:pt x="1624" y="1999"/>
                    <a:pt x="1623" y="2000"/>
                  </a:cubicBezTo>
                  <a:cubicBezTo>
                    <a:pt x="1623" y="2001"/>
                    <a:pt x="1622" y="2001"/>
                    <a:pt x="1621" y="2001"/>
                  </a:cubicBezTo>
                  <a:close/>
                  <a:moveTo>
                    <a:pt x="1604" y="1994"/>
                  </a:moveTo>
                  <a:cubicBezTo>
                    <a:pt x="1603" y="1994"/>
                    <a:pt x="1603" y="1994"/>
                    <a:pt x="1603" y="1994"/>
                  </a:cubicBezTo>
                  <a:cubicBezTo>
                    <a:pt x="1600" y="1993"/>
                    <a:pt x="1600" y="1993"/>
                    <a:pt x="1600" y="1993"/>
                  </a:cubicBezTo>
                  <a:cubicBezTo>
                    <a:pt x="1599" y="1993"/>
                    <a:pt x="1598" y="1991"/>
                    <a:pt x="1599" y="1990"/>
                  </a:cubicBezTo>
                  <a:cubicBezTo>
                    <a:pt x="1599" y="1989"/>
                    <a:pt x="1601" y="1988"/>
                    <a:pt x="1602" y="1989"/>
                  </a:cubicBezTo>
                  <a:cubicBezTo>
                    <a:pt x="1605" y="1990"/>
                    <a:pt x="1605" y="1990"/>
                    <a:pt x="1605" y="1990"/>
                  </a:cubicBezTo>
                  <a:cubicBezTo>
                    <a:pt x="1606" y="1990"/>
                    <a:pt x="1606" y="1992"/>
                    <a:pt x="1606" y="1993"/>
                  </a:cubicBezTo>
                  <a:cubicBezTo>
                    <a:pt x="1606" y="1994"/>
                    <a:pt x="1605" y="1994"/>
                    <a:pt x="1604" y="1994"/>
                  </a:cubicBezTo>
                  <a:close/>
                  <a:moveTo>
                    <a:pt x="1587" y="1987"/>
                  </a:moveTo>
                  <a:cubicBezTo>
                    <a:pt x="1586" y="1987"/>
                    <a:pt x="1586" y="1987"/>
                    <a:pt x="1586" y="1987"/>
                  </a:cubicBezTo>
                  <a:cubicBezTo>
                    <a:pt x="1583" y="1986"/>
                    <a:pt x="1583" y="1986"/>
                    <a:pt x="1583" y="1986"/>
                  </a:cubicBezTo>
                  <a:cubicBezTo>
                    <a:pt x="1582" y="1985"/>
                    <a:pt x="1581" y="1984"/>
                    <a:pt x="1582" y="1983"/>
                  </a:cubicBezTo>
                  <a:cubicBezTo>
                    <a:pt x="1582" y="1982"/>
                    <a:pt x="1584" y="1981"/>
                    <a:pt x="1585" y="1982"/>
                  </a:cubicBezTo>
                  <a:cubicBezTo>
                    <a:pt x="1588" y="1983"/>
                    <a:pt x="1588" y="1983"/>
                    <a:pt x="1588" y="1983"/>
                  </a:cubicBezTo>
                  <a:cubicBezTo>
                    <a:pt x="1589" y="1983"/>
                    <a:pt x="1589" y="1985"/>
                    <a:pt x="1589" y="1986"/>
                  </a:cubicBezTo>
                  <a:cubicBezTo>
                    <a:pt x="1589" y="1987"/>
                    <a:pt x="1588" y="1987"/>
                    <a:pt x="1587" y="1987"/>
                  </a:cubicBezTo>
                  <a:close/>
                  <a:moveTo>
                    <a:pt x="1570" y="1980"/>
                  </a:moveTo>
                  <a:cubicBezTo>
                    <a:pt x="1570" y="1980"/>
                    <a:pt x="1569" y="1980"/>
                    <a:pt x="1569" y="1980"/>
                  </a:cubicBezTo>
                  <a:cubicBezTo>
                    <a:pt x="1566" y="1979"/>
                    <a:pt x="1566" y="1979"/>
                    <a:pt x="1566" y="1979"/>
                  </a:cubicBezTo>
                  <a:cubicBezTo>
                    <a:pt x="1565" y="1978"/>
                    <a:pt x="1564" y="1977"/>
                    <a:pt x="1565" y="1976"/>
                  </a:cubicBezTo>
                  <a:cubicBezTo>
                    <a:pt x="1565" y="1974"/>
                    <a:pt x="1567" y="1974"/>
                    <a:pt x="1568" y="1974"/>
                  </a:cubicBezTo>
                  <a:cubicBezTo>
                    <a:pt x="1571" y="1975"/>
                    <a:pt x="1571" y="1975"/>
                    <a:pt x="1571" y="1975"/>
                  </a:cubicBezTo>
                  <a:cubicBezTo>
                    <a:pt x="1572" y="1976"/>
                    <a:pt x="1573" y="1977"/>
                    <a:pt x="1572" y="1979"/>
                  </a:cubicBezTo>
                  <a:cubicBezTo>
                    <a:pt x="1572" y="1980"/>
                    <a:pt x="1571" y="1980"/>
                    <a:pt x="1570" y="1980"/>
                  </a:cubicBezTo>
                  <a:close/>
                  <a:moveTo>
                    <a:pt x="1553" y="1973"/>
                  </a:moveTo>
                  <a:cubicBezTo>
                    <a:pt x="1553" y="1973"/>
                    <a:pt x="1552" y="1973"/>
                    <a:pt x="1552" y="1973"/>
                  </a:cubicBezTo>
                  <a:cubicBezTo>
                    <a:pt x="1549" y="1971"/>
                    <a:pt x="1549" y="1971"/>
                    <a:pt x="1549" y="1971"/>
                  </a:cubicBezTo>
                  <a:cubicBezTo>
                    <a:pt x="1548" y="1971"/>
                    <a:pt x="1547" y="1969"/>
                    <a:pt x="1548" y="1968"/>
                  </a:cubicBezTo>
                  <a:cubicBezTo>
                    <a:pt x="1548" y="1967"/>
                    <a:pt x="1550" y="1966"/>
                    <a:pt x="1551" y="1967"/>
                  </a:cubicBezTo>
                  <a:cubicBezTo>
                    <a:pt x="1554" y="1968"/>
                    <a:pt x="1554" y="1968"/>
                    <a:pt x="1554" y="1968"/>
                  </a:cubicBezTo>
                  <a:cubicBezTo>
                    <a:pt x="1555" y="1969"/>
                    <a:pt x="1556" y="1970"/>
                    <a:pt x="1555" y="1971"/>
                  </a:cubicBezTo>
                  <a:cubicBezTo>
                    <a:pt x="1555" y="1972"/>
                    <a:pt x="1554" y="1973"/>
                    <a:pt x="1553" y="1973"/>
                  </a:cubicBezTo>
                  <a:close/>
                  <a:moveTo>
                    <a:pt x="1536" y="1965"/>
                  </a:moveTo>
                  <a:cubicBezTo>
                    <a:pt x="1536" y="1965"/>
                    <a:pt x="1535" y="1965"/>
                    <a:pt x="1535" y="1965"/>
                  </a:cubicBezTo>
                  <a:cubicBezTo>
                    <a:pt x="1532" y="1964"/>
                    <a:pt x="1532" y="1964"/>
                    <a:pt x="1532" y="1964"/>
                  </a:cubicBezTo>
                  <a:cubicBezTo>
                    <a:pt x="1531" y="1963"/>
                    <a:pt x="1531" y="1962"/>
                    <a:pt x="1531" y="1961"/>
                  </a:cubicBezTo>
                  <a:cubicBezTo>
                    <a:pt x="1532" y="1959"/>
                    <a:pt x="1533" y="1959"/>
                    <a:pt x="1534" y="1959"/>
                  </a:cubicBezTo>
                  <a:cubicBezTo>
                    <a:pt x="1537" y="1961"/>
                    <a:pt x="1537" y="1961"/>
                    <a:pt x="1537" y="1961"/>
                  </a:cubicBezTo>
                  <a:cubicBezTo>
                    <a:pt x="1538" y="1961"/>
                    <a:pt x="1539" y="1963"/>
                    <a:pt x="1538" y="1964"/>
                  </a:cubicBezTo>
                  <a:cubicBezTo>
                    <a:pt x="1538" y="1965"/>
                    <a:pt x="1537" y="1965"/>
                    <a:pt x="1536" y="1965"/>
                  </a:cubicBezTo>
                  <a:close/>
                  <a:moveTo>
                    <a:pt x="1519" y="1958"/>
                  </a:moveTo>
                  <a:cubicBezTo>
                    <a:pt x="1519" y="1958"/>
                    <a:pt x="1519" y="1958"/>
                    <a:pt x="1518" y="1957"/>
                  </a:cubicBezTo>
                  <a:cubicBezTo>
                    <a:pt x="1516" y="1956"/>
                    <a:pt x="1516" y="1956"/>
                    <a:pt x="1516" y="1956"/>
                  </a:cubicBezTo>
                  <a:cubicBezTo>
                    <a:pt x="1514" y="1956"/>
                    <a:pt x="1514" y="1954"/>
                    <a:pt x="1514" y="1953"/>
                  </a:cubicBezTo>
                  <a:cubicBezTo>
                    <a:pt x="1515" y="1952"/>
                    <a:pt x="1516" y="1951"/>
                    <a:pt x="1518" y="1952"/>
                  </a:cubicBezTo>
                  <a:cubicBezTo>
                    <a:pt x="1520" y="1953"/>
                    <a:pt x="1520" y="1953"/>
                    <a:pt x="1520" y="1953"/>
                  </a:cubicBezTo>
                  <a:cubicBezTo>
                    <a:pt x="1522" y="1954"/>
                    <a:pt x="1522" y="1955"/>
                    <a:pt x="1522" y="1956"/>
                  </a:cubicBezTo>
                  <a:cubicBezTo>
                    <a:pt x="1521" y="1957"/>
                    <a:pt x="1520" y="1958"/>
                    <a:pt x="1519" y="1958"/>
                  </a:cubicBezTo>
                  <a:close/>
                  <a:moveTo>
                    <a:pt x="1503" y="1950"/>
                  </a:moveTo>
                  <a:cubicBezTo>
                    <a:pt x="1502" y="1950"/>
                    <a:pt x="1502" y="1950"/>
                    <a:pt x="1502" y="1950"/>
                  </a:cubicBezTo>
                  <a:cubicBezTo>
                    <a:pt x="1499" y="1949"/>
                    <a:pt x="1499" y="1949"/>
                    <a:pt x="1499" y="1949"/>
                  </a:cubicBezTo>
                  <a:cubicBezTo>
                    <a:pt x="1498" y="1948"/>
                    <a:pt x="1497" y="1947"/>
                    <a:pt x="1498" y="1945"/>
                  </a:cubicBezTo>
                  <a:cubicBezTo>
                    <a:pt x="1498" y="1944"/>
                    <a:pt x="1500" y="1944"/>
                    <a:pt x="1501" y="1944"/>
                  </a:cubicBezTo>
                  <a:cubicBezTo>
                    <a:pt x="1504" y="1945"/>
                    <a:pt x="1504" y="1945"/>
                    <a:pt x="1504" y="1945"/>
                  </a:cubicBezTo>
                  <a:cubicBezTo>
                    <a:pt x="1505" y="1946"/>
                    <a:pt x="1505" y="1947"/>
                    <a:pt x="1505" y="1949"/>
                  </a:cubicBezTo>
                  <a:cubicBezTo>
                    <a:pt x="1504" y="1950"/>
                    <a:pt x="1504" y="1950"/>
                    <a:pt x="1503" y="1950"/>
                  </a:cubicBezTo>
                  <a:close/>
                  <a:moveTo>
                    <a:pt x="1486" y="1942"/>
                  </a:moveTo>
                  <a:cubicBezTo>
                    <a:pt x="1486" y="1942"/>
                    <a:pt x="1485" y="1942"/>
                    <a:pt x="1485" y="1942"/>
                  </a:cubicBezTo>
                  <a:cubicBezTo>
                    <a:pt x="1482" y="1941"/>
                    <a:pt x="1482" y="1941"/>
                    <a:pt x="1482" y="1941"/>
                  </a:cubicBezTo>
                  <a:cubicBezTo>
                    <a:pt x="1481" y="1940"/>
                    <a:pt x="1480" y="1939"/>
                    <a:pt x="1481" y="1938"/>
                  </a:cubicBezTo>
                  <a:cubicBezTo>
                    <a:pt x="1482" y="1936"/>
                    <a:pt x="1483" y="1936"/>
                    <a:pt x="1484" y="1936"/>
                  </a:cubicBezTo>
                  <a:cubicBezTo>
                    <a:pt x="1487" y="1938"/>
                    <a:pt x="1487" y="1938"/>
                    <a:pt x="1487" y="1938"/>
                  </a:cubicBezTo>
                  <a:cubicBezTo>
                    <a:pt x="1488" y="1938"/>
                    <a:pt x="1489" y="1940"/>
                    <a:pt x="1488" y="1941"/>
                  </a:cubicBezTo>
                  <a:cubicBezTo>
                    <a:pt x="1488" y="1942"/>
                    <a:pt x="1487" y="1942"/>
                    <a:pt x="1486" y="1942"/>
                  </a:cubicBezTo>
                  <a:close/>
                  <a:moveTo>
                    <a:pt x="1469" y="1934"/>
                  </a:moveTo>
                  <a:cubicBezTo>
                    <a:pt x="1469" y="1934"/>
                    <a:pt x="1469" y="1934"/>
                    <a:pt x="1468" y="1934"/>
                  </a:cubicBezTo>
                  <a:cubicBezTo>
                    <a:pt x="1466" y="1933"/>
                    <a:pt x="1466" y="1933"/>
                    <a:pt x="1466" y="1933"/>
                  </a:cubicBezTo>
                  <a:cubicBezTo>
                    <a:pt x="1464" y="1932"/>
                    <a:pt x="1464" y="1931"/>
                    <a:pt x="1464" y="1930"/>
                  </a:cubicBezTo>
                  <a:cubicBezTo>
                    <a:pt x="1465" y="1928"/>
                    <a:pt x="1466" y="1928"/>
                    <a:pt x="1468" y="1928"/>
                  </a:cubicBezTo>
                  <a:cubicBezTo>
                    <a:pt x="1470" y="1930"/>
                    <a:pt x="1470" y="1930"/>
                    <a:pt x="1470" y="1930"/>
                  </a:cubicBezTo>
                  <a:cubicBezTo>
                    <a:pt x="1472" y="1930"/>
                    <a:pt x="1472" y="1932"/>
                    <a:pt x="1471" y="1933"/>
                  </a:cubicBezTo>
                  <a:cubicBezTo>
                    <a:pt x="1471" y="1934"/>
                    <a:pt x="1470" y="1934"/>
                    <a:pt x="1469" y="1934"/>
                  </a:cubicBezTo>
                  <a:close/>
                  <a:moveTo>
                    <a:pt x="1453" y="1926"/>
                  </a:moveTo>
                  <a:cubicBezTo>
                    <a:pt x="1452" y="1926"/>
                    <a:pt x="1452" y="1926"/>
                    <a:pt x="1452" y="1926"/>
                  </a:cubicBezTo>
                  <a:cubicBezTo>
                    <a:pt x="1449" y="1925"/>
                    <a:pt x="1449" y="1925"/>
                    <a:pt x="1449" y="1925"/>
                  </a:cubicBezTo>
                  <a:cubicBezTo>
                    <a:pt x="1448" y="1924"/>
                    <a:pt x="1447" y="1923"/>
                    <a:pt x="1448" y="1922"/>
                  </a:cubicBezTo>
                  <a:cubicBezTo>
                    <a:pt x="1448" y="1920"/>
                    <a:pt x="1450" y="1920"/>
                    <a:pt x="1451" y="1920"/>
                  </a:cubicBezTo>
                  <a:cubicBezTo>
                    <a:pt x="1454" y="1922"/>
                    <a:pt x="1454" y="1922"/>
                    <a:pt x="1454" y="1922"/>
                  </a:cubicBezTo>
                  <a:cubicBezTo>
                    <a:pt x="1455" y="1922"/>
                    <a:pt x="1455" y="1924"/>
                    <a:pt x="1455" y="1925"/>
                  </a:cubicBezTo>
                  <a:cubicBezTo>
                    <a:pt x="1454" y="1926"/>
                    <a:pt x="1454" y="1926"/>
                    <a:pt x="1453" y="1926"/>
                  </a:cubicBezTo>
                  <a:close/>
                  <a:moveTo>
                    <a:pt x="1436" y="1918"/>
                  </a:moveTo>
                  <a:cubicBezTo>
                    <a:pt x="1436" y="1918"/>
                    <a:pt x="1436" y="1918"/>
                    <a:pt x="1435" y="1918"/>
                  </a:cubicBezTo>
                  <a:cubicBezTo>
                    <a:pt x="1432" y="1917"/>
                    <a:pt x="1432" y="1917"/>
                    <a:pt x="1432" y="1917"/>
                  </a:cubicBezTo>
                  <a:cubicBezTo>
                    <a:pt x="1431" y="1916"/>
                    <a:pt x="1431" y="1915"/>
                    <a:pt x="1431" y="1913"/>
                  </a:cubicBezTo>
                  <a:cubicBezTo>
                    <a:pt x="1432" y="1912"/>
                    <a:pt x="1433" y="1912"/>
                    <a:pt x="1435" y="1912"/>
                  </a:cubicBezTo>
                  <a:cubicBezTo>
                    <a:pt x="1437" y="1914"/>
                    <a:pt x="1437" y="1914"/>
                    <a:pt x="1437" y="1914"/>
                  </a:cubicBezTo>
                  <a:cubicBezTo>
                    <a:pt x="1438" y="1914"/>
                    <a:pt x="1439" y="1916"/>
                    <a:pt x="1438" y="1917"/>
                  </a:cubicBezTo>
                  <a:cubicBezTo>
                    <a:pt x="1438" y="1918"/>
                    <a:pt x="1437" y="1918"/>
                    <a:pt x="1436" y="1918"/>
                  </a:cubicBezTo>
                  <a:close/>
                  <a:moveTo>
                    <a:pt x="1420" y="1910"/>
                  </a:moveTo>
                  <a:cubicBezTo>
                    <a:pt x="1419" y="1910"/>
                    <a:pt x="1419" y="1910"/>
                    <a:pt x="1419" y="1910"/>
                  </a:cubicBezTo>
                  <a:cubicBezTo>
                    <a:pt x="1416" y="1908"/>
                    <a:pt x="1416" y="1908"/>
                    <a:pt x="1416" y="1908"/>
                  </a:cubicBezTo>
                  <a:cubicBezTo>
                    <a:pt x="1415" y="1908"/>
                    <a:pt x="1414" y="1906"/>
                    <a:pt x="1415" y="1905"/>
                  </a:cubicBezTo>
                  <a:cubicBezTo>
                    <a:pt x="1416" y="1904"/>
                    <a:pt x="1417" y="1903"/>
                    <a:pt x="1418" y="1904"/>
                  </a:cubicBezTo>
                  <a:cubicBezTo>
                    <a:pt x="1421" y="1905"/>
                    <a:pt x="1421" y="1905"/>
                    <a:pt x="1421" y="1905"/>
                  </a:cubicBezTo>
                  <a:cubicBezTo>
                    <a:pt x="1422" y="1906"/>
                    <a:pt x="1423" y="1907"/>
                    <a:pt x="1422" y="1909"/>
                  </a:cubicBezTo>
                  <a:cubicBezTo>
                    <a:pt x="1422" y="1909"/>
                    <a:pt x="1421" y="1910"/>
                    <a:pt x="1420" y="1910"/>
                  </a:cubicBezTo>
                  <a:close/>
                  <a:moveTo>
                    <a:pt x="1403" y="1902"/>
                  </a:moveTo>
                  <a:cubicBezTo>
                    <a:pt x="1403" y="1902"/>
                    <a:pt x="1403" y="1901"/>
                    <a:pt x="1402" y="1901"/>
                  </a:cubicBezTo>
                  <a:cubicBezTo>
                    <a:pt x="1400" y="1900"/>
                    <a:pt x="1400" y="1900"/>
                    <a:pt x="1400" y="1900"/>
                  </a:cubicBezTo>
                  <a:cubicBezTo>
                    <a:pt x="1398" y="1899"/>
                    <a:pt x="1398" y="1898"/>
                    <a:pt x="1399" y="1897"/>
                  </a:cubicBezTo>
                  <a:cubicBezTo>
                    <a:pt x="1399" y="1895"/>
                    <a:pt x="1401" y="1895"/>
                    <a:pt x="1402" y="1896"/>
                  </a:cubicBezTo>
                  <a:cubicBezTo>
                    <a:pt x="1405" y="1897"/>
                    <a:pt x="1405" y="1897"/>
                    <a:pt x="1405" y="1897"/>
                  </a:cubicBezTo>
                  <a:cubicBezTo>
                    <a:pt x="1406" y="1898"/>
                    <a:pt x="1406" y="1899"/>
                    <a:pt x="1406" y="1900"/>
                  </a:cubicBezTo>
                  <a:cubicBezTo>
                    <a:pt x="1405" y="1901"/>
                    <a:pt x="1404" y="1902"/>
                    <a:pt x="1403" y="1902"/>
                  </a:cubicBezTo>
                  <a:close/>
                  <a:moveTo>
                    <a:pt x="1387" y="1893"/>
                  </a:moveTo>
                  <a:cubicBezTo>
                    <a:pt x="1387" y="1893"/>
                    <a:pt x="1386" y="1893"/>
                    <a:pt x="1386" y="1893"/>
                  </a:cubicBezTo>
                  <a:cubicBezTo>
                    <a:pt x="1383" y="1891"/>
                    <a:pt x="1383" y="1891"/>
                    <a:pt x="1383" y="1891"/>
                  </a:cubicBezTo>
                  <a:cubicBezTo>
                    <a:pt x="1382" y="1891"/>
                    <a:pt x="1382" y="1889"/>
                    <a:pt x="1382" y="1888"/>
                  </a:cubicBezTo>
                  <a:cubicBezTo>
                    <a:pt x="1383" y="1887"/>
                    <a:pt x="1384" y="1887"/>
                    <a:pt x="1385" y="1887"/>
                  </a:cubicBezTo>
                  <a:cubicBezTo>
                    <a:pt x="1388" y="1889"/>
                    <a:pt x="1388" y="1889"/>
                    <a:pt x="1388" y="1889"/>
                  </a:cubicBezTo>
                  <a:cubicBezTo>
                    <a:pt x="1389" y="1889"/>
                    <a:pt x="1390" y="1891"/>
                    <a:pt x="1389" y="1892"/>
                  </a:cubicBezTo>
                  <a:cubicBezTo>
                    <a:pt x="1389" y="1893"/>
                    <a:pt x="1388" y="1893"/>
                    <a:pt x="1387" y="1893"/>
                  </a:cubicBezTo>
                  <a:close/>
                  <a:moveTo>
                    <a:pt x="1371" y="1884"/>
                  </a:moveTo>
                  <a:cubicBezTo>
                    <a:pt x="1370" y="1884"/>
                    <a:pt x="1370" y="1884"/>
                    <a:pt x="1370" y="1884"/>
                  </a:cubicBezTo>
                  <a:cubicBezTo>
                    <a:pt x="1367" y="1883"/>
                    <a:pt x="1367" y="1883"/>
                    <a:pt x="1367" y="1883"/>
                  </a:cubicBezTo>
                  <a:cubicBezTo>
                    <a:pt x="1366" y="1882"/>
                    <a:pt x="1365" y="1881"/>
                    <a:pt x="1366" y="1879"/>
                  </a:cubicBezTo>
                  <a:cubicBezTo>
                    <a:pt x="1367" y="1878"/>
                    <a:pt x="1368" y="1878"/>
                    <a:pt x="1369" y="1879"/>
                  </a:cubicBezTo>
                  <a:cubicBezTo>
                    <a:pt x="1372" y="1880"/>
                    <a:pt x="1372" y="1880"/>
                    <a:pt x="1372" y="1880"/>
                  </a:cubicBezTo>
                  <a:cubicBezTo>
                    <a:pt x="1373" y="1881"/>
                    <a:pt x="1374" y="1882"/>
                    <a:pt x="1373" y="1883"/>
                  </a:cubicBezTo>
                  <a:cubicBezTo>
                    <a:pt x="1373" y="1884"/>
                    <a:pt x="1372" y="1884"/>
                    <a:pt x="1371" y="1884"/>
                  </a:cubicBezTo>
                  <a:close/>
                  <a:moveTo>
                    <a:pt x="1355" y="1876"/>
                  </a:moveTo>
                  <a:cubicBezTo>
                    <a:pt x="1354" y="1876"/>
                    <a:pt x="1354" y="1876"/>
                    <a:pt x="1353" y="1875"/>
                  </a:cubicBezTo>
                  <a:cubicBezTo>
                    <a:pt x="1351" y="1874"/>
                    <a:pt x="1351" y="1874"/>
                    <a:pt x="1351" y="1874"/>
                  </a:cubicBezTo>
                  <a:cubicBezTo>
                    <a:pt x="1350" y="1873"/>
                    <a:pt x="1349" y="1872"/>
                    <a:pt x="1350" y="1871"/>
                  </a:cubicBezTo>
                  <a:cubicBezTo>
                    <a:pt x="1350" y="1870"/>
                    <a:pt x="1352" y="1869"/>
                    <a:pt x="1353" y="1870"/>
                  </a:cubicBezTo>
                  <a:cubicBezTo>
                    <a:pt x="1356" y="1871"/>
                    <a:pt x="1356" y="1871"/>
                    <a:pt x="1356" y="1871"/>
                  </a:cubicBezTo>
                  <a:cubicBezTo>
                    <a:pt x="1357" y="1872"/>
                    <a:pt x="1357" y="1873"/>
                    <a:pt x="1357" y="1874"/>
                  </a:cubicBezTo>
                  <a:cubicBezTo>
                    <a:pt x="1356" y="1875"/>
                    <a:pt x="1355" y="1876"/>
                    <a:pt x="1355" y="1876"/>
                  </a:cubicBezTo>
                  <a:close/>
                  <a:moveTo>
                    <a:pt x="1338" y="1867"/>
                  </a:moveTo>
                  <a:cubicBezTo>
                    <a:pt x="1338" y="1867"/>
                    <a:pt x="1338" y="1867"/>
                    <a:pt x="1337" y="1867"/>
                  </a:cubicBezTo>
                  <a:cubicBezTo>
                    <a:pt x="1335" y="1865"/>
                    <a:pt x="1335" y="1865"/>
                    <a:pt x="1335" y="1865"/>
                  </a:cubicBezTo>
                  <a:cubicBezTo>
                    <a:pt x="1333" y="1864"/>
                    <a:pt x="1333" y="1863"/>
                    <a:pt x="1334" y="1862"/>
                  </a:cubicBezTo>
                  <a:cubicBezTo>
                    <a:pt x="1334" y="1861"/>
                    <a:pt x="1336" y="1860"/>
                    <a:pt x="1337" y="1861"/>
                  </a:cubicBezTo>
                  <a:cubicBezTo>
                    <a:pt x="1340" y="1862"/>
                    <a:pt x="1340" y="1862"/>
                    <a:pt x="1340" y="1862"/>
                  </a:cubicBezTo>
                  <a:cubicBezTo>
                    <a:pt x="1341" y="1863"/>
                    <a:pt x="1341" y="1865"/>
                    <a:pt x="1341" y="1866"/>
                  </a:cubicBezTo>
                  <a:cubicBezTo>
                    <a:pt x="1340" y="1866"/>
                    <a:pt x="1339" y="1867"/>
                    <a:pt x="1338" y="1867"/>
                  </a:cubicBezTo>
                  <a:close/>
                  <a:moveTo>
                    <a:pt x="1322" y="1858"/>
                  </a:moveTo>
                  <a:cubicBezTo>
                    <a:pt x="1322" y="1858"/>
                    <a:pt x="1322" y="1858"/>
                    <a:pt x="1321" y="1858"/>
                  </a:cubicBezTo>
                  <a:cubicBezTo>
                    <a:pt x="1319" y="1856"/>
                    <a:pt x="1319" y="1856"/>
                    <a:pt x="1319" y="1856"/>
                  </a:cubicBezTo>
                  <a:cubicBezTo>
                    <a:pt x="1317" y="1856"/>
                    <a:pt x="1317" y="1854"/>
                    <a:pt x="1318" y="1853"/>
                  </a:cubicBezTo>
                  <a:cubicBezTo>
                    <a:pt x="1318" y="1852"/>
                    <a:pt x="1320" y="1851"/>
                    <a:pt x="1321" y="1852"/>
                  </a:cubicBezTo>
                  <a:cubicBezTo>
                    <a:pt x="1324" y="1854"/>
                    <a:pt x="1324" y="1854"/>
                    <a:pt x="1324" y="1854"/>
                  </a:cubicBezTo>
                  <a:cubicBezTo>
                    <a:pt x="1325" y="1854"/>
                    <a:pt x="1325" y="1856"/>
                    <a:pt x="1324" y="1857"/>
                  </a:cubicBezTo>
                  <a:cubicBezTo>
                    <a:pt x="1324" y="1858"/>
                    <a:pt x="1323" y="1858"/>
                    <a:pt x="1322" y="1858"/>
                  </a:cubicBezTo>
                  <a:close/>
                  <a:moveTo>
                    <a:pt x="1306" y="1849"/>
                  </a:moveTo>
                  <a:cubicBezTo>
                    <a:pt x="1306" y="1849"/>
                    <a:pt x="1306" y="1849"/>
                    <a:pt x="1305" y="1849"/>
                  </a:cubicBezTo>
                  <a:cubicBezTo>
                    <a:pt x="1303" y="1847"/>
                    <a:pt x="1303" y="1847"/>
                    <a:pt x="1303" y="1847"/>
                  </a:cubicBezTo>
                  <a:cubicBezTo>
                    <a:pt x="1301" y="1846"/>
                    <a:pt x="1301" y="1845"/>
                    <a:pt x="1302" y="1844"/>
                  </a:cubicBezTo>
                  <a:cubicBezTo>
                    <a:pt x="1302" y="1843"/>
                    <a:pt x="1304" y="1842"/>
                    <a:pt x="1305" y="1843"/>
                  </a:cubicBezTo>
                  <a:cubicBezTo>
                    <a:pt x="1308" y="1844"/>
                    <a:pt x="1308" y="1844"/>
                    <a:pt x="1308" y="1844"/>
                  </a:cubicBezTo>
                  <a:cubicBezTo>
                    <a:pt x="1309" y="1845"/>
                    <a:pt x="1309" y="1847"/>
                    <a:pt x="1308" y="1848"/>
                  </a:cubicBezTo>
                  <a:cubicBezTo>
                    <a:pt x="1308" y="1848"/>
                    <a:pt x="1307" y="1849"/>
                    <a:pt x="1306" y="1849"/>
                  </a:cubicBezTo>
                  <a:close/>
                  <a:moveTo>
                    <a:pt x="1290" y="1840"/>
                  </a:moveTo>
                  <a:cubicBezTo>
                    <a:pt x="1290" y="1840"/>
                    <a:pt x="1290" y="1840"/>
                    <a:pt x="1289" y="1839"/>
                  </a:cubicBezTo>
                  <a:cubicBezTo>
                    <a:pt x="1287" y="1838"/>
                    <a:pt x="1287" y="1838"/>
                    <a:pt x="1287" y="1838"/>
                  </a:cubicBezTo>
                  <a:cubicBezTo>
                    <a:pt x="1285" y="1837"/>
                    <a:pt x="1285" y="1836"/>
                    <a:pt x="1286" y="1835"/>
                  </a:cubicBezTo>
                  <a:cubicBezTo>
                    <a:pt x="1286" y="1834"/>
                    <a:pt x="1288" y="1833"/>
                    <a:pt x="1289" y="1834"/>
                  </a:cubicBezTo>
                  <a:cubicBezTo>
                    <a:pt x="1292" y="1835"/>
                    <a:pt x="1292" y="1835"/>
                    <a:pt x="1292" y="1835"/>
                  </a:cubicBezTo>
                  <a:cubicBezTo>
                    <a:pt x="1293" y="1836"/>
                    <a:pt x="1293" y="1837"/>
                    <a:pt x="1292" y="1839"/>
                  </a:cubicBezTo>
                  <a:cubicBezTo>
                    <a:pt x="1292" y="1839"/>
                    <a:pt x="1291" y="1840"/>
                    <a:pt x="1290" y="1840"/>
                  </a:cubicBezTo>
                  <a:close/>
                  <a:moveTo>
                    <a:pt x="1275" y="1831"/>
                  </a:moveTo>
                  <a:cubicBezTo>
                    <a:pt x="1274" y="1831"/>
                    <a:pt x="1274" y="1830"/>
                    <a:pt x="1273" y="1830"/>
                  </a:cubicBezTo>
                  <a:cubicBezTo>
                    <a:pt x="1271" y="1829"/>
                    <a:pt x="1271" y="1829"/>
                    <a:pt x="1271" y="1829"/>
                  </a:cubicBezTo>
                  <a:cubicBezTo>
                    <a:pt x="1270" y="1828"/>
                    <a:pt x="1269" y="1827"/>
                    <a:pt x="1270" y="1825"/>
                  </a:cubicBezTo>
                  <a:cubicBezTo>
                    <a:pt x="1271" y="1824"/>
                    <a:pt x="1272" y="1824"/>
                    <a:pt x="1273" y="1825"/>
                  </a:cubicBezTo>
                  <a:cubicBezTo>
                    <a:pt x="1276" y="1826"/>
                    <a:pt x="1276" y="1826"/>
                    <a:pt x="1276" y="1826"/>
                  </a:cubicBezTo>
                  <a:cubicBezTo>
                    <a:pt x="1277" y="1827"/>
                    <a:pt x="1277" y="1828"/>
                    <a:pt x="1277" y="1829"/>
                  </a:cubicBezTo>
                  <a:cubicBezTo>
                    <a:pt x="1276" y="1830"/>
                    <a:pt x="1275" y="1831"/>
                    <a:pt x="1275" y="1831"/>
                  </a:cubicBezTo>
                  <a:close/>
                  <a:moveTo>
                    <a:pt x="1259" y="1821"/>
                  </a:moveTo>
                  <a:cubicBezTo>
                    <a:pt x="1258" y="1821"/>
                    <a:pt x="1258" y="1821"/>
                    <a:pt x="1257" y="1821"/>
                  </a:cubicBezTo>
                  <a:cubicBezTo>
                    <a:pt x="1255" y="1819"/>
                    <a:pt x="1255" y="1819"/>
                    <a:pt x="1255" y="1819"/>
                  </a:cubicBezTo>
                  <a:cubicBezTo>
                    <a:pt x="1254" y="1819"/>
                    <a:pt x="1253" y="1817"/>
                    <a:pt x="1254" y="1816"/>
                  </a:cubicBezTo>
                  <a:cubicBezTo>
                    <a:pt x="1255" y="1815"/>
                    <a:pt x="1256" y="1814"/>
                    <a:pt x="1257" y="1815"/>
                  </a:cubicBezTo>
                  <a:cubicBezTo>
                    <a:pt x="1260" y="1817"/>
                    <a:pt x="1260" y="1817"/>
                    <a:pt x="1260" y="1817"/>
                  </a:cubicBezTo>
                  <a:cubicBezTo>
                    <a:pt x="1261" y="1817"/>
                    <a:pt x="1261" y="1819"/>
                    <a:pt x="1261" y="1820"/>
                  </a:cubicBezTo>
                  <a:cubicBezTo>
                    <a:pt x="1260" y="1821"/>
                    <a:pt x="1260" y="1821"/>
                    <a:pt x="1259" y="1821"/>
                  </a:cubicBezTo>
                  <a:close/>
                  <a:moveTo>
                    <a:pt x="1243" y="1812"/>
                  </a:moveTo>
                  <a:cubicBezTo>
                    <a:pt x="1243" y="1812"/>
                    <a:pt x="1242" y="1812"/>
                    <a:pt x="1242" y="1811"/>
                  </a:cubicBezTo>
                  <a:cubicBezTo>
                    <a:pt x="1239" y="1810"/>
                    <a:pt x="1239" y="1810"/>
                    <a:pt x="1239" y="1810"/>
                  </a:cubicBezTo>
                  <a:cubicBezTo>
                    <a:pt x="1238" y="1809"/>
                    <a:pt x="1238" y="1808"/>
                    <a:pt x="1238" y="1806"/>
                  </a:cubicBezTo>
                  <a:cubicBezTo>
                    <a:pt x="1239" y="1805"/>
                    <a:pt x="1240" y="1805"/>
                    <a:pt x="1242" y="1806"/>
                  </a:cubicBezTo>
                  <a:cubicBezTo>
                    <a:pt x="1244" y="1807"/>
                    <a:pt x="1244" y="1807"/>
                    <a:pt x="1244" y="1807"/>
                  </a:cubicBezTo>
                  <a:cubicBezTo>
                    <a:pt x="1245" y="1808"/>
                    <a:pt x="1246" y="1809"/>
                    <a:pt x="1245" y="1811"/>
                  </a:cubicBezTo>
                  <a:cubicBezTo>
                    <a:pt x="1245" y="1811"/>
                    <a:pt x="1244" y="1812"/>
                    <a:pt x="1243" y="1812"/>
                  </a:cubicBezTo>
                  <a:close/>
                  <a:moveTo>
                    <a:pt x="1227" y="1802"/>
                  </a:moveTo>
                  <a:cubicBezTo>
                    <a:pt x="1227" y="1802"/>
                    <a:pt x="1226" y="1802"/>
                    <a:pt x="1226" y="1802"/>
                  </a:cubicBezTo>
                  <a:cubicBezTo>
                    <a:pt x="1223" y="1800"/>
                    <a:pt x="1223" y="1800"/>
                    <a:pt x="1223" y="1800"/>
                  </a:cubicBezTo>
                  <a:cubicBezTo>
                    <a:pt x="1222" y="1799"/>
                    <a:pt x="1222" y="1798"/>
                    <a:pt x="1223" y="1797"/>
                  </a:cubicBezTo>
                  <a:cubicBezTo>
                    <a:pt x="1223" y="1796"/>
                    <a:pt x="1225" y="1795"/>
                    <a:pt x="1226" y="1796"/>
                  </a:cubicBezTo>
                  <a:cubicBezTo>
                    <a:pt x="1229" y="1798"/>
                    <a:pt x="1229" y="1798"/>
                    <a:pt x="1229" y="1798"/>
                  </a:cubicBezTo>
                  <a:cubicBezTo>
                    <a:pt x="1230" y="1798"/>
                    <a:pt x="1230" y="1800"/>
                    <a:pt x="1229" y="1801"/>
                  </a:cubicBezTo>
                  <a:cubicBezTo>
                    <a:pt x="1229" y="1802"/>
                    <a:pt x="1228" y="1802"/>
                    <a:pt x="1227" y="1802"/>
                  </a:cubicBezTo>
                  <a:close/>
                  <a:moveTo>
                    <a:pt x="1212" y="1792"/>
                  </a:moveTo>
                  <a:cubicBezTo>
                    <a:pt x="1211" y="1792"/>
                    <a:pt x="1211" y="1792"/>
                    <a:pt x="1210" y="1792"/>
                  </a:cubicBezTo>
                  <a:cubicBezTo>
                    <a:pt x="1208" y="1790"/>
                    <a:pt x="1208" y="1790"/>
                    <a:pt x="1208" y="1790"/>
                  </a:cubicBezTo>
                  <a:cubicBezTo>
                    <a:pt x="1207" y="1790"/>
                    <a:pt x="1206" y="1788"/>
                    <a:pt x="1207" y="1787"/>
                  </a:cubicBezTo>
                  <a:cubicBezTo>
                    <a:pt x="1208" y="1786"/>
                    <a:pt x="1209" y="1786"/>
                    <a:pt x="1210" y="1786"/>
                  </a:cubicBezTo>
                  <a:cubicBezTo>
                    <a:pt x="1213" y="1788"/>
                    <a:pt x="1213" y="1788"/>
                    <a:pt x="1213" y="1788"/>
                  </a:cubicBezTo>
                  <a:cubicBezTo>
                    <a:pt x="1214" y="1789"/>
                    <a:pt x="1214" y="1790"/>
                    <a:pt x="1214" y="1791"/>
                  </a:cubicBezTo>
                  <a:cubicBezTo>
                    <a:pt x="1213" y="1792"/>
                    <a:pt x="1212" y="1792"/>
                    <a:pt x="1212" y="1792"/>
                  </a:cubicBezTo>
                  <a:close/>
                  <a:moveTo>
                    <a:pt x="1196" y="1783"/>
                  </a:moveTo>
                  <a:cubicBezTo>
                    <a:pt x="1196" y="1783"/>
                    <a:pt x="1195" y="1782"/>
                    <a:pt x="1195" y="1782"/>
                  </a:cubicBezTo>
                  <a:cubicBezTo>
                    <a:pt x="1192" y="1781"/>
                    <a:pt x="1192" y="1781"/>
                    <a:pt x="1192" y="1781"/>
                  </a:cubicBezTo>
                  <a:cubicBezTo>
                    <a:pt x="1191" y="1780"/>
                    <a:pt x="1191" y="1778"/>
                    <a:pt x="1191" y="1777"/>
                  </a:cubicBezTo>
                  <a:cubicBezTo>
                    <a:pt x="1192" y="1776"/>
                    <a:pt x="1194" y="1776"/>
                    <a:pt x="1195" y="1777"/>
                  </a:cubicBezTo>
                  <a:cubicBezTo>
                    <a:pt x="1197" y="1778"/>
                    <a:pt x="1197" y="1778"/>
                    <a:pt x="1197" y="1778"/>
                  </a:cubicBezTo>
                  <a:cubicBezTo>
                    <a:pt x="1198" y="1779"/>
                    <a:pt x="1199" y="1780"/>
                    <a:pt x="1198" y="1781"/>
                  </a:cubicBezTo>
                  <a:cubicBezTo>
                    <a:pt x="1198" y="1782"/>
                    <a:pt x="1197" y="1783"/>
                    <a:pt x="1196" y="1783"/>
                  </a:cubicBezTo>
                  <a:close/>
                  <a:moveTo>
                    <a:pt x="1181" y="1773"/>
                  </a:moveTo>
                  <a:cubicBezTo>
                    <a:pt x="1180" y="1773"/>
                    <a:pt x="1180" y="1773"/>
                    <a:pt x="1179" y="1772"/>
                  </a:cubicBezTo>
                  <a:cubicBezTo>
                    <a:pt x="1177" y="1771"/>
                    <a:pt x="1177" y="1771"/>
                    <a:pt x="1177" y="1771"/>
                  </a:cubicBezTo>
                  <a:cubicBezTo>
                    <a:pt x="1176" y="1770"/>
                    <a:pt x="1175" y="1768"/>
                    <a:pt x="1176" y="1767"/>
                  </a:cubicBezTo>
                  <a:cubicBezTo>
                    <a:pt x="1177" y="1766"/>
                    <a:pt x="1178" y="1766"/>
                    <a:pt x="1179" y="1767"/>
                  </a:cubicBezTo>
                  <a:cubicBezTo>
                    <a:pt x="1182" y="1768"/>
                    <a:pt x="1182" y="1768"/>
                    <a:pt x="1182" y="1768"/>
                  </a:cubicBezTo>
                  <a:cubicBezTo>
                    <a:pt x="1183" y="1769"/>
                    <a:pt x="1183" y="1770"/>
                    <a:pt x="1183" y="1772"/>
                  </a:cubicBezTo>
                  <a:cubicBezTo>
                    <a:pt x="1182" y="1772"/>
                    <a:pt x="1181" y="1773"/>
                    <a:pt x="1181" y="1773"/>
                  </a:cubicBezTo>
                  <a:close/>
                  <a:moveTo>
                    <a:pt x="1165" y="1763"/>
                  </a:moveTo>
                  <a:cubicBezTo>
                    <a:pt x="1165" y="1763"/>
                    <a:pt x="1164" y="1763"/>
                    <a:pt x="1164" y="1762"/>
                  </a:cubicBezTo>
                  <a:cubicBezTo>
                    <a:pt x="1161" y="1761"/>
                    <a:pt x="1161" y="1761"/>
                    <a:pt x="1161" y="1761"/>
                  </a:cubicBezTo>
                  <a:cubicBezTo>
                    <a:pt x="1160" y="1760"/>
                    <a:pt x="1160" y="1758"/>
                    <a:pt x="1161" y="1757"/>
                  </a:cubicBezTo>
                  <a:cubicBezTo>
                    <a:pt x="1161" y="1756"/>
                    <a:pt x="1163" y="1756"/>
                    <a:pt x="1164" y="1757"/>
                  </a:cubicBezTo>
                  <a:cubicBezTo>
                    <a:pt x="1166" y="1758"/>
                    <a:pt x="1166" y="1758"/>
                    <a:pt x="1166" y="1758"/>
                  </a:cubicBezTo>
                  <a:cubicBezTo>
                    <a:pt x="1168" y="1759"/>
                    <a:pt x="1168" y="1760"/>
                    <a:pt x="1167" y="1762"/>
                  </a:cubicBezTo>
                  <a:cubicBezTo>
                    <a:pt x="1167" y="1762"/>
                    <a:pt x="1166" y="1763"/>
                    <a:pt x="1165" y="1763"/>
                  </a:cubicBezTo>
                  <a:close/>
                  <a:moveTo>
                    <a:pt x="1150" y="1753"/>
                  </a:moveTo>
                  <a:cubicBezTo>
                    <a:pt x="1149" y="1753"/>
                    <a:pt x="1149" y="1752"/>
                    <a:pt x="1149" y="1752"/>
                  </a:cubicBezTo>
                  <a:cubicBezTo>
                    <a:pt x="1146" y="1750"/>
                    <a:pt x="1146" y="1750"/>
                    <a:pt x="1146" y="1750"/>
                  </a:cubicBezTo>
                  <a:cubicBezTo>
                    <a:pt x="1145" y="1750"/>
                    <a:pt x="1145" y="1748"/>
                    <a:pt x="1145" y="1747"/>
                  </a:cubicBezTo>
                  <a:cubicBezTo>
                    <a:pt x="1146" y="1746"/>
                    <a:pt x="1147" y="1746"/>
                    <a:pt x="1149" y="1746"/>
                  </a:cubicBezTo>
                  <a:cubicBezTo>
                    <a:pt x="1151" y="1748"/>
                    <a:pt x="1151" y="1748"/>
                    <a:pt x="1151" y="1748"/>
                  </a:cubicBezTo>
                  <a:cubicBezTo>
                    <a:pt x="1152" y="1749"/>
                    <a:pt x="1153" y="1750"/>
                    <a:pt x="1152" y="1751"/>
                  </a:cubicBezTo>
                  <a:cubicBezTo>
                    <a:pt x="1151" y="1752"/>
                    <a:pt x="1151" y="1753"/>
                    <a:pt x="1150" y="1753"/>
                  </a:cubicBezTo>
                  <a:close/>
                  <a:moveTo>
                    <a:pt x="1135" y="1742"/>
                  </a:moveTo>
                  <a:cubicBezTo>
                    <a:pt x="1134" y="1742"/>
                    <a:pt x="1134" y="1742"/>
                    <a:pt x="1133" y="1742"/>
                  </a:cubicBezTo>
                  <a:cubicBezTo>
                    <a:pt x="1131" y="1740"/>
                    <a:pt x="1131" y="1740"/>
                    <a:pt x="1131" y="1740"/>
                  </a:cubicBezTo>
                  <a:cubicBezTo>
                    <a:pt x="1130" y="1739"/>
                    <a:pt x="1129" y="1738"/>
                    <a:pt x="1130" y="1737"/>
                  </a:cubicBezTo>
                  <a:cubicBezTo>
                    <a:pt x="1131" y="1736"/>
                    <a:pt x="1132" y="1735"/>
                    <a:pt x="1133" y="1736"/>
                  </a:cubicBezTo>
                  <a:cubicBezTo>
                    <a:pt x="1136" y="1738"/>
                    <a:pt x="1136" y="1738"/>
                    <a:pt x="1136" y="1738"/>
                  </a:cubicBezTo>
                  <a:cubicBezTo>
                    <a:pt x="1137" y="1739"/>
                    <a:pt x="1137" y="1740"/>
                    <a:pt x="1137" y="1741"/>
                  </a:cubicBezTo>
                  <a:cubicBezTo>
                    <a:pt x="1136" y="1742"/>
                    <a:pt x="1135" y="1742"/>
                    <a:pt x="1135" y="1742"/>
                  </a:cubicBezTo>
                  <a:close/>
                  <a:moveTo>
                    <a:pt x="1119" y="1732"/>
                  </a:moveTo>
                  <a:cubicBezTo>
                    <a:pt x="1119" y="1732"/>
                    <a:pt x="1118" y="1732"/>
                    <a:pt x="1118" y="1732"/>
                  </a:cubicBezTo>
                  <a:cubicBezTo>
                    <a:pt x="1115" y="1730"/>
                    <a:pt x="1115" y="1730"/>
                    <a:pt x="1115" y="1730"/>
                  </a:cubicBezTo>
                  <a:cubicBezTo>
                    <a:pt x="1114" y="1729"/>
                    <a:pt x="1114" y="1728"/>
                    <a:pt x="1115" y="1727"/>
                  </a:cubicBezTo>
                  <a:cubicBezTo>
                    <a:pt x="1116" y="1725"/>
                    <a:pt x="1117" y="1725"/>
                    <a:pt x="1118" y="1726"/>
                  </a:cubicBezTo>
                  <a:cubicBezTo>
                    <a:pt x="1121" y="1728"/>
                    <a:pt x="1121" y="1728"/>
                    <a:pt x="1121" y="1728"/>
                  </a:cubicBezTo>
                  <a:cubicBezTo>
                    <a:pt x="1122" y="1728"/>
                    <a:pt x="1122" y="1730"/>
                    <a:pt x="1121" y="1731"/>
                  </a:cubicBezTo>
                  <a:cubicBezTo>
                    <a:pt x="1121" y="1732"/>
                    <a:pt x="1120" y="1732"/>
                    <a:pt x="1119" y="1732"/>
                  </a:cubicBezTo>
                  <a:close/>
                  <a:moveTo>
                    <a:pt x="1104" y="1722"/>
                  </a:moveTo>
                  <a:cubicBezTo>
                    <a:pt x="1104" y="1722"/>
                    <a:pt x="1103" y="1721"/>
                    <a:pt x="1103" y="1721"/>
                  </a:cubicBezTo>
                  <a:cubicBezTo>
                    <a:pt x="1100" y="1719"/>
                    <a:pt x="1100" y="1719"/>
                    <a:pt x="1100" y="1719"/>
                  </a:cubicBezTo>
                  <a:cubicBezTo>
                    <a:pt x="1099" y="1719"/>
                    <a:pt x="1099" y="1717"/>
                    <a:pt x="1100" y="1716"/>
                  </a:cubicBezTo>
                  <a:cubicBezTo>
                    <a:pt x="1101" y="1715"/>
                    <a:pt x="1102" y="1715"/>
                    <a:pt x="1103" y="1715"/>
                  </a:cubicBezTo>
                  <a:cubicBezTo>
                    <a:pt x="1106" y="1717"/>
                    <a:pt x="1106" y="1717"/>
                    <a:pt x="1106" y="1717"/>
                  </a:cubicBezTo>
                  <a:cubicBezTo>
                    <a:pt x="1107" y="1718"/>
                    <a:pt x="1107" y="1719"/>
                    <a:pt x="1106" y="1721"/>
                  </a:cubicBezTo>
                  <a:cubicBezTo>
                    <a:pt x="1106" y="1721"/>
                    <a:pt x="1105" y="1722"/>
                    <a:pt x="1104" y="1722"/>
                  </a:cubicBezTo>
                  <a:close/>
                  <a:moveTo>
                    <a:pt x="1089" y="1711"/>
                  </a:moveTo>
                  <a:cubicBezTo>
                    <a:pt x="1089" y="1711"/>
                    <a:pt x="1088" y="1711"/>
                    <a:pt x="1088" y="1711"/>
                  </a:cubicBezTo>
                  <a:cubicBezTo>
                    <a:pt x="1085" y="1709"/>
                    <a:pt x="1085" y="1709"/>
                    <a:pt x="1085" y="1709"/>
                  </a:cubicBezTo>
                  <a:cubicBezTo>
                    <a:pt x="1084" y="1708"/>
                    <a:pt x="1084" y="1707"/>
                    <a:pt x="1085" y="1705"/>
                  </a:cubicBezTo>
                  <a:cubicBezTo>
                    <a:pt x="1085" y="1704"/>
                    <a:pt x="1087" y="1704"/>
                    <a:pt x="1088" y="1705"/>
                  </a:cubicBezTo>
                  <a:cubicBezTo>
                    <a:pt x="1091" y="1707"/>
                    <a:pt x="1091" y="1707"/>
                    <a:pt x="1091" y="1707"/>
                  </a:cubicBezTo>
                  <a:cubicBezTo>
                    <a:pt x="1092" y="1707"/>
                    <a:pt x="1092" y="1709"/>
                    <a:pt x="1091" y="1710"/>
                  </a:cubicBezTo>
                  <a:cubicBezTo>
                    <a:pt x="1091" y="1711"/>
                    <a:pt x="1090" y="1711"/>
                    <a:pt x="1089" y="1711"/>
                  </a:cubicBezTo>
                  <a:close/>
                  <a:moveTo>
                    <a:pt x="1074" y="1700"/>
                  </a:moveTo>
                  <a:cubicBezTo>
                    <a:pt x="1074" y="1700"/>
                    <a:pt x="1073" y="1700"/>
                    <a:pt x="1073" y="1700"/>
                  </a:cubicBezTo>
                  <a:cubicBezTo>
                    <a:pt x="1070" y="1698"/>
                    <a:pt x="1070" y="1698"/>
                    <a:pt x="1070" y="1698"/>
                  </a:cubicBezTo>
                  <a:cubicBezTo>
                    <a:pt x="1069" y="1697"/>
                    <a:pt x="1069" y="1696"/>
                    <a:pt x="1070" y="1695"/>
                  </a:cubicBezTo>
                  <a:cubicBezTo>
                    <a:pt x="1071" y="1694"/>
                    <a:pt x="1072" y="1693"/>
                    <a:pt x="1073" y="1694"/>
                  </a:cubicBezTo>
                  <a:cubicBezTo>
                    <a:pt x="1076" y="1696"/>
                    <a:pt x="1076" y="1696"/>
                    <a:pt x="1076" y="1696"/>
                  </a:cubicBezTo>
                  <a:cubicBezTo>
                    <a:pt x="1077" y="1697"/>
                    <a:pt x="1077" y="1698"/>
                    <a:pt x="1076" y="1699"/>
                  </a:cubicBezTo>
                  <a:cubicBezTo>
                    <a:pt x="1076" y="1700"/>
                    <a:pt x="1075" y="1700"/>
                    <a:pt x="1074" y="1700"/>
                  </a:cubicBezTo>
                  <a:close/>
                  <a:moveTo>
                    <a:pt x="1059" y="1690"/>
                  </a:moveTo>
                  <a:cubicBezTo>
                    <a:pt x="1059" y="1690"/>
                    <a:pt x="1058" y="1689"/>
                    <a:pt x="1058" y="1689"/>
                  </a:cubicBezTo>
                  <a:cubicBezTo>
                    <a:pt x="1055" y="1687"/>
                    <a:pt x="1055" y="1687"/>
                    <a:pt x="1055" y="1687"/>
                  </a:cubicBezTo>
                  <a:cubicBezTo>
                    <a:pt x="1054" y="1687"/>
                    <a:pt x="1054" y="1685"/>
                    <a:pt x="1055" y="1684"/>
                  </a:cubicBezTo>
                  <a:cubicBezTo>
                    <a:pt x="1056" y="1683"/>
                    <a:pt x="1057" y="1683"/>
                    <a:pt x="1058" y="1683"/>
                  </a:cubicBezTo>
                  <a:cubicBezTo>
                    <a:pt x="1061" y="1685"/>
                    <a:pt x="1061" y="1685"/>
                    <a:pt x="1061" y="1685"/>
                  </a:cubicBezTo>
                  <a:cubicBezTo>
                    <a:pt x="1062" y="1686"/>
                    <a:pt x="1062" y="1688"/>
                    <a:pt x="1061" y="1689"/>
                  </a:cubicBezTo>
                  <a:cubicBezTo>
                    <a:pt x="1061" y="1689"/>
                    <a:pt x="1060" y="1690"/>
                    <a:pt x="1059" y="1690"/>
                  </a:cubicBezTo>
                  <a:close/>
                  <a:moveTo>
                    <a:pt x="1044" y="1679"/>
                  </a:moveTo>
                  <a:cubicBezTo>
                    <a:pt x="1044" y="1679"/>
                    <a:pt x="1043" y="1679"/>
                    <a:pt x="1043" y="1678"/>
                  </a:cubicBezTo>
                  <a:cubicBezTo>
                    <a:pt x="1041" y="1676"/>
                    <a:pt x="1041" y="1676"/>
                    <a:pt x="1041" y="1676"/>
                  </a:cubicBezTo>
                  <a:cubicBezTo>
                    <a:pt x="1040" y="1676"/>
                    <a:pt x="1039" y="1674"/>
                    <a:pt x="1040" y="1673"/>
                  </a:cubicBezTo>
                  <a:cubicBezTo>
                    <a:pt x="1041" y="1672"/>
                    <a:pt x="1042" y="1672"/>
                    <a:pt x="1043" y="1673"/>
                  </a:cubicBezTo>
                  <a:cubicBezTo>
                    <a:pt x="1046" y="1674"/>
                    <a:pt x="1046" y="1674"/>
                    <a:pt x="1046" y="1674"/>
                  </a:cubicBezTo>
                  <a:cubicBezTo>
                    <a:pt x="1047" y="1675"/>
                    <a:pt x="1047" y="1677"/>
                    <a:pt x="1046" y="1678"/>
                  </a:cubicBezTo>
                  <a:cubicBezTo>
                    <a:pt x="1046" y="1678"/>
                    <a:pt x="1045" y="1679"/>
                    <a:pt x="1044" y="1679"/>
                  </a:cubicBezTo>
                  <a:close/>
                  <a:moveTo>
                    <a:pt x="1030" y="1668"/>
                  </a:moveTo>
                  <a:cubicBezTo>
                    <a:pt x="1029" y="1668"/>
                    <a:pt x="1029" y="1668"/>
                    <a:pt x="1028" y="1667"/>
                  </a:cubicBezTo>
                  <a:cubicBezTo>
                    <a:pt x="1026" y="1665"/>
                    <a:pt x="1026" y="1665"/>
                    <a:pt x="1026" y="1665"/>
                  </a:cubicBezTo>
                  <a:cubicBezTo>
                    <a:pt x="1025" y="1665"/>
                    <a:pt x="1025" y="1663"/>
                    <a:pt x="1025" y="1662"/>
                  </a:cubicBezTo>
                  <a:cubicBezTo>
                    <a:pt x="1026" y="1661"/>
                    <a:pt x="1028" y="1661"/>
                    <a:pt x="1029" y="1662"/>
                  </a:cubicBezTo>
                  <a:cubicBezTo>
                    <a:pt x="1031" y="1664"/>
                    <a:pt x="1031" y="1664"/>
                    <a:pt x="1031" y="1664"/>
                  </a:cubicBezTo>
                  <a:cubicBezTo>
                    <a:pt x="1032" y="1664"/>
                    <a:pt x="1032" y="1666"/>
                    <a:pt x="1032" y="1667"/>
                  </a:cubicBezTo>
                  <a:cubicBezTo>
                    <a:pt x="1031" y="1667"/>
                    <a:pt x="1030" y="1668"/>
                    <a:pt x="1030" y="1668"/>
                  </a:cubicBezTo>
                  <a:close/>
                  <a:moveTo>
                    <a:pt x="1015" y="1657"/>
                  </a:moveTo>
                  <a:cubicBezTo>
                    <a:pt x="1014" y="1657"/>
                    <a:pt x="1014" y="1657"/>
                    <a:pt x="1014" y="1656"/>
                  </a:cubicBezTo>
                  <a:cubicBezTo>
                    <a:pt x="1011" y="1654"/>
                    <a:pt x="1011" y="1654"/>
                    <a:pt x="1011" y="1654"/>
                  </a:cubicBezTo>
                  <a:cubicBezTo>
                    <a:pt x="1010" y="1654"/>
                    <a:pt x="1010" y="1652"/>
                    <a:pt x="1011" y="1651"/>
                  </a:cubicBezTo>
                  <a:cubicBezTo>
                    <a:pt x="1011" y="1650"/>
                    <a:pt x="1013" y="1650"/>
                    <a:pt x="1014" y="1651"/>
                  </a:cubicBezTo>
                  <a:cubicBezTo>
                    <a:pt x="1016" y="1652"/>
                    <a:pt x="1016" y="1652"/>
                    <a:pt x="1016" y="1652"/>
                  </a:cubicBezTo>
                  <a:cubicBezTo>
                    <a:pt x="1017" y="1653"/>
                    <a:pt x="1018" y="1655"/>
                    <a:pt x="1017" y="1656"/>
                  </a:cubicBezTo>
                  <a:cubicBezTo>
                    <a:pt x="1016" y="1656"/>
                    <a:pt x="1016" y="1657"/>
                    <a:pt x="1015" y="1657"/>
                  </a:cubicBezTo>
                  <a:close/>
                  <a:moveTo>
                    <a:pt x="1000" y="1646"/>
                  </a:moveTo>
                  <a:cubicBezTo>
                    <a:pt x="1000" y="1646"/>
                    <a:pt x="999" y="1645"/>
                    <a:pt x="999" y="1645"/>
                  </a:cubicBezTo>
                  <a:cubicBezTo>
                    <a:pt x="997" y="1643"/>
                    <a:pt x="997" y="1643"/>
                    <a:pt x="997" y="1643"/>
                  </a:cubicBezTo>
                  <a:cubicBezTo>
                    <a:pt x="995" y="1642"/>
                    <a:pt x="995" y="1641"/>
                    <a:pt x="996" y="1640"/>
                  </a:cubicBezTo>
                  <a:cubicBezTo>
                    <a:pt x="997" y="1639"/>
                    <a:pt x="998" y="1639"/>
                    <a:pt x="999" y="1639"/>
                  </a:cubicBezTo>
                  <a:cubicBezTo>
                    <a:pt x="1002" y="1641"/>
                    <a:pt x="1002" y="1641"/>
                    <a:pt x="1002" y="1641"/>
                  </a:cubicBezTo>
                  <a:cubicBezTo>
                    <a:pt x="1003" y="1642"/>
                    <a:pt x="1003" y="1644"/>
                    <a:pt x="1002" y="1645"/>
                  </a:cubicBezTo>
                  <a:cubicBezTo>
                    <a:pt x="1002" y="1645"/>
                    <a:pt x="1001" y="1646"/>
                    <a:pt x="1000" y="1646"/>
                  </a:cubicBezTo>
                  <a:close/>
                  <a:moveTo>
                    <a:pt x="986" y="1634"/>
                  </a:moveTo>
                  <a:cubicBezTo>
                    <a:pt x="985" y="1634"/>
                    <a:pt x="985" y="1634"/>
                    <a:pt x="984" y="1634"/>
                  </a:cubicBezTo>
                  <a:cubicBezTo>
                    <a:pt x="982" y="1632"/>
                    <a:pt x="982" y="1632"/>
                    <a:pt x="982" y="1632"/>
                  </a:cubicBezTo>
                  <a:cubicBezTo>
                    <a:pt x="981" y="1631"/>
                    <a:pt x="981" y="1630"/>
                    <a:pt x="982" y="1629"/>
                  </a:cubicBezTo>
                  <a:cubicBezTo>
                    <a:pt x="982" y="1628"/>
                    <a:pt x="984" y="1627"/>
                    <a:pt x="985" y="1628"/>
                  </a:cubicBezTo>
                  <a:cubicBezTo>
                    <a:pt x="987" y="1630"/>
                    <a:pt x="987" y="1630"/>
                    <a:pt x="987" y="1630"/>
                  </a:cubicBezTo>
                  <a:cubicBezTo>
                    <a:pt x="988" y="1631"/>
                    <a:pt x="989" y="1632"/>
                    <a:pt x="988" y="1633"/>
                  </a:cubicBezTo>
                  <a:cubicBezTo>
                    <a:pt x="987" y="1634"/>
                    <a:pt x="987" y="1634"/>
                    <a:pt x="986" y="1634"/>
                  </a:cubicBezTo>
                  <a:close/>
                  <a:moveTo>
                    <a:pt x="971" y="1623"/>
                  </a:moveTo>
                  <a:cubicBezTo>
                    <a:pt x="971" y="1623"/>
                    <a:pt x="970" y="1623"/>
                    <a:pt x="970" y="1622"/>
                  </a:cubicBezTo>
                  <a:cubicBezTo>
                    <a:pt x="968" y="1621"/>
                    <a:pt x="968" y="1621"/>
                    <a:pt x="968" y="1621"/>
                  </a:cubicBezTo>
                  <a:cubicBezTo>
                    <a:pt x="967" y="1620"/>
                    <a:pt x="966" y="1618"/>
                    <a:pt x="967" y="1617"/>
                  </a:cubicBezTo>
                  <a:cubicBezTo>
                    <a:pt x="968" y="1616"/>
                    <a:pt x="969" y="1616"/>
                    <a:pt x="970" y="1617"/>
                  </a:cubicBezTo>
                  <a:cubicBezTo>
                    <a:pt x="973" y="1619"/>
                    <a:pt x="973" y="1619"/>
                    <a:pt x="973" y="1619"/>
                  </a:cubicBezTo>
                  <a:cubicBezTo>
                    <a:pt x="974" y="1620"/>
                    <a:pt x="974" y="1621"/>
                    <a:pt x="973" y="1622"/>
                  </a:cubicBezTo>
                  <a:cubicBezTo>
                    <a:pt x="973" y="1623"/>
                    <a:pt x="972" y="1623"/>
                    <a:pt x="971" y="1623"/>
                  </a:cubicBezTo>
                  <a:close/>
                  <a:moveTo>
                    <a:pt x="957" y="1612"/>
                  </a:moveTo>
                  <a:cubicBezTo>
                    <a:pt x="957" y="1612"/>
                    <a:pt x="956" y="1611"/>
                    <a:pt x="956" y="1611"/>
                  </a:cubicBezTo>
                  <a:cubicBezTo>
                    <a:pt x="953" y="1609"/>
                    <a:pt x="953" y="1609"/>
                    <a:pt x="953" y="1609"/>
                  </a:cubicBezTo>
                  <a:cubicBezTo>
                    <a:pt x="952" y="1608"/>
                    <a:pt x="952" y="1607"/>
                    <a:pt x="953" y="1606"/>
                  </a:cubicBezTo>
                  <a:cubicBezTo>
                    <a:pt x="954" y="1605"/>
                    <a:pt x="955" y="1605"/>
                    <a:pt x="956" y="1605"/>
                  </a:cubicBezTo>
                  <a:cubicBezTo>
                    <a:pt x="959" y="1607"/>
                    <a:pt x="959" y="1607"/>
                    <a:pt x="959" y="1607"/>
                  </a:cubicBezTo>
                  <a:cubicBezTo>
                    <a:pt x="960" y="1608"/>
                    <a:pt x="960" y="1610"/>
                    <a:pt x="959" y="1611"/>
                  </a:cubicBezTo>
                  <a:cubicBezTo>
                    <a:pt x="958" y="1611"/>
                    <a:pt x="958" y="1612"/>
                    <a:pt x="957" y="1612"/>
                  </a:cubicBezTo>
                  <a:close/>
                  <a:moveTo>
                    <a:pt x="943" y="1600"/>
                  </a:moveTo>
                  <a:cubicBezTo>
                    <a:pt x="942" y="1600"/>
                    <a:pt x="942" y="1600"/>
                    <a:pt x="941" y="1599"/>
                  </a:cubicBezTo>
                  <a:cubicBezTo>
                    <a:pt x="939" y="1598"/>
                    <a:pt x="939" y="1598"/>
                    <a:pt x="939" y="1598"/>
                  </a:cubicBezTo>
                  <a:cubicBezTo>
                    <a:pt x="938" y="1597"/>
                    <a:pt x="938" y="1595"/>
                    <a:pt x="939" y="1594"/>
                  </a:cubicBezTo>
                  <a:cubicBezTo>
                    <a:pt x="939" y="1593"/>
                    <a:pt x="941" y="1593"/>
                    <a:pt x="942" y="1594"/>
                  </a:cubicBezTo>
                  <a:cubicBezTo>
                    <a:pt x="944" y="1596"/>
                    <a:pt x="944" y="1596"/>
                    <a:pt x="944" y="1596"/>
                  </a:cubicBezTo>
                  <a:cubicBezTo>
                    <a:pt x="945" y="1597"/>
                    <a:pt x="945" y="1598"/>
                    <a:pt x="945" y="1599"/>
                  </a:cubicBezTo>
                  <a:cubicBezTo>
                    <a:pt x="944" y="1600"/>
                    <a:pt x="943" y="1600"/>
                    <a:pt x="943" y="1600"/>
                  </a:cubicBezTo>
                  <a:close/>
                  <a:moveTo>
                    <a:pt x="929" y="1588"/>
                  </a:moveTo>
                  <a:cubicBezTo>
                    <a:pt x="928" y="1588"/>
                    <a:pt x="927" y="1588"/>
                    <a:pt x="927" y="1588"/>
                  </a:cubicBezTo>
                  <a:cubicBezTo>
                    <a:pt x="925" y="1586"/>
                    <a:pt x="925" y="1586"/>
                    <a:pt x="925" y="1586"/>
                  </a:cubicBezTo>
                  <a:cubicBezTo>
                    <a:pt x="924" y="1585"/>
                    <a:pt x="924" y="1584"/>
                    <a:pt x="924" y="1583"/>
                  </a:cubicBezTo>
                  <a:cubicBezTo>
                    <a:pt x="925" y="1582"/>
                    <a:pt x="927" y="1581"/>
                    <a:pt x="928" y="1582"/>
                  </a:cubicBezTo>
                  <a:cubicBezTo>
                    <a:pt x="930" y="1584"/>
                    <a:pt x="930" y="1584"/>
                    <a:pt x="930" y="1584"/>
                  </a:cubicBezTo>
                  <a:cubicBezTo>
                    <a:pt x="931" y="1585"/>
                    <a:pt x="931" y="1586"/>
                    <a:pt x="930" y="1587"/>
                  </a:cubicBezTo>
                  <a:cubicBezTo>
                    <a:pt x="930" y="1588"/>
                    <a:pt x="929" y="1588"/>
                    <a:pt x="929" y="1588"/>
                  </a:cubicBezTo>
                  <a:close/>
                  <a:moveTo>
                    <a:pt x="914" y="1577"/>
                  </a:moveTo>
                  <a:cubicBezTo>
                    <a:pt x="914" y="1577"/>
                    <a:pt x="913" y="1576"/>
                    <a:pt x="913" y="1576"/>
                  </a:cubicBezTo>
                  <a:cubicBezTo>
                    <a:pt x="911" y="1574"/>
                    <a:pt x="911" y="1574"/>
                    <a:pt x="911" y="1574"/>
                  </a:cubicBezTo>
                  <a:cubicBezTo>
                    <a:pt x="910" y="1573"/>
                    <a:pt x="909" y="1572"/>
                    <a:pt x="910" y="1571"/>
                  </a:cubicBezTo>
                  <a:cubicBezTo>
                    <a:pt x="911" y="1570"/>
                    <a:pt x="913" y="1570"/>
                    <a:pt x="914" y="1570"/>
                  </a:cubicBezTo>
                  <a:cubicBezTo>
                    <a:pt x="916" y="1572"/>
                    <a:pt x="916" y="1572"/>
                    <a:pt x="916" y="1572"/>
                  </a:cubicBezTo>
                  <a:cubicBezTo>
                    <a:pt x="917" y="1573"/>
                    <a:pt x="917" y="1575"/>
                    <a:pt x="916" y="1576"/>
                  </a:cubicBezTo>
                  <a:cubicBezTo>
                    <a:pt x="916" y="1576"/>
                    <a:pt x="915" y="1577"/>
                    <a:pt x="914" y="1577"/>
                  </a:cubicBezTo>
                  <a:close/>
                  <a:moveTo>
                    <a:pt x="900" y="1565"/>
                  </a:moveTo>
                  <a:cubicBezTo>
                    <a:pt x="900" y="1565"/>
                    <a:pt x="899" y="1565"/>
                    <a:pt x="899" y="1564"/>
                  </a:cubicBezTo>
                  <a:cubicBezTo>
                    <a:pt x="897" y="1562"/>
                    <a:pt x="897" y="1562"/>
                    <a:pt x="897" y="1562"/>
                  </a:cubicBezTo>
                  <a:cubicBezTo>
                    <a:pt x="896" y="1561"/>
                    <a:pt x="895" y="1560"/>
                    <a:pt x="896" y="1559"/>
                  </a:cubicBezTo>
                  <a:cubicBezTo>
                    <a:pt x="897" y="1558"/>
                    <a:pt x="899" y="1558"/>
                    <a:pt x="900" y="1559"/>
                  </a:cubicBezTo>
                  <a:cubicBezTo>
                    <a:pt x="902" y="1561"/>
                    <a:pt x="902" y="1561"/>
                    <a:pt x="902" y="1561"/>
                  </a:cubicBezTo>
                  <a:cubicBezTo>
                    <a:pt x="903" y="1561"/>
                    <a:pt x="903" y="1563"/>
                    <a:pt x="902" y="1564"/>
                  </a:cubicBezTo>
                  <a:cubicBezTo>
                    <a:pt x="902" y="1564"/>
                    <a:pt x="901" y="1565"/>
                    <a:pt x="900" y="1565"/>
                  </a:cubicBezTo>
                  <a:close/>
                  <a:moveTo>
                    <a:pt x="886" y="1553"/>
                  </a:moveTo>
                  <a:cubicBezTo>
                    <a:pt x="886" y="1553"/>
                    <a:pt x="885" y="1553"/>
                    <a:pt x="885" y="1552"/>
                  </a:cubicBezTo>
                  <a:cubicBezTo>
                    <a:pt x="883" y="1550"/>
                    <a:pt x="883" y="1550"/>
                    <a:pt x="883" y="1550"/>
                  </a:cubicBezTo>
                  <a:cubicBezTo>
                    <a:pt x="882" y="1549"/>
                    <a:pt x="881" y="1548"/>
                    <a:pt x="882" y="1547"/>
                  </a:cubicBezTo>
                  <a:cubicBezTo>
                    <a:pt x="883" y="1546"/>
                    <a:pt x="885" y="1546"/>
                    <a:pt x="886" y="1547"/>
                  </a:cubicBezTo>
                  <a:cubicBezTo>
                    <a:pt x="888" y="1549"/>
                    <a:pt x="888" y="1549"/>
                    <a:pt x="888" y="1549"/>
                  </a:cubicBezTo>
                  <a:cubicBezTo>
                    <a:pt x="889" y="1550"/>
                    <a:pt x="889" y="1551"/>
                    <a:pt x="888" y="1552"/>
                  </a:cubicBezTo>
                  <a:cubicBezTo>
                    <a:pt x="888" y="1553"/>
                    <a:pt x="887" y="1553"/>
                    <a:pt x="886" y="1553"/>
                  </a:cubicBezTo>
                  <a:close/>
                  <a:moveTo>
                    <a:pt x="873" y="1541"/>
                  </a:moveTo>
                  <a:cubicBezTo>
                    <a:pt x="872" y="1541"/>
                    <a:pt x="871" y="1541"/>
                    <a:pt x="871" y="1540"/>
                  </a:cubicBezTo>
                  <a:cubicBezTo>
                    <a:pt x="869" y="1538"/>
                    <a:pt x="869" y="1538"/>
                    <a:pt x="869" y="1538"/>
                  </a:cubicBezTo>
                  <a:cubicBezTo>
                    <a:pt x="868" y="1537"/>
                    <a:pt x="868" y="1536"/>
                    <a:pt x="868" y="1535"/>
                  </a:cubicBezTo>
                  <a:cubicBezTo>
                    <a:pt x="869" y="1534"/>
                    <a:pt x="871" y="1534"/>
                    <a:pt x="872" y="1535"/>
                  </a:cubicBezTo>
                  <a:cubicBezTo>
                    <a:pt x="874" y="1537"/>
                    <a:pt x="874" y="1537"/>
                    <a:pt x="874" y="1537"/>
                  </a:cubicBezTo>
                  <a:cubicBezTo>
                    <a:pt x="875" y="1538"/>
                    <a:pt x="875" y="1539"/>
                    <a:pt x="874" y="1540"/>
                  </a:cubicBezTo>
                  <a:cubicBezTo>
                    <a:pt x="874" y="1541"/>
                    <a:pt x="873" y="1541"/>
                    <a:pt x="873" y="1541"/>
                  </a:cubicBezTo>
                  <a:close/>
                  <a:moveTo>
                    <a:pt x="859" y="1529"/>
                  </a:moveTo>
                  <a:cubicBezTo>
                    <a:pt x="858" y="1529"/>
                    <a:pt x="858" y="1528"/>
                    <a:pt x="857" y="1528"/>
                  </a:cubicBezTo>
                  <a:cubicBezTo>
                    <a:pt x="855" y="1526"/>
                    <a:pt x="855" y="1526"/>
                    <a:pt x="855" y="1526"/>
                  </a:cubicBezTo>
                  <a:cubicBezTo>
                    <a:pt x="854" y="1525"/>
                    <a:pt x="854" y="1524"/>
                    <a:pt x="855" y="1523"/>
                  </a:cubicBezTo>
                  <a:cubicBezTo>
                    <a:pt x="856" y="1522"/>
                    <a:pt x="857" y="1522"/>
                    <a:pt x="858" y="1522"/>
                  </a:cubicBezTo>
                  <a:cubicBezTo>
                    <a:pt x="860" y="1525"/>
                    <a:pt x="860" y="1525"/>
                    <a:pt x="860" y="1525"/>
                  </a:cubicBezTo>
                  <a:cubicBezTo>
                    <a:pt x="861" y="1525"/>
                    <a:pt x="861" y="1527"/>
                    <a:pt x="861" y="1528"/>
                  </a:cubicBezTo>
                  <a:cubicBezTo>
                    <a:pt x="860" y="1528"/>
                    <a:pt x="859" y="1529"/>
                    <a:pt x="859" y="1529"/>
                  </a:cubicBezTo>
                  <a:close/>
                  <a:moveTo>
                    <a:pt x="845" y="1516"/>
                  </a:moveTo>
                  <a:cubicBezTo>
                    <a:pt x="844" y="1516"/>
                    <a:pt x="844" y="1516"/>
                    <a:pt x="843" y="1516"/>
                  </a:cubicBezTo>
                  <a:cubicBezTo>
                    <a:pt x="841" y="1514"/>
                    <a:pt x="841" y="1514"/>
                    <a:pt x="841" y="1514"/>
                  </a:cubicBezTo>
                  <a:cubicBezTo>
                    <a:pt x="840" y="1513"/>
                    <a:pt x="840" y="1511"/>
                    <a:pt x="841" y="1510"/>
                  </a:cubicBezTo>
                  <a:cubicBezTo>
                    <a:pt x="842" y="1509"/>
                    <a:pt x="843" y="1509"/>
                    <a:pt x="844" y="1510"/>
                  </a:cubicBezTo>
                  <a:cubicBezTo>
                    <a:pt x="847" y="1512"/>
                    <a:pt x="847" y="1512"/>
                    <a:pt x="847" y="1512"/>
                  </a:cubicBezTo>
                  <a:cubicBezTo>
                    <a:pt x="848" y="1513"/>
                    <a:pt x="848" y="1515"/>
                    <a:pt x="847" y="1516"/>
                  </a:cubicBezTo>
                  <a:cubicBezTo>
                    <a:pt x="846" y="1516"/>
                    <a:pt x="846" y="1516"/>
                    <a:pt x="845" y="1516"/>
                  </a:cubicBezTo>
                  <a:close/>
                  <a:moveTo>
                    <a:pt x="831" y="1504"/>
                  </a:moveTo>
                  <a:cubicBezTo>
                    <a:pt x="831" y="1504"/>
                    <a:pt x="830" y="1504"/>
                    <a:pt x="830" y="1504"/>
                  </a:cubicBezTo>
                  <a:cubicBezTo>
                    <a:pt x="828" y="1501"/>
                    <a:pt x="828" y="1501"/>
                    <a:pt x="828" y="1501"/>
                  </a:cubicBezTo>
                  <a:cubicBezTo>
                    <a:pt x="827" y="1501"/>
                    <a:pt x="826" y="1499"/>
                    <a:pt x="827" y="1498"/>
                  </a:cubicBezTo>
                  <a:cubicBezTo>
                    <a:pt x="828" y="1497"/>
                    <a:pt x="830" y="1497"/>
                    <a:pt x="831" y="1498"/>
                  </a:cubicBezTo>
                  <a:cubicBezTo>
                    <a:pt x="833" y="1500"/>
                    <a:pt x="833" y="1500"/>
                    <a:pt x="833" y="1500"/>
                  </a:cubicBezTo>
                  <a:cubicBezTo>
                    <a:pt x="834" y="1501"/>
                    <a:pt x="834" y="1502"/>
                    <a:pt x="833" y="1503"/>
                  </a:cubicBezTo>
                  <a:cubicBezTo>
                    <a:pt x="833" y="1504"/>
                    <a:pt x="832" y="1504"/>
                    <a:pt x="831" y="1504"/>
                  </a:cubicBezTo>
                  <a:close/>
                  <a:moveTo>
                    <a:pt x="818" y="1492"/>
                  </a:moveTo>
                  <a:cubicBezTo>
                    <a:pt x="817" y="1492"/>
                    <a:pt x="817" y="1492"/>
                    <a:pt x="816" y="1491"/>
                  </a:cubicBezTo>
                  <a:cubicBezTo>
                    <a:pt x="814" y="1489"/>
                    <a:pt x="814" y="1489"/>
                    <a:pt x="814" y="1489"/>
                  </a:cubicBezTo>
                  <a:cubicBezTo>
                    <a:pt x="813" y="1488"/>
                    <a:pt x="813" y="1487"/>
                    <a:pt x="814" y="1486"/>
                  </a:cubicBezTo>
                  <a:cubicBezTo>
                    <a:pt x="815" y="1485"/>
                    <a:pt x="816" y="1485"/>
                    <a:pt x="817" y="1486"/>
                  </a:cubicBezTo>
                  <a:cubicBezTo>
                    <a:pt x="819" y="1488"/>
                    <a:pt x="819" y="1488"/>
                    <a:pt x="819" y="1488"/>
                  </a:cubicBezTo>
                  <a:cubicBezTo>
                    <a:pt x="820" y="1489"/>
                    <a:pt x="820" y="1490"/>
                    <a:pt x="820" y="1491"/>
                  </a:cubicBezTo>
                  <a:cubicBezTo>
                    <a:pt x="819" y="1491"/>
                    <a:pt x="818" y="1492"/>
                    <a:pt x="818" y="1492"/>
                  </a:cubicBezTo>
                  <a:close/>
                  <a:moveTo>
                    <a:pt x="804" y="1479"/>
                  </a:moveTo>
                  <a:cubicBezTo>
                    <a:pt x="804" y="1479"/>
                    <a:pt x="803" y="1479"/>
                    <a:pt x="803" y="1479"/>
                  </a:cubicBezTo>
                  <a:cubicBezTo>
                    <a:pt x="801" y="1477"/>
                    <a:pt x="801" y="1477"/>
                    <a:pt x="801" y="1477"/>
                  </a:cubicBezTo>
                  <a:cubicBezTo>
                    <a:pt x="800" y="1476"/>
                    <a:pt x="800" y="1474"/>
                    <a:pt x="800" y="1473"/>
                  </a:cubicBezTo>
                  <a:cubicBezTo>
                    <a:pt x="801" y="1472"/>
                    <a:pt x="803" y="1472"/>
                    <a:pt x="804" y="1473"/>
                  </a:cubicBezTo>
                  <a:cubicBezTo>
                    <a:pt x="806" y="1475"/>
                    <a:pt x="806" y="1475"/>
                    <a:pt x="806" y="1475"/>
                  </a:cubicBezTo>
                  <a:cubicBezTo>
                    <a:pt x="807" y="1476"/>
                    <a:pt x="807" y="1478"/>
                    <a:pt x="806" y="1479"/>
                  </a:cubicBezTo>
                  <a:cubicBezTo>
                    <a:pt x="806" y="1479"/>
                    <a:pt x="805" y="1479"/>
                    <a:pt x="804" y="1479"/>
                  </a:cubicBezTo>
                  <a:close/>
                  <a:moveTo>
                    <a:pt x="791" y="1467"/>
                  </a:moveTo>
                  <a:cubicBezTo>
                    <a:pt x="790" y="1467"/>
                    <a:pt x="790" y="1466"/>
                    <a:pt x="789" y="1466"/>
                  </a:cubicBezTo>
                  <a:cubicBezTo>
                    <a:pt x="787" y="1464"/>
                    <a:pt x="787" y="1464"/>
                    <a:pt x="787" y="1464"/>
                  </a:cubicBezTo>
                  <a:cubicBezTo>
                    <a:pt x="786" y="1463"/>
                    <a:pt x="786" y="1462"/>
                    <a:pt x="787" y="1461"/>
                  </a:cubicBezTo>
                  <a:cubicBezTo>
                    <a:pt x="788" y="1460"/>
                    <a:pt x="789" y="1460"/>
                    <a:pt x="790" y="1460"/>
                  </a:cubicBezTo>
                  <a:cubicBezTo>
                    <a:pt x="793" y="1463"/>
                    <a:pt x="793" y="1463"/>
                    <a:pt x="793" y="1463"/>
                  </a:cubicBezTo>
                  <a:cubicBezTo>
                    <a:pt x="794" y="1463"/>
                    <a:pt x="794" y="1465"/>
                    <a:pt x="793" y="1466"/>
                  </a:cubicBezTo>
                  <a:cubicBezTo>
                    <a:pt x="792" y="1466"/>
                    <a:pt x="792" y="1467"/>
                    <a:pt x="791" y="1467"/>
                  </a:cubicBezTo>
                  <a:close/>
                  <a:moveTo>
                    <a:pt x="778" y="1454"/>
                  </a:moveTo>
                  <a:cubicBezTo>
                    <a:pt x="777" y="1454"/>
                    <a:pt x="777" y="1454"/>
                    <a:pt x="776" y="1453"/>
                  </a:cubicBezTo>
                  <a:cubicBezTo>
                    <a:pt x="774" y="1451"/>
                    <a:pt x="774" y="1451"/>
                    <a:pt x="774" y="1451"/>
                  </a:cubicBezTo>
                  <a:cubicBezTo>
                    <a:pt x="773" y="1450"/>
                    <a:pt x="773" y="1449"/>
                    <a:pt x="774" y="1448"/>
                  </a:cubicBezTo>
                  <a:cubicBezTo>
                    <a:pt x="775" y="1447"/>
                    <a:pt x="776" y="1447"/>
                    <a:pt x="777" y="1448"/>
                  </a:cubicBezTo>
                  <a:cubicBezTo>
                    <a:pt x="779" y="1450"/>
                    <a:pt x="779" y="1450"/>
                    <a:pt x="779" y="1450"/>
                  </a:cubicBezTo>
                  <a:cubicBezTo>
                    <a:pt x="780" y="1451"/>
                    <a:pt x="780" y="1452"/>
                    <a:pt x="779" y="1453"/>
                  </a:cubicBezTo>
                  <a:cubicBezTo>
                    <a:pt x="779" y="1454"/>
                    <a:pt x="778" y="1454"/>
                    <a:pt x="778" y="1454"/>
                  </a:cubicBezTo>
                  <a:close/>
                  <a:moveTo>
                    <a:pt x="765" y="1441"/>
                  </a:moveTo>
                  <a:cubicBezTo>
                    <a:pt x="764" y="1441"/>
                    <a:pt x="763" y="1441"/>
                    <a:pt x="763" y="1441"/>
                  </a:cubicBezTo>
                  <a:cubicBezTo>
                    <a:pt x="761" y="1438"/>
                    <a:pt x="761" y="1438"/>
                    <a:pt x="761" y="1438"/>
                  </a:cubicBezTo>
                  <a:cubicBezTo>
                    <a:pt x="760" y="1437"/>
                    <a:pt x="760" y="1436"/>
                    <a:pt x="761" y="1435"/>
                  </a:cubicBezTo>
                  <a:cubicBezTo>
                    <a:pt x="762" y="1434"/>
                    <a:pt x="763" y="1434"/>
                    <a:pt x="764" y="1435"/>
                  </a:cubicBezTo>
                  <a:cubicBezTo>
                    <a:pt x="766" y="1437"/>
                    <a:pt x="766" y="1437"/>
                    <a:pt x="766" y="1437"/>
                  </a:cubicBezTo>
                  <a:cubicBezTo>
                    <a:pt x="767" y="1438"/>
                    <a:pt x="767" y="1440"/>
                    <a:pt x="766" y="1441"/>
                  </a:cubicBezTo>
                  <a:cubicBezTo>
                    <a:pt x="766" y="1441"/>
                    <a:pt x="765" y="1441"/>
                    <a:pt x="765" y="1441"/>
                  </a:cubicBezTo>
                  <a:close/>
                  <a:moveTo>
                    <a:pt x="751" y="1428"/>
                  </a:moveTo>
                  <a:cubicBezTo>
                    <a:pt x="751" y="1428"/>
                    <a:pt x="750" y="1428"/>
                    <a:pt x="750" y="1428"/>
                  </a:cubicBezTo>
                  <a:cubicBezTo>
                    <a:pt x="748" y="1426"/>
                    <a:pt x="748" y="1426"/>
                    <a:pt x="748" y="1426"/>
                  </a:cubicBezTo>
                  <a:cubicBezTo>
                    <a:pt x="747" y="1425"/>
                    <a:pt x="747" y="1423"/>
                    <a:pt x="748" y="1422"/>
                  </a:cubicBezTo>
                  <a:cubicBezTo>
                    <a:pt x="749" y="1421"/>
                    <a:pt x="750" y="1421"/>
                    <a:pt x="751" y="1422"/>
                  </a:cubicBezTo>
                  <a:cubicBezTo>
                    <a:pt x="753" y="1424"/>
                    <a:pt x="753" y="1424"/>
                    <a:pt x="753" y="1424"/>
                  </a:cubicBezTo>
                  <a:cubicBezTo>
                    <a:pt x="754" y="1425"/>
                    <a:pt x="754" y="1427"/>
                    <a:pt x="753" y="1428"/>
                  </a:cubicBezTo>
                  <a:cubicBezTo>
                    <a:pt x="753" y="1428"/>
                    <a:pt x="752" y="1428"/>
                    <a:pt x="751" y="1428"/>
                  </a:cubicBezTo>
                  <a:close/>
                  <a:moveTo>
                    <a:pt x="738" y="1415"/>
                  </a:moveTo>
                  <a:cubicBezTo>
                    <a:pt x="738" y="1415"/>
                    <a:pt x="737" y="1415"/>
                    <a:pt x="737" y="1415"/>
                  </a:cubicBezTo>
                  <a:cubicBezTo>
                    <a:pt x="735" y="1413"/>
                    <a:pt x="735" y="1413"/>
                    <a:pt x="735" y="1413"/>
                  </a:cubicBezTo>
                  <a:cubicBezTo>
                    <a:pt x="734" y="1412"/>
                    <a:pt x="734" y="1410"/>
                    <a:pt x="735" y="1409"/>
                  </a:cubicBezTo>
                  <a:cubicBezTo>
                    <a:pt x="736" y="1408"/>
                    <a:pt x="737" y="1408"/>
                    <a:pt x="738" y="1409"/>
                  </a:cubicBezTo>
                  <a:cubicBezTo>
                    <a:pt x="740" y="1411"/>
                    <a:pt x="740" y="1411"/>
                    <a:pt x="740" y="1411"/>
                  </a:cubicBezTo>
                  <a:cubicBezTo>
                    <a:pt x="741" y="1412"/>
                    <a:pt x="741" y="1414"/>
                    <a:pt x="740" y="1415"/>
                  </a:cubicBezTo>
                  <a:cubicBezTo>
                    <a:pt x="740" y="1415"/>
                    <a:pt x="739" y="1415"/>
                    <a:pt x="738" y="1415"/>
                  </a:cubicBezTo>
                  <a:close/>
                  <a:moveTo>
                    <a:pt x="725" y="1402"/>
                  </a:moveTo>
                  <a:cubicBezTo>
                    <a:pt x="725" y="1402"/>
                    <a:pt x="724" y="1402"/>
                    <a:pt x="724" y="1402"/>
                  </a:cubicBezTo>
                  <a:cubicBezTo>
                    <a:pt x="722" y="1399"/>
                    <a:pt x="722" y="1399"/>
                    <a:pt x="722" y="1399"/>
                  </a:cubicBezTo>
                  <a:cubicBezTo>
                    <a:pt x="721" y="1399"/>
                    <a:pt x="721" y="1397"/>
                    <a:pt x="722" y="1396"/>
                  </a:cubicBezTo>
                  <a:cubicBezTo>
                    <a:pt x="723" y="1395"/>
                    <a:pt x="724" y="1395"/>
                    <a:pt x="725" y="1396"/>
                  </a:cubicBezTo>
                  <a:cubicBezTo>
                    <a:pt x="727" y="1398"/>
                    <a:pt x="727" y="1398"/>
                    <a:pt x="727" y="1398"/>
                  </a:cubicBezTo>
                  <a:cubicBezTo>
                    <a:pt x="728" y="1399"/>
                    <a:pt x="728" y="1401"/>
                    <a:pt x="727" y="1402"/>
                  </a:cubicBezTo>
                  <a:cubicBezTo>
                    <a:pt x="727" y="1402"/>
                    <a:pt x="726" y="1402"/>
                    <a:pt x="725" y="1402"/>
                  </a:cubicBezTo>
                  <a:close/>
                  <a:moveTo>
                    <a:pt x="713" y="1389"/>
                  </a:moveTo>
                  <a:cubicBezTo>
                    <a:pt x="712" y="1389"/>
                    <a:pt x="711" y="1389"/>
                    <a:pt x="711" y="1389"/>
                  </a:cubicBezTo>
                  <a:cubicBezTo>
                    <a:pt x="709" y="1386"/>
                    <a:pt x="709" y="1386"/>
                    <a:pt x="709" y="1386"/>
                  </a:cubicBezTo>
                  <a:cubicBezTo>
                    <a:pt x="708" y="1385"/>
                    <a:pt x="708" y="1384"/>
                    <a:pt x="709" y="1383"/>
                  </a:cubicBezTo>
                  <a:cubicBezTo>
                    <a:pt x="710" y="1382"/>
                    <a:pt x="711" y="1382"/>
                    <a:pt x="712" y="1383"/>
                  </a:cubicBezTo>
                  <a:cubicBezTo>
                    <a:pt x="714" y="1385"/>
                    <a:pt x="714" y="1385"/>
                    <a:pt x="714" y="1385"/>
                  </a:cubicBezTo>
                  <a:cubicBezTo>
                    <a:pt x="715" y="1386"/>
                    <a:pt x="715" y="1388"/>
                    <a:pt x="714" y="1389"/>
                  </a:cubicBezTo>
                  <a:cubicBezTo>
                    <a:pt x="714" y="1389"/>
                    <a:pt x="713" y="1389"/>
                    <a:pt x="713" y="1389"/>
                  </a:cubicBezTo>
                  <a:close/>
                  <a:moveTo>
                    <a:pt x="700" y="1376"/>
                  </a:moveTo>
                  <a:cubicBezTo>
                    <a:pt x="699" y="1376"/>
                    <a:pt x="699" y="1376"/>
                    <a:pt x="698" y="1375"/>
                  </a:cubicBezTo>
                  <a:cubicBezTo>
                    <a:pt x="696" y="1373"/>
                    <a:pt x="696" y="1373"/>
                    <a:pt x="696" y="1373"/>
                  </a:cubicBezTo>
                  <a:cubicBezTo>
                    <a:pt x="695" y="1372"/>
                    <a:pt x="695" y="1371"/>
                    <a:pt x="696" y="1370"/>
                  </a:cubicBezTo>
                  <a:cubicBezTo>
                    <a:pt x="697" y="1369"/>
                    <a:pt x="699" y="1369"/>
                    <a:pt x="700" y="1370"/>
                  </a:cubicBezTo>
                  <a:cubicBezTo>
                    <a:pt x="702" y="1372"/>
                    <a:pt x="702" y="1372"/>
                    <a:pt x="702" y="1372"/>
                  </a:cubicBezTo>
                  <a:cubicBezTo>
                    <a:pt x="703" y="1373"/>
                    <a:pt x="702" y="1374"/>
                    <a:pt x="702" y="1375"/>
                  </a:cubicBezTo>
                  <a:cubicBezTo>
                    <a:pt x="701" y="1376"/>
                    <a:pt x="700" y="1376"/>
                    <a:pt x="700" y="1376"/>
                  </a:cubicBezTo>
                  <a:close/>
                  <a:moveTo>
                    <a:pt x="687" y="1363"/>
                  </a:moveTo>
                  <a:cubicBezTo>
                    <a:pt x="687" y="1363"/>
                    <a:pt x="686" y="1362"/>
                    <a:pt x="686" y="1362"/>
                  </a:cubicBezTo>
                  <a:cubicBezTo>
                    <a:pt x="683" y="1360"/>
                    <a:pt x="683" y="1360"/>
                    <a:pt x="683" y="1360"/>
                  </a:cubicBezTo>
                  <a:cubicBezTo>
                    <a:pt x="683" y="1359"/>
                    <a:pt x="683" y="1357"/>
                    <a:pt x="684" y="1356"/>
                  </a:cubicBezTo>
                  <a:cubicBezTo>
                    <a:pt x="684" y="1356"/>
                    <a:pt x="686" y="1356"/>
                    <a:pt x="687" y="1357"/>
                  </a:cubicBezTo>
                  <a:cubicBezTo>
                    <a:pt x="689" y="1359"/>
                    <a:pt x="689" y="1359"/>
                    <a:pt x="689" y="1359"/>
                  </a:cubicBezTo>
                  <a:cubicBezTo>
                    <a:pt x="690" y="1360"/>
                    <a:pt x="690" y="1361"/>
                    <a:pt x="689" y="1362"/>
                  </a:cubicBezTo>
                  <a:cubicBezTo>
                    <a:pt x="688" y="1363"/>
                    <a:pt x="688" y="1363"/>
                    <a:pt x="687" y="1363"/>
                  </a:cubicBezTo>
                  <a:close/>
                  <a:moveTo>
                    <a:pt x="675" y="1349"/>
                  </a:moveTo>
                  <a:cubicBezTo>
                    <a:pt x="674" y="1349"/>
                    <a:pt x="673" y="1349"/>
                    <a:pt x="673" y="1349"/>
                  </a:cubicBezTo>
                  <a:cubicBezTo>
                    <a:pt x="671" y="1346"/>
                    <a:pt x="671" y="1346"/>
                    <a:pt x="671" y="1346"/>
                  </a:cubicBezTo>
                  <a:cubicBezTo>
                    <a:pt x="670" y="1345"/>
                    <a:pt x="670" y="1344"/>
                    <a:pt x="671" y="1343"/>
                  </a:cubicBezTo>
                  <a:cubicBezTo>
                    <a:pt x="672" y="1342"/>
                    <a:pt x="673" y="1342"/>
                    <a:pt x="674" y="1343"/>
                  </a:cubicBezTo>
                  <a:cubicBezTo>
                    <a:pt x="676" y="1345"/>
                    <a:pt x="676" y="1345"/>
                    <a:pt x="676" y="1345"/>
                  </a:cubicBezTo>
                  <a:cubicBezTo>
                    <a:pt x="677" y="1346"/>
                    <a:pt x="677" y="1348"/>
                    <a:pt x="676" y="1349"/>
                  </a:cubicBezTo>
                  <a:cubicBezTo>
                    <a:pt x="676" y="1349"/>
                    <a:pt x="675" y="1349"/>
                    <a:pt x="675" y="1349"/>
                  </a:cubicBezTo>
                  <a:close/>
                  <a:moveTo>
                    <a:pt x="662" y="1336"/>
                  </a:moveTo>
                  <a:cubicBezTo>
                    <a:pt x="662" y="1336"/>
                    <a:pt x="661" y="1336"/>
                    <a:pt x="660" y="1335"/>
                  </a:cubicBezTo>
                  <a:cubicBezTo>
                    <a:pt x="658" y="1333"/>
                    <a:pt x="658" y="1333"/>
                    <a:pt x="658" y="1333"/>
                  </a:cubicBezTo>
                  <a:cubicBezTo>
                    <a:pt x="658" y="1332"/>
                    <a:pt x="658" y="1330"/>
                    <a:pt x="659" y="1330"/>
                  </a:cubicBezTo>
                  <a:cubicBezTo>
                    <a:pt x="660" y="1329"/>
                    <a:pt x="661" y="1329"/>
                    <a:pt x="662" y="1330"/>
                  </a:cubicBezTo>
                  <a:cubicBezTo>
                    <a:pt x="664" y="1332"/>
                    <a:pt x="664" y="1332"/>
                    <a:pt x="664" y="1332"/>
                  </a:cubicBezTo>
                  <a:cubicBezTo>
                    <a:pt x="665" y="1333"/>
                    <a:pt x="665" y="1334"/>
                    <a:pt x="664" y="1335"/>
                  </a:cubicBezTo>
                  <a:cubicBezTo>
                    <a:pt x="663" y="1336"/>
                    <a:pt x="663" y="1336"/>
                    <a:pt x="662" y="1336"/>
                  </a:cubicBezTo>
                  <a:close/>
                  <a:moveTo>
                    <a:pt x="650" y="1322"/>
                  </a:moveTo>
                  <a:cubicBezTo>
                    <a:pt x="649" y="1322"/>
                    <a:pt x="649" y="1322"/>
                    <a:pt x="648" y="1322"/>
                  </a:cubicBezTo>
                  <a:cubicBezTo>
                    <a:pt x="646" y="1319"/>
                    <a:pt x="646" y="1319"/>
                    <a:pt x="646" y="1319"/>
                  </a:cubicBezTo>
                  <a:cubicBezTo>
                    <a:pt x="645" y="1318"/>
                    <a:pt x="645" y="1317"/>
                    <a:pt x="646" y="1316"/>
                  </a:cubicBezTo>
                  <a:cubicBezTo>
                    <a:pt x="647" y="1315"/>
                    <a:pt x="649" y="1315"/>
                    <a:pt x="650" y="1316"/>
                  </a:cubicBezTo>
                  <a:cubicBezTo>
                    <a:pt x="652" y="1318"/>
                    <a:pt x="652" y="1318"/>
                    <a:pt x="652" y="1318"/>
                  </a:cubicBezTo>
                  <a:cubicBezTo>
                    <a:pt x="652" y="1319"/>
                    <a:pt x="652" y="1321"/>
                    <a:pt x="651" y="1322"/>
                  </a:cubicBezTo>
                  <a:cubicBezTo>
                    <a:pt x="651" y="1322"/>
                    <a:pt x="650" y="1322"/>
                    <a:pt x="650" y="1322"/>
                  </a:cubicBezTo>
                  <a:close/>
                  <a:moveTo>
                    <a:pt x="638" y="1309"/>
                  </a:moveTo>
                  <a:cubicBezTo>
                    <a:pt x="637" y="1309"/>
                    <a:pt x="636" y="1308"/>
                    <a:pt x="636" y="1308"/>
                  </a:cubicBezTo>
                  <a:cubicBezTo>
                    <a:pt x="634" y="1306"/>
                    <a:pt x="634" y="1306"/>
                    <a:pt x="634" y="1306"/>
                  </a:cubicBezTo>
                  <a:cubicBezTo>
                    <a:pt x="633" y="1305"/>
                    <a:pt x="633" y="1303"/>
                    <a:pt x="634" y="1302"/>
                  </a:cubicBezTo>
                  <a:cubicBezTo>
                    <a:pt x="635" y="1301"/>
                    <a:pt x="636" y="1301"/>
                    <a:pt x="637" y="1302"/>
                  </a:cubicBezTo>
                  <a:cubicBezTo>
                    <a:pt x="639" y="1305"/>
                    <a:pt x="639" y="1305"/>
                    <a:pt x="639" y="1305"/>
                  </a:cubicBezTo>
                  <a:cubicBezTo>
                    <a:pt x="640" y="1306"/>
                    <a:pt x="640" y="1307"/>
                    <a:pt x="639" y="1308"/>
                  </a:cubicBezTo>
                  <a:cubicBezTo>
                    <a:pt x="639" y="1309"/>
                    <a:pt x="638" y="1309"/>
                    <a:pt x="638" y="1309"/>
                  </a:cubicBezTo>
                  <a:close/>
                  <a:moveTo>
                    <a:pt x="625" y="1295"/>
                  </a:moveTo>
                  <a:cubicBezTo>
                    <a:pt x="625" y="1295"/>
                    <a:pt x="624" y="1295"/>
                    <a:pt x="624" y="1294"/>
                  </a:cubicBezTo>
                  <a:cubicBezTo>
                    <a:pt x="622" y="1292"/>
                    <a:pt x="622" y="1292"/>
                    <a:pt x="622" y="1292"/>
                  </a:cubicBezTo>
                  <a:cubicBezTo>
                    <a:pt x="621" y="1291"/>
                    <a:pt x="621" y="1289"/>
                    <a:pt x="622" y="1289"/>
                  </a:cubicBezTo>
                  <a:cubicBezTo>
                    <a:pt x="623" y="1288"/>
                    <a:pt x="624" y="1288"/>
                    <a:pt x="625" y="1289"/>
                  </a:cubicBezTo>
                  <a:cubicBezTo>
                    <a:pt x="627" y="1291"/>
                    <a:pt x="627" y="1291"/>
                    <a:pt x="627" y="1291"/>
                  </a:cubicBezTo>
                  <a:cubicBezTo>
                    <a:pt x="628" y="1292"/>
                    <a:pt x="628" y="1294"/>
                    <a:pt x="627" y="1294"/>
                  </a:cubicBezTo>
                  <a:cubicBezTo>
                    <a:pt x="627" y="1295"/>
                    <a:pt x="626" y="1295"/>
                    <a:pt x="625" y="1295"/>
                  </a:cubicBezTo>
                  <a:close/>
                  <a:moveTo>
                    <a:pt x="613" y="1281"/>
                  </a:moveTo>
                  <a:cubicBezTo>
                    <a:pt x="613" y="1281"/>
                    <a:pt x="612" y="1281"/>
                    <a:pt x="611" y="1280"/>
                  </a:cubicBezTo>
                  <a:cubicBezTo>
                    <a:pt x="609" y="1278"/>
                    <a:pt x="609" y="1278"/>
                    <a:pt x="609" y="1278"/>
                  </a:cubicBezTo>
                  <a:cubicBezTo>
                    <a:pt x="609" y="1277"/>
                    <a:pt x="609" y="1276"/>
                    <a:pt x="610" y="1275"/>
                  </a:cubicBezTo>
                  <a:cubicBezTo>
                    <a:pt x="611" y="1274"/>
                    <a:pt x="612" y="1274"/>
                    <a:pt x="613" y="1275"/>
                  </a:cubicBezTo>
                  <a:cubicBezTo>
                    <a:pt x="615" y="1277"/>
                    <a:pt x="615" y="1277"/>
                    <a:pt x="615" y="1277"/>
                  </a:cubicBezTo>
                  <a:cubicBezTo>
                    <a:pt x="616" y="1278"/>
                    <a:pt x="616" y="1280"/>
                    <a:pt x="615" y="1281"/>
                  </a:cubicBezTo>
                  <a:cubicBezTo>
                    <a:pt x="614" y="1281"/>
                    <a:pt x="614" y="1281"/>
                    <a:pt x="613" y="1281"/>
                  </a:cubicBezTo>
                  <a:close/>
                  <a:moveTo>
                    <a:pt x="601" y="1267"/>
                  </a:moveTo>
                  <a:cubicBezTo>
                    <a:pt x="601" y="1267"/>
                    <a:pt x="600" y="1267"/>
                    <a:pt x="599" y="1266"/>
                  </a:cubicBezTo>
                  <a:cubicBezTo>
                    <a:pt x="597" y="1264"/>
                    <a:pt x="597" y="1264"/>
                    <a:pt x="597" y="1264"/>
                  </a:cubicBezTo>
                  <a:cubicBezTo>
                    <a:pt x="597" y="1263"/>
                    <a:pt x="597" y="1262"/>
                    <a:pt x="598" y="1261"/>
                  </a:cubicBezTo>
                  <a:cubicBezTo>
                    <a:pt x="599" y="1260"/>
                    <a:pt x="600" y="1260"/>
                    <a:pt x="601" y="1261"/>
                  </a:cubicBezTo>
                  <a:cubicBezTo>
                    <a:pt x="603" y="1263"/>
                    <a:pt x="603" y="1263"/>
                    <a:pt x="603" y="1263"/>
                  </a:cubicBezTo>
                  <a:cubicBezTo>
                    <a:pt x="604" y="1264"/>
                    <a:pt x="604" y="1266"/>
                    <a:pt x="603" y="1267"/>
                  </a:cubicBezTo>
                  <a:cubicBezTo>
                    <a:pt x="602" y="1267"/>
                    <a:pt x="602" y="1267"/>
                    <a:pt x="601" y="1267"/>
                  </a:cubicBezTo>
                  <a:close/>
                  <a:moveTo>
                    <a:pt x="589" y="1253"/>
                  </a:moveTo>
                  <a:cubicBezTo>
                    <a:pt x="589" y="1253"/>
                    <a:pt x="588" y="1253"/>
                    <a:pt x="588" y="1252"/>
                  </a:cubicBezTo>
                  <a:cubicBezTo>
                    <a:pt x="586" y="1250"/>
                    <a:pt x="586" y="1250"/>
                    <a:pt x="586" y="1250"/>
                  </a:cubicBezTo>
                  <a:cubicBezTo>
                    <a:pt x="585" y="1249"/>
                    <a:pt x="585" y="1248"/>
                    <a:pt x="586" y="1247"/>
                  </a:cubicBezTo>
                  <a:cubicBezTo>
                    <a:pt x="587" y="1246"/>
                    <a:pt x="588" y="1246"/>
                    <a:pt x="589" y="1247"/>
                  </a:cubicBezTo>
                  <a:cubicBezTo>
                    <a:pt x="591" y="1249"/>
                    <a:pt x="591" y="1249"/>
                    <a:pt x="591" y="1249"/>
                  </a:cubicBezTo>
                  <a:cubicBezTo>
                    <a:pt x="592" y="1250"/>
                    <a:pt x="592" y="1252"/>
                    <a:pt x="591" y="1253"/>
                  </a:cubicBezTo>
                  <a:cubicBezTo>
                    <a:pt x="590" y="1253"/>
                    <a:pt x="590" y="1253"/>
                    <a:pt x="589" y="1253"/>
                  </a:cubicBezTo>
                  <a:close/>
                  <a:moveTo>
                    <a:pt x="578" y="1239"/>
                  </a:moveTo>
                  <a:cubicBezTo>
                    <a:pt x="577" y="1239"/>
                    <a:pt x="576" y="1239"/>
                    <a:pt x="576" y="1238"/>
                  </a:cubicBezTo>
                  <a:cubicBezTo>
                    <a:pt x="574" y="1236"/>
                    <a:pt x="574" y="1236"/>
                    <a:pt x="574" y="1236"/>
                  </a:cubicBezTo>
                  <a:cubicBezTo>
                    <a:pt x="573" y="1235"/>
                    <a:pt x="573" y="1234"/>
                    <a:pt x="574" y="1233"/>
                  </a:cubicBezTo>
                  <a:cubicBezTo>
                    <a:pt x="575" y="1232"/>
                    <a:pt x="577" y="1232"/>
                    <a:pt x="577" y="1233"/>
                  </a:cubicBezTo>
                  <a:cubicBezTo>
                    <a:pt x="579" y="1235"/>
                    <a:pt x="579" y="1235"/>
                    <a:pt x="579" y="1235"/>
                  </a:cubicBezTo>
                  <a:cubicBezTo>
                    <a:pt x="580" y="1236"/>
                    <a:pt x="580" y="1238"/>
                    <a:pt x="579" y="1239"/>
                  </a:cubicBezTo>
                  <a:cubicBezTo>
                    <a:pt x="579" y="1239"/>
                    <a:pt x="578" y="1239"/>
                    <a:pt x="578" y="1239"/>
                  </a:cubicBezTo>
                  <a:close/>
                  <a:moveTo>
                    <a:pt x="566" y="1225"/>
                  </a:moveTo>
                  <a:cubicBezTo>
                    <a:pt x="565" y="1225"/>
                    <a:pt x="565" y="1225"/>
                    <a:pt x="564" y="1224"/>
                  </a:cubicBezTo>
                  <a:cubicBezTo>
                    <a:pt x="562" y="1222"/>
                    <a:pt x="562" y="1222"/>
                    <a:pt x="562" y="1222"/>
                  </a:cubicBezTo>
                  <a:cubicBezTo>
                    <a:pt x="561" y="1221"/>
                    <a:pt x="561" y="1219"/>
                    <a:pt x="562" y="1219"/>
                  </a:cubicBezTo>
                  <a:cubicBezTo>
                    <a:pt x="563" y="1218"/>
                    <a:pt x="565" y="1218"/>
                    <a:pt x="566" y="1219"/>
                  </a:cubicBezTo>
                  <a:cubicBezTo>
                    <a:pt x="568" y="1221"/>
                    <a:pt x="568" y="1221"/>
                    <a:pt x="568" y="1221"/>
                  </a:cubicBezTo>
                  <a:cubicBezTo>
                    <a:pt x="569" y="1222"/>
                    <a:pt x="568" y="1224"/>
                    <a:pt x="567" y="1225"/>
                  </a:cubicBezTo>
                  <a:cubicBezTo>
                    <a:pt x="567" y="1225"/>
                    <a:pt x="566" y="1225"/>
                    <a:pt x="566" y="1225"/>
                  </a:cubicBezTo>
                  <a:close/>
                  <a:moveTo>
                    <a:pt x="554" y="1211"/>
                  </a:moveTo>
                  <a:cubicBezTo>
                    <a:pt x="554" y="1211"/>
                    <a:pt x="553" y="1211"/>
                    <a:pt x="552" y="1210"/>
                  </a:cubicBezTo>
                  <a:cubicBezTo>
                    <a:pt x="551" y="1208"/>
                    <a:pt x="551" y="1208"/>
                    <a:pt x="551" y="1208"/>
                  </a:cubicBezTo>
                  <a:cubicBezTo>
                    <a:pt x="550" y="1207"/>
                    <a:pt x="550" y="1205"/>
                    <a:pt x="551" y="1204"/>
                  </a:cubicBezTo>
                  <a:cubicBezTo>
                    <a:pt x="552" y="1204"/>
                    <a:pt x="553" y="1204"/>
                    <a:pt x="554" y="1205"/>
                  </a:cubicBezTo>
                  <a:cubicBezTo>
                    <a:pt x="556" y="1207"/>
                    <a:pt x="556" y="1207"/>
                    <a:pt x="556" y="1207"/>
                  </a:cubicBezTo>
                  <a:cubicBezTo>
                    <a:pt x="557" y="1208"/>
                    <a:pt x="557" y="1210"/>
                    <a:pt x="556" y="1210"/>
                  </a:cubicBezTo>
                  <a:cubicBezTo>
                    <a:pt x="555" y="1211"/>
                    <a:pt x="555" y="1211"/>
                    <a:pt x="554" y="1211"/>
                  </a:cubicBezTo>
                  <a:close/>
                  <a:moveTo>
                    <a:pt x="543" y="1197"/>
                  </a:moveTo>
                  <a:cubicBezTo>
                    <a:pt x="542" y="1197"/>
                    <a:pt x="541" y="1196"/>
                    <a:pt x="541" y="1196"/>
                  </a:cubicBezTo>
                  <a:cubicBezTo>
                    <a:pt x="539" y="1193"/>
                    <a:pt x="539" y="1193"/>
                    <a:pt x="539" y="1193"/>
                  </a:cubicBezTo>
                  <a:cubicBezTo>
                    <a:pt x="538" y="1192"/>
                    <a:pt x="538" y="1191"/>
                    <a:pt x="539" y="1190"/>
                  </a:cubicBezTo>
                  <a:cubicBezTo>
                    <a:pt x="540" y="1189"/>
                    <a:pt x="542" y="1189"/>
                    <a:pt x="543" y="1190"/>
                  </a:cubicBezTo>
                  <a:cubicBezTo>
                    <a:pt x="545" y="1193"/>
                    <a:pt x="545" y="1193"/>
                    <a:pt x="545" y="1193"/>
                  </a:cubicBezTo>
                  <a:cubicBezTo>
                    <a:pt x="545" y="1194"/>
                    <a:pt x="545" y="1195"/>
                    <a:pt x="544" y="1196"/>
                  </a:cubicBezTo>
                  <a:cubicBezTo>
                    <a:pt x="544" y="1196"/>
                    <a:pt x="543" y="1197"/>
                    <a:pt x="543" y="1197"/>
                  </a:cubicBezTo>
                  <a:close/>
                  <a:moveTo>
                    <a:pt x="531" y="1182"/>
                  </a:moveTo>
                  <a:cubicBezTo>
                    <a:pt x="531" y="1182"/>
                    <a:pt x="530" y="1182"/>
                    <a:pt x="529" y="1181"/>
                  </a:cubicBezTo>
                  <a:cubicBezTo>
                    <a:pt x="528" y="1179"/>
                    <a:pt x="528" y="1179"/>
                    <a:pt x="528" y="1179"/>
                  </a:cubicBezTo>
                  <a:cubicBezTo>
                    <a:pt x="527" y="1178"/>
                    <a:pt x="527" y="1176"/>
                    <a:pt x="528" y="1176"/>
                  </a:cubicBezTo>
                  <a:cubicBezTo>
                    <a:pt x="529" y="1175"/>
                    <a:pt x="531" y="1175"/>
                    <a:pt x="531" y="1176"/>
                  </a:cubicBezTo>
                  <a:cubicBezTo>
                    <a:pt x="533" y="1178"/>
                    <a:pt x="533" y="1178"/>
                    <a:pt x="533" y="1178"/>
                  </a:cubicBezTo>
                  <a:cubicBezTo>
                    <a:pt x="534" y="1179"/>
                    <a:pt x="534" y="1181"/>
                    <a:pt x="533" y="1182"/>
                  </a:cubicBezTo>
                  <a:cubicBezTo>
                    <a:pt x="532" y="1182"/>
                    <a:pt x="532" y="1182"/>
                    <a:pt x="531" y="1182"/>
                  </a:cubicBezTo>
                  <a:close/>
                  <a:moveTo>
                    <a:pt x="520" y="1168"/>
                  </a:moveTo>
                  <a:cubicBezTo>
                    <a:pt x="519" y="1168"/>
                    <a:pt x="519" y="1168"/>
                    <a:pt x="518" y="1167"/>
                  </a:cubicBezTo>
                  <a:cubicBezTo>
                    <a:pt x="516" y="1165"/>
                    <a:pt x="516" y="1165"/>
                    <a:pt x="516" y="1165"/>
                  </a:cubicBezTo>
                  <a:cubicBezTo>
                    <a:pt x="515" y="1163"/>
                    <a:pt x="516" y="1162"/>
                    <a:pt x="517" y="1161"/>
                  </a:cubicBezTo>
                  <a:cubicBezTo>
                    <a:pt x="518" y="1160"/>
                    <a:pt x="519" y="1161"/>
                    <a:pt x="520" y="1162"/>
                  </a:cubicBezTo>
                  <a:cubicBezTo>
                    <a:pt x="522" y="1164"/>
                    <a:pt x="522" y="1164"/>
                    <a:pt x="522" y="1164"/>
                  </a:cubicBezTo>
                  <a:cubicBezTo>
                    <a:pt x="523" y="1165"/>
                    <a:pt x="523" y="1167"/>
                    <a:pt x="522" y="1167"/>
                  </a:cubicBezTo>
                  <a:cubicBezTo>
                    <a:pt x="521" y="1168"/>
                    <a:pt x="521" y="1168"/>
                    <a:pt x="520" y="1168"/>
                  </a:cubicBezTo>
                  <a:close/>
                  <a:moveTo>
                    <a:pt x="509" y="1153"/>
                  </a:moveTo>
                  <a:cubicBezTo>
                    <a:pt x="508" y="1153"/>
                    <a:pt x="507" y="1153"/>
                    <a:pt x="507" y="1152"/>
                  </a:cubicBezTo>
                  <a:cubicBezTo>
                    <a:pt x="505" y="1150"/>
                    <a:pt x="505" y="1150"/>
                    <a:pt x="505" y="1150"/>
                  </a:cubicBezTo>
                  <a:cubicBezTo>
                    <a:pt x="504" y="1149"/>
                    <a:pt x="504" y="1147"/>
                    <a:pt x="506" y="1147"/>
                  </a:cubicBezTo>
                  <a:cubicBezTo>
                    <a:pt x="507" y="1146"/>
                    <a:pt x="508" y="1146"/>
                    <a:pt x="509" y="1147"/>
                  </a:cubicBezTo>
                  <a:cubicBezTo>
                    <a:pt x="511" y="1149"/>
                    <a:pt x="511" y="1149"/>
                    <a:pt x="511" y="1149"/>
                  </a:cubicBezTo>
                  <a:cubicBezTo>
                    <a:pt x="512" y="1151"/>
                    <a:pt x="511" y="1152"/>
                    <a:pt x="510" y="1153"/>
                  </a:cubicBezTo>
                  <a:cubicBezTo>
                    <a:pt x="510" y="1153"/>
                    <a:pt x="509" y="1153"/>
                    <a:pt x="509" y="1153"/>
                  </a:cubicBezTo>
                  <a:close/>
                  <a:moveTo>
                    <a:pt x="498" y="1139"/>
                  </a:moveTo>
                  <a:cubicBezTo>
                    <a:pt x="497" y="1139"/>
                    <a:pt x="496" y="1138"/>
                    <a:pt x="496" y="1138"/>
                  </a:cubicBezTo>
                  <a:cubicBezTo>
                    <a:pt x="494" y="1135"/>
                    <a:pt x="494" y="1135"/>
                    <a:pt x="494" y="1135"/>
                  </a:cubicBezTo>
                  <a:cubicBezTo>
                    <a:pt x="493" y="1134"/>
                    <a:pt x="493" y="1133"/>
                    <a:pt x="494" y="1132"/>
                  </a:cubicBezTo>
                  <a:cubicBezTo>
                    <a:pt x="495" y="1131"/>
                    <a:pt x="497" y="1131"/>
                    <a:pt x="498" y="1132"/>
                  </a:cubicBezTo>
                  <a:cubicBezTo>
                    <a:pt x="500" y="1135"/>
                    <a:pt x="500" y="1135"/>
                    <a:pt x="500" y="1135"/>
                  </a:cubicBezTo>
                  <a:cubicBezTo>
                    <a:pt x="500" y="1136"/>
                    <a:pt x="500" y="1137"/>
                    <a:pt x="499" y="1138"/>
                  </a:cubicBezTo>
                  <a:cubicBezTo>
                    <a:pt x="499" y="1139"/>
                    <a:pt x="498" y="1139"/>
                    <a:pt x="498" y="1139"/>
                  </a:cubicBezTo>
                  <a:close/>
                  <a:moveTo>
                    <a:pt x="487" y="1124"/>
                  </a:moveTo>
                  <a:cubicBezTo>
                    <a:pt x="486" y="1124"/>
                    <a:pt x="485" y="1124"/>
                    <a:pt x="485" y="1123"/>
                  </a:cubicBezTo>
                  <a:cubicBezTo>
                    <a:pt x="483" y="1121"/>
                    <a:pt x="483" y="1121"/>
                    <a:pt x="483" y="1121"/>
                  </a:cubicBezTo>
                  <a:cubicBezTo>
                    <a:pt x="482" y="1120"/>
                    <a:pt x="482" y="1118"/>
                    <a:pt x="483" y="1117"/>
                  </a:cubicBezTo>
                  <a:cubicBezTo>
                    <a:pt x="485" y="1117"/>
                    <a:pt x="486" y="1117"/>
                    <a:pt x="487" y="1118"/>
                  </a:cubicBezTo>
                  <a:cubicBezTo>
                    <a:pt x="489" y="1120"/>
                    <a:pt x="489" y="1120"/>
                    <a:pt x="489" y="1120"/>
                  </a:cubicBezTo>
                  <a:cubicBezTo>
                    <a:pt x="489" y="1121"/>
                    <a:pt x="489" y="1123"/>
                    <a:pt x="488" y="1124"/>
                  </a:cubicBezTo>
                  <a:cubicBezTo>
                    <a:pt x="488" y="1124"/>
                    <a:pt x="487" y="1124"/>
                    <a:pt x="487" y="1124"/>
                  </a:cubicBezTo>
                  <a:close/>
                  <a:moveTo>
                    <a:pt x="476" y="1109"/>
                  </a:moveTo>
                  <a:cubicBezTo>
                    <a:pt x="475" y="1109"/>
                    <a:pt x="474" y="1109"/>
                    <a:pt x="474" y="1108"/>
                  </a:cubicBezTo>
                  <a:cubicBezTo>
                    <a:pt x="472" y="1106"/>
                    <a:pt x="472" y="1106"/>
                    <a:pt x="472" y="1106"/>
                  </a:cubicBezTo>
                  <a:cubicBezTo>
                    <a:pt x="471" y="1105"/>
                    <a:pt x="472" y="1103"/>
                    <a:pt x="473" y="1103"/>
                  </a:cubicBezTo>
                  <a:cubicBezTo>
                    <a:pt x="474" y="1102"/>
                    <a:pt x="475" y="1102"/>
                    <a:pt x="476" y="1103"/>
                  </a:cubicBezTo>
                  <a:cubicBezTo>
                    <a:pt x="478" y="1106"/>
                    <a:pt x="478" y="1106"/>
                    <a:pt x="478" y="1106"/>
                  </a:cubicBezTo>
                  <a:cubicBezTo>
                    <a:pt x="479" y="1107"/>
                    <a:pt x="478" y="1108"/>
                    <a:pt x="477" y="1109"/>
                  </a:cubicBezTo>
                  <a:cubicBezTo>
                    <a:pt x="477" y="1109"/>
                    <a:pt x="476" y="1109"/>
                    <a:pt x="476" y="1109"/>
                  </a:cubicBezTo>
                  <a:close/>
                  <a:moveTo>
                    <a:pt x="465" y="1095"/>
                  </a:moveTo>
                  <a:cubicBezTo>
                    <a:pt x="464" y="1095"/>
                    <a:pt x="464" y="1094"/>
                    <a:pt x="463" y="1094"/>
                  </a:cubicBezTo>
                  <a:cubicBezTo>
                    <a:pt x="461" y="1091"/>
                    <a:pt x="461" y="1091"/>
                    <a:pt x="461" y="1091"/>
                  </a:cubicBezTo>
                  <a:cubicBezTo>
                    <a:pt x="461" y="1090"/>
                    <a:pt x="461" y="1088"/>
                    <a:pt x="462" y="1088"/>
                  </a:cubicBezTo>
                  <a:cubicBezTo>
                    <a:pt x="463" y="1087"/>
                    <a:pt x="464" y="1087"/>
                    <a:pt x="465" y="1088"/>
                  </a:cubicBezTo>
                  <a:cubicBezTo>
                    <a:pt x="467" y="1091"/>
                    <a:pt x="467" y="1091"/>
                    <a:pt x="467" y="1091"/>
                  </a:cubicBezTo>
                  <a:cubicBezTo>
                    <a:pt x="468" y="1092"/>
                    <a:pt x="467" y="1093"/>
                    <a:pt x="466" y="1094"/>
                  </a:cubicBezTo>
                  <a:cubicBezTo>
                    <a:pt x="466" y="1094"/>
                    <a:pt x="465" y="1095"/>
                    <a:pt x="465" y="1095"/>
                  </a:cubicBezTo>
                  <a:close/>
                  <a:moveTo>
                    <a:pt x="454" y="1080"/>
                  </a:moveTo>
                  <a:cubicBezTo>
                    <a:pt x="454" y="1080"/>
                    <a:pt x="453" y="1079"/>
                    <a:pt x="452" y="1079"/>
                  </a:cubicBezTo>
                  <a:cubicBezTo>
                    <a:pt x="451" y="1076"/>
                    <a:pt x="451" y="1076"/>
                    <a:pt x="451" y="1076"/>
                  </a:cubicBezTo>
                  <a:cubicBezTo>
                    <a:pt x="450" y="1075"/>
                    <a:pt x="450" y="1074"/>
                    <a:pt x="451" y="1073"/>
                  </a:cubicBezTo>
                  <a:cubicBezTo>
                    <a:pt x="452" y="1072"/>
                    <a:pt x="454" y="1072"/>
                    <a:pt x="454" y="1073"/>
                  </a:cubicBezTo>
                  <a:cubicBezTo>
                    <a:pt x="456" y="1076"/>
                    <a:pt x="456" y="1076"/>
                    <a:pt x="456" y="1076"/>
                  </a:cubicBezTo>
                  <a:cubicBezTo>
                    <a:pt x="457" y="1077"/>
                    <a:pt x="457" y="1078"/>
                    <a:pt x="456" y="1079"/>
                  </a:cubicBezTo>
                  <a:cubicBezTo>
                    <a:pt x="455" y="1079"/>
                    <a:pt x="455" y="1080"/>
                    <a:pt x="454" y="1080"/>
                  </a:cubicBezTo>
                  <a:close/>
                  <a:moveTo>
                    <a:pt x="444" y="1065"/>
                  </a:moveTo>
                  <a:cubicBezTo>
                    <a:pt x="443" y="1065"/>
                    <a:pt x="442" y="1064"/>
                    <a:pt x="442" y="1064"/>
                  </a:cubicBezTo>
                  <a:cubicBezTo>
                    <a:pt x="440" y="1061"/>
                    <a:pt x="440" y="1061"/>
                    <a:pt x="440" y="1061"/>
                  </a:cubicBezTo>
                  <a:cubicBezTo>
                    <a:pt x="439" y="1060"/>
                    <a:pt x="439" y="1059"/>
                    <a:pt x="441" y="1058"/>
                  </a:cubicBezTo>
                  <a:cubicBezTo>
                    <a:pt x="442" y="1057"/>
                    <a:pt x="443" y="1057"/>
                    <a:pt x="444" y="1058"/>
                  </a:cubicBezTo>
                  <a:cubicBezTo>
                    <a:pt x="446" y="1061"/>
                    <a:pt x="446" y="1061"/>
                    <a:pt x="446" y="1061"/>
                  </a:cubicBezTo>
                  <a:cubicBezTo>
                    <a:pt x="446" y="1062"/>
                    <a:pt x="446" y="1063"/>
                    <a:pt x="445" y="1064"/>
                  </a:cubicBezTo>
                  <a:cubicBezTo>
                    <a:pt x="445" y="1065"/>
                    <a:pt x="444" y="1065"/>
                    <a:pt x="444" y="1065"/>
                  </a:cubicBezTo>
                  <a:close/>
                  <a:moveTo>
                    <a:pt x="433" y="1050"/>
                  </a:moveTo>
                  <a:cubicBezTo>
                    <a:pt x="432" y="1050"/>
                    <a:pt x="432" y="1049"/>
                    <a:pt x="431" y="1049"/>
                  </a:cubicBezTo>
                  <a:cubicBezTo>
                    <a:pt x="430" y="1046"/>
                    <a:pt x="430" y="1046"/>
                    <a:pt x="430" y="1046"/>
                  </a:cubicBezTo>
                  <a:cubicBezTo>
                    <a:pt x="429" y="1045"/>
                    <a:pt x="429" y="1044"/>
                    <a:pt x="430" y="1043"/>
                  </a:cubicBezTo>
                  <a:cubicBezTo>
                    <a:pt x="431" y="1042"/>
                    <a:pt x="433" y="1042"/>
                    <a:pt x="433" y="1043"/>
                  </a:cubicBezTo>
                  <a:cubicBezTo>
                    <a:pt x="435" y="1046"/>
                    <a:pt x="435" y="1046"/>
                    <a:pt x="435" y="1046"/>
                  </a:cubicBezTo>
                  <a:cubicBezTo>
                    <a:pt x="436" y="1047"/>
                    <a:pt x="436" y="1048"/>
                    <a:pt x="435" y="1049"/>
                  </a:cubicBezTo>
                  <a:cubicBezTo>
                    <a:pt x="434" y="1049"/>
                    <a:pt x="434" y="1050"/>
                    <a:pt x="433" y="1050"/>
                  </a:cubicBezTo>
                  <a:close/>
                  <a:moveTo>
                    <a:pt x="423" y="1034"/>
                  </a:moveTo>
                  <a:cubicBezTo>
                    <a:pt x="422" y="1034"/>
                    <a:pt x="421" y="1034"/>
                    <a:pt x="421" y="1033"/>
                  </a:cubicBezTo>
                  <a:cubicBezTo>
                    <a:pt x="419" y="1031"/>
                    <a:pt x="419" y="1031"/>
                    <a:pt x="419" y="1031"/>
                  </a:cubicBezTo>
                  <a:cubicBezTo>
                    <a:pt x="418" y="1030"/>
                    <a:pt x="419" y="1028"/>
                    <a:pt x="420" y="1028"/>
                  </a:cubicBezTo>
                  <a:cubicBezTo>
                    <a:pt x="421" y="1027"/>
                    <a:pt x="422" y="1027"/>
                    <a:pt x="423" y="1028"/>
                  </a:cubicBezTo>
                  <a:cubicBezTo>
                    <a:pt x="425" y="1031"/>
                    <a:pt x="425" y="1031"/>
                    <a:pt x="425" y="1031"/>
                  </a:cubicBezTo>
                  <a:cubicBezTo>
                    <a:pt x="426" y="1032"/>
                    <a:pt x="425" y="1033"/>
                    <a:pt x="424" y="1034"/>
                  </a:cubicBezTo>
                  <a:cubicBezTo>
                    <a:pt x="424" y="1034"/>
                    <a:pt x="423" y="1034"/>
                    <a:pt x="423" y="1034"/>
                  </a:cubicBezTo>
                  <a:close/>
                  <a:moveTo>
                    <a:pt x="413" y="1019"/>
                  </a:moveTo>
                  <a:cubicBezTo>
                    <a:pt x="412" y="1019"/>
                    <a:pt x="411" y="1019"/>
                    <a:pt x="411" y="1018"/>
                  </a:cubicBezTo>
                  <a:cubicBezTo>
                    <a:pt x="409" y="1016"/>
                    <a:pt x="409" y="1016"/>
                    <a:pt x="409" y="1016"/>
                  </a:cubicBezTo>
                  <a:cubicBezTo>
                    <a:pt x="408" y="1015"/>
                    <a:pt x="408" y="1013"/>
                    <a:pt x="409" y="1012"/>
                  </a:cubicBezTo>
                  <a:cubicBezTo>
                    <a:pt x="411" y="1012"/>
                    <a:pt x="412" y="1012"/>
                    <a:pt x="413" y="1013"/>
                  </a:cubicBezTo>
                  <a:cubicBezTo>
                    <a:pt x="414" y="1016"/>
                    <a:pt x="414" y="1016"/>
                    <a:pt x="414" y="1016"/>
                  </a:cubicBezTo>
                  <a:cubicBezTo>
                    <a:pt x="415" y="1017"/>
                    <a:pt x="415" y="1018"/>
                    <a:pt x="414" y="1019"/>
                  </a:cubicBezTo>
                  <a:cubicBezTo>
                    <a:pt x="413" y="1019"/>
                    <a:pt x="413" y="1019"/>
                    <a:pt x="413" y="1019"/>
                  </a:cubicBezTo>
                  <a:close/>
                  <a:moveTo>
                    <a:pt x="402" y="1004"/>
                  </a:moveTo>
                  <a:cubicBezTo>
                    <a:pt x="402" y="1004"/>
                    <a:pt x="401" y="1004"/>
                    <a:pt x="400" y="1003"/>
                  </a:cubicBezTo>
                  <a:cubicBezTo>
                    <a:pt x="399" y="1000"/>
                    <a:pt x="399" y="1000"/>
                    <a:pt x="399" y="1000"/>
                  </a:cubicBezTo>
                  <a:cubicBezTo>
                    <a:pt x="398" y="999"/>
                    <a:pt x="398" y="998"/>
                    <a:pt x="399" y="997"/>
                  </a:cubicBezTo>
                  <a:cubicBezTo>
                    <a:pt x="400" y="996"/>
                    <a:pt x="402" y="997"/>
                    <a:pt x="403" y="998"/>
                  </a:cubicBezTo>
                  <a:cubicBezTo>
                    <a:pt x="404" y="1000"/>
                    <a:pt x="404" y="1000"/>
                    <a:pt x="404" y="1000"/>
                  </a:cubicBezTo>
                  <a:cubicBezTo>
                    <a:pt x="405" y="1001"/>
                    <a:pt x="405" y="1003"/>
                    <a:pt x="404" y="1004"/>
                  </a:cubicBezTo>
                  <a:cubicBezTo>
                    <a:pt x="403" y="1004"/>
                    <a:pt x="403" y="1004"/>
                    <a:pt x="402" y="1004"/>
                  </a:cubicBezTo>
                  <a:close/>
                  <a:moveTo>
                    <a:pt x="392" y="989"/>
                  </a:moveTo>
                  <a:cubicBezTo>
                    <a:pt x="391" y="989"/>
                    <a:pt x="391" y="988"/>
                    <a:pt x="390" y="988"/>
                  </a:cubicBezTo>
                  <a:cubicBezTo>
                    <a:pt x="389" y="985"/>
                    <a:pt x="389" y="985"/>
                    <a:pt x="389" y="985"/>
                  </a:cubicBezTo>
                  <a:cubicBezTo>
                    <a:pt x="388" y="984"/>
                    <a:pt x="388" y="983"/>
                    <a:pt x="389" y="982"/>
                  </a:cubicBezTo>
                  <a:cubicBezTo>
                    <a:pt x="390" y="981"/>
                    <a:pt x="392" y="981"/>
                    <a:pt x="393" y="983"/>
                  </a:cubicBezTo>
                  <a:cubicBezTo>
                    <a:pt x="394" y="985"/>
                    <a:pt x="394" y="985"/>
                    <a:pt x="394" y="985"/>
                  </a:cubicBezTo>
                  <a:cubicBezTo>
                    <a:pt x="395" y="986"/>
                    <a:pt x="395" y="988"/>
                    <a:pt x="394" y="988"/>
                  </a:cubicBezTo>
                  <a:cubicBezTo>
                    <a:pt x="393" y="989"/>
                    <a:pt x="393" y="989"/>
                    <a:pt x="392" y="989"/>
                  </a:cubicBezTo>
                  <a:close/>
                  <a:moveTo>
                    <a:pt x="382" y="973"/>
                  </a:moveTo>
                  <a:cubicBezTo>
                    <a:pt x="382" y="973"/>
                    <a:pt x="381" y="973"/>
                    <a:pt x="380" y="972"/>
                  </a:cubicBezTo>
                  <a:cubicBezTo>
                    <a:pt x="379" y="970"/>
                    <a:pt x="379" y="970"/>
                    <a:pt x="379" y="970"/>
                  </a:cubicBezTo>
                  <a:cubicBezTo>
                    <a:pt x="378" y="969"/>
                    <a:pt x="378" y="967"/>
                    <a:pt x="379" y="966"/>
                  </a:cubicBezTo>
                  <a:cubicBezTo>
                    <a:pt x="380" y="966"/>
                    <a:pt x="382" y="966"/>
                    <a:pt x="383" y="967"/>
                  </a:cubicBezTo>
                  <a:cubicBezTo>
                    <a:pt x="384" y="970"/>
                    <a:pt x="384" y="970"/>
                    <a:pt x="384" y="970"/>
                  </a:cubicBezTo>
                  <a:cubicBezTo>
                    <a:pt x="385" y="971"/>
                    <a:pt x="385" y="972"/>
                    <a:pt x="384" y="973"/>
                  </a:cubicBezTo>
                  <a:cubicBezTo>
                    <a:pt x="383" y="973"/>
                    <a:pt x="383" y="973"/>
                    <a:pt x="382" y="973"/>
                  </a:cubicBezTo>
                  <a:close/>
                  <a:moveTo>
                    <a:pt x="372" y="958"/>
                  </a:moveTo>
                  <a:cubicBezTo>
                    <a:pt x="372" y="958"/>
                    <a:pt x="371" y="958"/>
                    <a:pt x="370" y="957"/>
                  </a:cubicBezTo>
                  <a:cubicBezTo>
                    <a:pt x="369" y="954"/>
                    <a:pt x="369" y="954"/>
                    <a:pt x="369" y="954"/>
                  </a:cubicBezTo>
                  <a:cubicBezTo>
                    <a:pt x="368" y="953"/>
                    <a:pt x="368" y="952"/>
                    <a:pt x="370" y="951"/>
                  </a:cubicBezTo>
                  <a:cubicBezTo>
                    <a:pt x="371" y="950"/>
                    <a:pt x="372" y="951"/>
                    <a:pt x="373" y="952"/>
                  </a:cubicBezTo>
                  <a:cubicBezTo>
                    <a:pt x="374" y="954"/>
                    <a:pt x="374" y="954"/>
                    <a:pt x="374" y="954"/>
                  </a:cubicBezTo>
                  <a:cubicBezTo>
                    <a:pt x="375" y="955"/>
                    <a:pt x="375" y="957"/>
                    <a:pt x="374" y="958"/>
                  </a:cubicBezTo>
                  <a:cubicBezTo>
                    <a:pt x="373" y="958"/>
                    <a:pt x="373" y="958"/>
                    <a:pt x="372" y="958"/>
                  </a:cubicBezTo>
                  <a:close/>
                  <a:moveTo>
                    <a:pt x="363" y="942"/>
                  </a:moveTo>
                  <a:cubicBezTo>
                    <a:pt x="362" y="942"/>
                    <a:pt x="361" y="942"/>
                    <a:pt x="361" y="941"/>
                  </a:cubicBezTo>
                  <a:cubicBezTo>
                    <a:pt x="359" y="939"/>
                    <a:pt x="359" y="939"/>
                    <a:pt x="359" y="939"/>
                  </a:cubicBezTo>
                  <a:cubicBezTo>
                    <a:pt x="358" y="938"/>
                    <a:pt x="359" y="936"/>
                    <a:pt x="360" y="935"/>
                  </a:cubicBezTo>
                  <a:cubicBezTo>
                    <a:pt x="361" y="935"/>
                    <a:pt x="362" y="935"/>
                    <a:pt x="363" y="936"/>
                  </a:cubicBezTo>
                  <a:cubicBezTo>
                    <a:pt x="365" y="939"/>
                    <a:pt x="365" y="939"/>
                    <a:pt x="365" y="939"/>
                  </a:cubicBezTo>
                  <a:cubicBezTo>
                    <a:pt x="365" y="940"/>
                    <a:pt x="365" y="941"/>
                    <a:pt x="364" y="942"/>
                  </a:cubicBezTo>
                  <a:cubicBezTo>
                    <a:pt x="364" y="942"/>
                    <a:pt x="363" y="942"/>
                    <a:pt x="363" y="942"/>
                  </a:cubicBezTo>
                  <a:close/>
                  <a:moveTo>
                    <a:pt x="353" y="927"/>
                  </a:moveTo>
                  <a:cubicBezTo>
                    <a:pt x="352" y="927"/>
                    <a:pt x="351" y="926"/>
                    <a:pt x="351" y="926"/>
                  </a:cubicBezTo>
                  <a:cubicBezTo>
                    <a:pt x="349" y="923"/>
                    <a:pt x="349" y="923"/>
                    <a:pt x="349" y="923"/>
                  </a:cubicBezTo>
                  <a:cubicBezTo>
                    <a:pt x="349" y="922"/>
                    <a:pt x="349" y="921"/>
                    <a:pt x="350" y="920"/>
                  </a:cubicBezTo>
                  <a:cubicBezTo>
                    <a:pt x="351" y="919"/>
                    <a:pt x="353" y="919"/>
                    <a:pt x="353" y="921"/>
                  </a:cubicBezTo>
                  <a:cubicBezTo>
                    <a:pt x="355" y="923"/>
                    <a:pt x="355" y="923"/>
                    <a:pt x="355" y="923"/>
                  </a:cubicBezTo>
                  <a:cubicBezTo>
                    <a:pt x="356" y="924"/>
                    <a:pt x="355" y="926"/>
                    <a:pt x="354" y="926"/>
                  </a:cubicBezTo>
                  <a:cubicBezTo>
                    <a:pt x="354" y="927"/>
                    <a:pt x="353" y="927"/>
                    <a:pt x="353" y="927"/>
                  </a:cubicBezTo>
                  <a:close/>
                  <a:moveTo>
                    <a:pt x="344" y="911"/>
                  </a:moveTo>
                  <a:cubicBezTo>
                    <a:pt x="343" y="911"/>
                    <a:pt x="342" y="911"/>
                    <a:pt x="341" y="910"/>
                  </a:cubicBezTo>
                  <a:cubicBezTo>
                    <a:pt x="340" y="907"/>
                    <a:pt x="340" y="907"/>
                    <a:pt x="340" y="907"/>
                  </a:cubicBezTo>
                  <a:cubicBezTo>
                    <a:pt x="339" y="906"/>
                    <a:pt x="340" y="905"/>
                    <a:pt x="341" y="904"/>
                  </a:cubicBezTo>
                  <a:cubicBezTo>
                    <a:pt x="342" y="903"/>
                    <a:pt x="343" y="904"/>
                    <a:pt x="344" y="905"/>
                  </a:cubicBezTo>
                  <a:cubicBezTo>
                    <a:pt x="346" y="908"/>
                    <a:pt x="346" y="908"/>
                    <a:pt x="346" y="908"/>
                  </a:cubicBezTo>
                  <a:cubicBezTo>
                    <a:pt x="346" y="909"/>
                    <a:pt x="346" y="910"/>
                    <a:pt x="345" y="911"/>
                  </a:cubicBezTo>
                  <a:cubicBezTo>
                    <a:pt x="344" y="911"/>
                    <a:pt x="344" y="911"/>
                    <a:pt x="344" y="911"/>
                  </a:cubicBezTo>
                  <a:close/>
                  <a:moveTo>
                    <a:pt x="334" y="895"/>
                  </a:moveTo>
                  <a:cubicBezTo>
                    <a:pt x="333" y="895"/>
                    <a:pt x="332" y="895"/>
                    <a:pt x="332" y="894"/>
                  </a:cubicBezTo>
                  <a:cubicBezTo>
                    <a:pt x="330" y="892"/>
                    <a:pt x="330" y="892"/>
                    <a:pt x="330" y="892"/>
                  </a:cubicBezTo>
                  <a:cubicBezTo>
                    <a:pt x="330" y="891"/>
                    <a:pt x="330" y="889"/>
                    <a:pt x="331" y="888"/>
                  </a:cubicBezTo>
                  <a:cubicBezTo>
                    <a:pt x="332" y="888"/>
                    <a:pt x="334" y="888"/>
                    <a:pt x="335" y="889"/>
                  </a:cubicBezTo>
                  <a:cubicBezTo>
                    <a:pt x="336" y="892"/>
                    <a:pt x="336" y="892"/>
                    <a:pt x="336" y="892"/>
                  </a:cubicBezTo>
                  <a:cubicBezTo>
                    <a:pt x="337" y="893"/>
                    <a:pt x="336" y="894"/>
                    <a:pt x="335" y="895"/>
                  </a:cubicBezTo>
                  <a:cubicBezTo>
                    <a:pt x="335" y="895"/>
                    <a:pt x="334" y="895"/>
                    <a:pt x="334" y="895"/>
                  </a:cubicBezTo>
                  <a:close/>
                  <a:moveTo>
                    <a:pt x="325" y="880"/>
                  </a:moveTo>
                  <a:cubicBezTo>
                    <a:pt x="324" y="880"/>
                    <a:pt x="323" y="879"/>
                    <a:pt x="323" y="879"/>
                  </a:cubicBezTo>
                  <a:cubicBezTo>
                    <a:pt x="321" y="876"/>
                    <a:pt x="321" y="876"/>
                    <a:pt x="321" y="876"/>
                  </a:cubicBezTo>
                  <a:cubicBezTo>
                    <a:pt x="320" y="875"/>
                    <a:pt x="321" y="873"/>
                    <a:pt x="322" y="873"/>
                  </a:cubicBezTo>
                  <a:cubicBezTo>
                    <a:pt x="323" y="872"/>
                    <a:pt x="325" y="872"/>
                    <a:pt x="325" y="873"/>
                  </a:cubicBezTo>
                  <a:cubicBezTo>
                    <a:pt x="327" y="876"/>
                    <a:pt x="327" y="876"/>
                    <a:pt x="327" y="876"/>
                  </a:cubicBezTo>
                  <a:cubicBezTo>
                    <a:pt x="327" y="877"/>
                    <a:pt x="327" y="879"/>
                    <a:pt x="326" y="879"/>
                  </a:cubicBezTo>
                  <a:cubicBezTo>
                    <a:pt x="326" y="880"/>
                    <a:pt x="325" y="880"/>
                    <a:pt x="325" y="880"/>
                  </a:cubicBezTo>
                  <a:close/>
                  <a:moveTo>
                    <a:pt x="316" y="864"/>
                  </a:moveTo>
                  <a:cubicBezTo>
                    <a:pt x="315" y="864"/>
                    <a:pt x="314" y="863"/>
                    <a:pt x="313" y="863"/>
                  </a:cubicBezTo>
                  <a:cubicBezTo>
                    <a:pt x="312" y="860"/>
                    <a:pt x="312" y="860"/>
                    <a:pt x="312" y="860"/>
                  </a:cubicBezTo>
                  <a:cubicBezTo>
                    <a:pt x="311" y="859"/>
                    <a:pt x="312" y="857"/>
                    <a:pt x="313" y="857"/>
                  </a:cubicBezTo>
                  <a:cubicBezTo>
                    <a:pt x="314" y="856"/>
                    <a:pt x="315" y="856"/>
                    <a:pt x="316" y="858"/>
                  </a:cubicBezTo>
                  <a:cubicBezTo>
                    <a:pt x="318" y="860"/>
                    <a:pt x="318" y="860"/>
                    <a:pt x="318" y="860"/>
                  </a:cubicBezTo>
                  <a:cubicBezTo>
                    <a:pt x="318" y="861"/>
                    <a:pt x="318" y="863"/>
                    <a:pt x="317" y="864"/>
                  </a:cubicBezTo>
                  <a:cubicBezTo>
                    <a:pt x="316" y="864"/>
                    <a:pt x="316" y="864"/>
                    <a:pt x="316" y="864"/>
                  </a:cubicBezTo>
                  <a:close/>
                  <a:moveTo>
                    <a:pt x="306" y="848"/>
                  </a:moveTo>
                  <a:cubicBezTo>
                    <a:pt x="306" y="848"/>
                    <a:pt x="305" y="848"/>
                    <a:pt x="304" y="847"/>
                  </a:cubicBezTo>
                  <a:cubicBezTo>
                    <a:pt x="303" y="844"/>
                    <a:pt x="303" y="844"/>
                    <a:pt x="303" y="844"/>
                  </a:cubicBezTo>
                  <a:cubicBezTo>
                    <a:pt x="302" y="843"/>
                    <a:pt x="303" y="841"/>
                    <a:pt x="304" y="841"/>
                  </a:cubicBezTo>
                  <a:cubicBezTo>
                    <a:pt x="305" y="840"/>
                    <a:pt x="306" y="841"/>
                    <a:pt x="307" y="842"/>
                  </a:cubicBezTo>
                  <a:cubicBezTo>
                    <a:pt x="309" y="844"/>
                    <a:pt x="309" y="844"/>
                    <a:pt x="309" y="844"/>
                  </a:cubicBezTo>
                  <a:cubicBezTo>
                    <a:pt x="309" y="846"/>
                    <a:pt x="309" y="847"/>
                    <a:pt x="308" y="848"/>
                  </a:cubicBezTo>
                  <a:cubicBezTo>
                    <a:pt x="307" y="848"/>
                    <a:pt x="307" y="848"/>
                    <a:pt x="306" y="848"/>
                  </a:cubicBezTo>
                  <a:close/>
                  <a:moveTo>
                    <a:pt x="297" y="832"/>
                  </a:moveTo>
                  <a:cubicBezTo>
                    <a:pt x="297" y="832"/>
                    <a:pt x="296" y="832"/>
                    <a:pt x="295" y="831"/>
                  </a:cubicBezTo>
                  <a:cubicBezTo>
                    <a:pt x="294" y="828"/>
                    <a:pt x="294" y="828"/>
                    <a:pt x="294" y="828"/>
                  </a:cubicBezTo>
                  <a:cubicBezTo>
                    <a:pt x="293" y="827"/>
                    <a:pt x="294" y="825"/>
                    <a:pt x="295" y="825"/>
                  </a:cubicBezTo>
                  <a:cubicBezTo>
                    <a:pt x="296" y="824"/>
                    <a:pt x="297" y="825"/>
                    <a:pt x="298" y="826"/>
                  </a:cubicBezTo>
                  <a:cubicBezTo>
                    <a:pt x="300" y="828"/>
                    <a:pt x="300" y="828"/>
                    <a:pt x="300" y="828"/>
                  </a:cubicBezTo>
                  <a:cubicBezTo>
                    <a:pt x="300" y="830"/>
                    <a:pt x="300" y="831"/>
                    <a:pt x="299" y="832"/>
                  </a:cubicBezTo>
                  <a:cubicBezTo>
                    <a:pt x="298" y="832"/>
                    <a:pt x="298" y="832"/>
                    <a:pt x="297" y="832"/>
                  </a:cubicBezTo>
                  <a:close/>
                  <a:moveTo>
                    <a:pt x="289" y="816"/>
                  </a:moveTo>
                  <a:cubicBezTo>
                    <a:pt x="288" y="816"/>
                    <a:pt x="287" y="816"/>
                    <a:pt x="286" y="815"/>
                  </a:cubicBezTo>
                  <a:cubicBezTo>
                    <a:pt x="285" y="812"/>
                    <a:pt x="285" y="812"/>
                    <a:pt x="285" y="812"/>
                  </a:cubicBezTo>
                  <a:cubicBezTo>
                    <a:pt x="284" y="811"/>
                    <a:pt x="285" y="809"/>
                    <a:pt x="286" y="809"/>
                  </a:cubicBezTo>
                  <a:cubicBezTo>
                    <a:pt x="287" y="808"/>
                    <a:pt x="289" y="809"/>
                    <a:pt x="289" y="810"/>
                  </a:cubicBezTo>
                  <a:cubicBezTo>
                    <a:pt x="291" y="812"/>
                    <a:pt x="291" y="812"/>
                    <a:pt x="291" y="812"/>
                  </a:cubicBezTo>
                  <a:cubicBezTo>
                    <a:pt x="291" y="814"/>
                    <a:pt x="291" y="815"/>
                    <a:pt x="290" y="816"/>
                  </a:cubicBezTo>
                  <a:cubicBezTo>
                    <a:pt x="289" y="816"/>
                    <a:pt x="289" y="816"/>
                    <a:pt x="289" y="816"/>
                  </a:cubicBezTo>
                  <a:close/>
                  <a:moveTo>
                    <a:pt x="280" y="800"/>
                  </a:moveTo>
                  <a:cubicBezTo>
                    <a:pt x="279" y="800"/>
                    <a:pt x="278" y="799"/>
                    <a:pt x="278" y="799"/>
                  </a:cubicBezTo>
                  <a:cubicBezTo>
                    <a:pt x="276" y="796"/>
                    <a:pt x="276" y="796"/>
                    <a:pt x="276" y="796"/>
                  </a:cubicBezTo>
                  <a:cubicBezTo>
                    <a:pt x="276" y="795"/>
                    <a:pt x="276" y="793"/>
                    <a:pt x="277" y="793"/>
                  </a:cubicBezTo>
                  <a:cubicBezTo>
                    <a:pt x="278" y="792"/>
                    <a:pt x="280" y="793"/>
                    <a:pt x="280" y="794"/>
                  </a:cubicBezTo>
                  <a:cubicBezTo>
                    <a:pt x="282" y="796"/>
                    <a:pt x="282" y="796"/>
                    <a:pt x="282" y="796"/>
                  </a:cubicBezTo>
                  <a:cubicBezTo>
                    <a:pt x="283" y="798"/>
                    <a:pt x="282" y="799"/>
                    <a:pt x="281" y="800"/>
                  </a:cubicBezTo>
                  <a:cubicBezTo>
                    <a:pt x="281" y="800"/>
                    <a:pt x="280" y="800"/>
                    <a:pt x="280" y="800"/>
                  </a:cubicBezTo>
                  <a:close/>
                  <a:moveTo>
                    <a:pt x="271" y="784"/>
                  </a:moveTo>
                  <a:cubicBezTo>
                    <a:pt x="270" y="784"/>
                    <a:pt x="269" y="783"/>
                    <a:pt x="269" y="782"/>
                  </a:cubicBezTo>
                  <a:cubicBezTo>
                    <a:pt x="268" y="780"/>
                    <a:pt x="268" y="780"/>
                    <a:pt x="268" y="780"/>
                  </a:cubicBezTo>
                  <a:cubicBezTo>
                    <a:pt x="267" y="779"/>
                    <a:pt x="267" y="777"/>
                    <a:pt x="269" y="777"/>
                  </a:cubicBezTo>
                  <a:cubicBezTo>
                    <a:pt x="270" y="776"/>
                    <a:pt x="271" y="776"/>
                    <a:pt x="272" y="778"/>
                  </a:cubicBezTo>
                  <a:cubicBezTo>
                    <a:pt x="273" y="780"/>
                    <a:pt x="273" y="780"/>
                    <a:pt x="273" y="780"/>
                  </a:cubicBezTo>
                  <a:cubicBezTo>
                    <a:pt x="274" y="781"/>
                    <a:pt x="273" y="783"/>
                    <a:pt x="272" y="783"/>
                  </a:cubicBezTo>
                  <a:cubicBezTo>
                    <a:pt x="272" y="784"/>
                    <a:pt x="272" y="784"/>
                    <a:pt x="271" y="784"/>
                  </a:cubicBezTo>
                  <a:close/>
                  <a:moveTo>
                    <a:pt x="263" y="768"/>
                  </a:moveTo>
                  <a:cubicBezTo>
                    <a:pt x="262" y="768"/>
                    <a:pt x="261" y="767"/>
                    <a:pt x="261" y="766"/>
                  </a:cubicBezTo>
                  <a:cubicBezTo>
                    <a:pt x="259" y="764"/>
                    <a:pt x="259" y="764"/>
                    <a:pt x="259" y="764"/>
                  </a:cubicBezTo>
                  <a:cubicBezTo>
                    <a:pt x="258" y="762"/>
                    <a:pt x="259" y="761"/>
                    <a:pt x="260" y="760"/>
                  </a:cubicBezTo>
                  <a:cubicBezTo>
                    <a:pt x="261" y="760"/>
                    <a:pt x="263" y="760"/>
                    <a:pt x="263" y="761"/>
                  </a:cubicBezTo>
                  <a:cubicBezTo>
                    <a:pt x="265" y="764"/>
                    <a:pt x="265" y="764"/>
                    <a:pt x="265" y="764"/>
                  </a:cubicBezTo>
                  <a:cubicBezTo>
                    <a:pt x="265" y="765"/>
                    <a:pt x="265" y="767"/>
                    <a:pt x="264" y="767"/>
                  </a:cubicBezTo>
                  <a:cubicBezTo>
                    <a:pt x="263" y="767"/>
                    <a:pt x="263" y="768"/>
                    <a:pt x="263" y="768"/>
                  </a:cubicBezTo>
                  <a:close/>
                  <a:moveTo>
                    <a:pt x="254" y="751"/>
                  </a:moveTo>
                  <a:cubicBezTo>
                    <a:pt x="253" y="751"/>
                    <a:pt x="252" y="751"/>
                    <a:pt x="252" y="750"/>
                  </a:cubicBezTo>
                  <a:cubicBezTo>
                    <a:pt x="251" y="747"/>
                    <a:pt x="251" y="747"/>
                    <a:pt x="251" y="747"/>
                  </a:cubicBezTo>
                  <a:cubicBezTo>
                    <a:pt x="250" y="746"/>
                    <a:pt x="251" y="745"/>
                    <a:pt x="252" y="744"/>
                  </a:cubicBezTo>
                  <a:cubicBezTo>
                    <a:pt x="253" y="743"/>
                    <a:pt x="254" y="744"/>
                    <a:pt x="255" y="745"/>
                  </a:cubicBezTo>
                  <a:cubicBezTo>
                    <a:pt x="256" y="748"/>
                    <a:pt x="256" y="748"/>
                    <a:pt x="256" y="748"/>
                  </a:cubicBezTo>
                  <a:cubicBezTo>
                    <a:pt x="257" y="749"/>
                    <a:pt x="256" y="750"/>
                    <a:pt x="255" y="751"/>
                  </a:cubicBezTo>
                  <a:cubicBezTo>
                    <a:pt x="255" y="751"/>
                    <a:pt x="255" y="751"/>
                    <a:pt x="254" y="751"/>
                  </a:cubicBezTo>
                  <a:close/>
                  <a:moveTo>
                    <a:pt x="246" y="735"/>
                  </a:moveTo>
                  <a:cubicBezTo>
                    <a:pt x="245" y="735"/>
                    <a:pt x="244" y="734"/>
                    <a:pt x="244" y="734"/>
                  </a:cubicBezTo>
                  <a:cubicBezTo>
                    <a:pt x="242" y="731"/>
                    <a:pt x="242" y="731"/>
                    <a:pt x="242" y="731"/>
                  </a:cubicBezTo>
                  <a:cubicBezTo>
                    <a:pt x="242" y="730"/>
                    <a:pt x="242" y="728"/>
                    <a:pt x="243" y="728"/>
                  </a:cubicBezTo>
                  <a:cubicBezTo>
                    <a:pt x="245" y="727"/>
                    <a:pt x="246" y="728"/>
                    <a:pt x="247" y="729"/>
                  </a:cubicBezTo>
                  <a:cubicBezTo>
                    <a:pt x="248" y="731"/>
                    <a:pt x="248" y="731"/>
                    <a:pt x="248" y="731"/>
                  </a:cubicBezTo>
                  <a:cubicBezTo>
                    <a:pt x="249" y="733"/>
                    <a:pt x="248" y="734"/>
                    <a:pt x="247" y="735"/>
                  </a:cubicBezTo>
                  <a:cubicBezTo>
                    <a:pt x="247" y="735"/>
                    <a:pt x="246" y="735"/>
                    <a:pt x="246" y="735"/>
                  </a:cubicBezTo>
                  <a:close/>
                  <a:moveTo>
                    <a:pt x="238" y="719"/>
                  </a:moveTo>
                  <a:cubicBezTo>
                    <a:pt x="237" y="719"/>
                    <a:pt x="236" y="718"/>
                    <a:pt x="236" y="717"/>
                  </a:cubicBezTo>
                  <a:cubicBezTo>
                    <a:pt x="234" y="715"/>
                    <a:pt x="234" y="715"/>
                    <a:pt x="234" y="715"/>
                  </a:cubicBezTo>
                  <a:cubicBezTo>
                    <a:pt x="234" y="713"/>
                    <a:pt x="234" y="712"/>
                    <a:pt x="235" y="711"/>
                  </a:cubicBezTo>
                  <a:cubicBezTo>
                    <a:pt x="236" y="711"/>
                    <a:pt x="238" y="711"/>
                    <a:pt x="238" y="712"/>
                  </a:cubicBezTo>
                  <a:cubicBezTo>
                    <a:pt x="240" y="715"/>
                    <a:pt x="240" y="715"/>
                    <a:pt x="240" y="715"/>
                  </a:cubicBezTo>
                  <a:cubicBezTo>
                    <a:pt x="240" y="716"/>
                    <a:pt x="240" y="718"/>
                    <a:pt x="239" y="718"/>
                  </a:cubicBezTo>
                  <a:cubicBezTo>
                    <a:pt x="238" y="718"/>
                    <a:pt x="238" y="719"/>
                    <a:pt x="238" y="719"/>
                  </a:cubicBezTo>
                  <a:close/>
                  <a:moveTo>
                    <a:pt x="230" y="702"/>
                  </a:moveTo>
                  <a:cubicBezTo>
                    <a:pt x="229" y="702"/>
                    <a:pt x="228" y="702"/>
                    <a:pt x="227" y="701"/>
                  </a:cubicBezTo>
                  <a:cubicBezTo>
                    <a:pt x="226" y="698"/>
                    <a:pt x="226" y="698"/>
                    <a:pt x="226" y="698"/>
                  </a:cubicBezTo>
                  <a:cubicBezTo>
                    <a:pt x="226" y="697"/>
                    <a:pt x="226" y="695"/>
                    <a:pt x="227" y="695"/>
                  </a:cubicBezTo>
                  <a:cubicBezTo>
                    <a:pt x="228" y="694"/>
                    <a:pt x="230" y="695"/>
                    <a:pt x="230" y="696"/>
                  </a:cubicBezTo>
                  <a:cubicBezTo>
                    <a:pt x="232" y="699"/>
                    <a:pt x="232" y="699"/>
                    <a:pt x="232" y="699"/>
                  </a:cubicBezTo>
                  <a:cubicBezTo>
                    <a:pt x="232" y="700"/>
                    <a:pt x="232" y="701"/>
                    <a:pt x="231" y="702"/>
                  </a:cubicBezTo>
                  <a:cubicBezTo>
                    <a:pt x="230" y="702"/>
                    <a:pt x="230" y="702"/>
                    <a:pt x="230" y="702"/>
                  </a:cubicBezTo>
                  <a:close/>
                  <a:moveTo>
                    <a:pt x="222" y="686"/>
                  </a:moveTo>
                  <a:cubicBezTo>
                    <a:pt x="221" y="686"/>
                    <a:pt x="220" y="685"/>
                    <a:pt x="219" y="684"/>
                  </a:cubicBezTo>
                  <a:cubicBezTo>
                    <a:pt x="218" y="682"/>
                    <a:pt x="218" y="682"/>
                    <a:pt x="218" y="682"/>
                  </a:cubicBezTo>
                  <a:cubicBezTo>
                    <a:pt x="218" y="680"/>
                    <a:pt x="218" y="679"/>
                    <a:pt x="219" y="678"/>
                  </a:cubicBezTo>
                  <a:cubicBezTo>
                    <a:pt x="220" y="678"/>
                    <a:pt x="222" y="678"/>
                    <a:pt x="222" y="679"/>
                  </a:cubicBezTo>
                  <a:cubicBezTo>
                    <a:pt x="224" y="682"/>
                    <a:pt x="224" y="682"/>
                    <a:pt x="224" y="682"/>
                  </a:cubicBezTo>
                  <a:cubicBezTo>
                    <a:pt x="224" y="683"/>
                    <a:pt x="224" y="685"/>
                    <a:pt x="223" y="685"/>
                  </a:cubicBezTo>
                  <a:cubicBezTo>
                    <a:pt x="222" y="686"/>
                    <a:pt x="222" y="686"/>
                    <a:pt x="222" y="686"/>
                  </a:cubicBezTo>
                  <a:close/>
                  <a:moveTo>
                    <a:pt x="214" y="669"/>
                  </a:moveTo>
                  <a:cubicBezTo>
                    <a:pt x="213" y="669"/>
                    <a:pt x="212" y="669"/>
                    <a:pt x="212" y="668"/>
                  </a:cubicBezTo>
                  <a:cubicBezTo>
                    <a:pt x="210" y="665"/>
                    <a:pt x="210" y="665"/>
                    <a:pt x="210" y="665"/>
                  </a:cubicBezTo>
                  <a:cubicBezTo>
                    <a:pt x="210" y="664"/>
                    <a:pt x="210" y="662"/>
                    <a:pt x="211" y="662"/>
                  </a:cubicBezTo>
                  <a:cubicBezTo>
                    <a:pt x="213" y="661"/>
                    <a:pt x="214" y="662"/>
                    <a:pt x="215" y="663"/>
                  </a:cubicBezTo>
                  <a:cubicBezTo>
                    <a:pt x="216" y="666"/>
                    <a:pt x="216" y="666"/>
                    <a:pt x="216" y="666"/>
                  </a:cubicBezTo>
                  <a:cubicBezTo>
                    <a:pt x="216" y="667"/>
                    <a:pt x="216" y="668"/>
                    <a:pt x="215" y="669"/>
                  </a:cubicBezTo>
                  <a:cubicBezTo>
                    <a:pt x="214" y="669"/>
                    <a:pt x="214" y="669"/>
                    <a:pt x="214" y="669"/>
                  </a:cubicBezTo>
                  <a:close/>
                  <a:moveTo>
                    <a:pt x="206" y="653"/>
                  </a:moveTo>
                  <a:cubicBezTo>
                    <a:pt x="205" y="653"/>
                    <a:pt x="204" y="652"/>
                    <a:pt x="204" y="651"/>
                  </a:cubicBezTo>
                  <a:cubicBezTo>
                    <a:pt x="203" y="648"/>
                    <a:pt x="203" y="648"/>
                    <a:pt x="203" y="648"/>
                  </a:cubicBezTo>
                  <a:cubicBezTo>
                    <a:pt x="202" y="647"/>
                    <a:pt x="203" y="646"/>
                    <a:pt x="204" y="645"/>
                  </a:cubicBezTo>
                  <a:cubicBezTo>
                    <a:pt x="205" y="645"/>
                    <a:pt x="206" y="645"/>
                    <a:pt x="207" y="646"/>
                  </a:cubicBezTo>
                  <a:cubicBezTo>
                    <a:pt x="208" y="649"/>
                    <a:pt x="208" y="649"/>
                    <a:pt x="208" y="649"/>
                  </a:cubicBezTo>
                  <a:cubicBezTo>
                    <a:pt x="209" y="650"/>
                    <a:pt x="208" y="652"/>
                    <a:pt x="207" y="652"/>
                  </a:cubicBezTo>
                  <a:cubicBezTo>
                    <a:pt x="207" y="652"/>
                    <a:pt x="206" y="653"/>
                    <a:pt x="206" y="653"/>
                  </a:cubicBezTo>
                  <a:close/>
                  <a:moveTo>
                    <a:pt x="198" y="636"/>
                  </a:moveTo>
                  <a:cubicBezTo>
                    <a:pt x="197" y="636"/>
                    <a:pt x="197" y="635"/>
                    <a:pt x="196" y="634"/>
                  </a:cubicBezTo>
                  <a:cubicBezTo>
                    <a:pt x="195" y="632"/>
                    <a:pt x="195" y="632"/>
                    <a:pt x="195" y="632"/>
                  </a:cubicBezTo>
                  <a:cubicBezTo>
                    <a:pt x="194" y="631"/>
                    <a:pt x="195" y="629"/>
                    <a:pt x="196" y="629"/>
                  </a:cubicBezTo>
                  <a:cubicBezTo>
                    <a:pt x="197" y="628"/>
                    <a:pt x="199" y="629"/>
                    <a:pt x="199" y="630"/>
                  </a:cubicBezTo>
                  <a:cubicBezTo>
                    <a:pt x="201" y="633"/>
                    <a:pt x="201" y="633"/>
                    <a:pt x="201" y="633"/>
                  </a:cubicBezTo>
                  <a:cubicBezTo>
                    <a:pt x="201" y="634"/>
                    <a:pt x="201" y="635"/>
                    <a:pt x="199" y="636"/>
                  </a:cubicBezTo>
                  <a:cubicBezTo>
                    <a:pt x="199" y="636"/>
                    <a:pt x="199" y="636"/>
                    <a:pt x="198" y="636"/>
                  </a:cubicBezTo>
                  <a:close/>
                  <a:moveTo>
                    <a:pt x="191" y="619"/>
                  </a:moveTo>
                  <a:cubicBezTo>
                    <a:pt x="190" y="619"/>
                    <a:pt x="189" y="619"/>
                    <a:pt x="189" y="618"/>
                  </a:cubicBezTo>
                  <a:cubicBezTo>
                    <a:pt x="187" y="615"/>
                    <a:pt x="187" y="615"/>
                    <a:pt x="187" y="615"/>
                  </a:cubicBezTo>
                  <a:cubicBezTo>
                    <a:pt x="187" y="614"/>
                    <a:pt x="187" y="612"/>
                    <a:pt x="189" y="612"/>
                  </a:cubicBezTo>
                  <a:cubicBezTo>
                    <a:pt x="190" y="611"/>
                    <a:pt x="191" y="612"/>
                    <a:pt x="192" y="613"/>
                  </a:cubicBezTo>
                  <a:cubicBezTo>
                    <a:pt x="193" y="616"/>
                    <a:pt x="193" y="616"/>
                    <a:pt x="193" y="616"/>
                  </a:cubicBezTo>
                  <a:cubicBezTo>
                    <a:pt x="194" y="617"/>
                    <a:pt x="193" y="618"/>
                    <a:pt x="192" y="619"/>
                  </a:cubicBezTo>
                  <a:cubicBezTo>
                    <a:pt x="191" y="619"/>
                    <a:pt x="191" y="619"/>
                    <a:pt x="191" y="619"/>
                  </a:cubicBezTo>
                  <a:close/>
                  <a:moveTo>
                    <a:pt x="183" y="602"/>
                  </a:moveTo>
                  <a:cubicBezTo>
                    <a:pt x="183" y="602"/>
                    <a:pt x="182" y="602"/>
                    <a:pt x="181" y="601"/>
                  </a:cubicBezTo>
                  <a:cubicBezTo>
                    <a:pt x="180" y="598"/>
                    <a:pt x="180" y="598"/>
                    <a:pt x="180" y="598"/>
                  </a:cubicBezTo>
                  <a:cubicBezTo>
                    <a:pt x="180" y="597"/>
                    <a:pt x="180" y="596"/>
                    <a:pt x="181" y="595"/>
                  </a:cubicBezTo>
                  <a:cubicBezTo>
                    <a:pt x="182" y="595"/>
                    <a:pt x="184" y="595"/>
                    <a:pt x="184" y="596"/>
                  </a:cubicBezTo>
                  <a:cubicBezTo>
                    <a:pt x="186" y="599"/>
                    <a:pt x="186" y="599"/>
                    <a:pt x="186" y="599"/>
                  </a:cubicBezTo>
                  <a:cubicBezTo>
                    <a:pt x="186" y="600"/>
                    <a:pt x="186" y="602"/>
                    <a:pt x="184" y="602"/>
                  </a:cubicBezTo>
                  <a:cubicBezTo>
                    <a:pt x="184" y="602"/>
                    <a:pt x="184" y="602"/>
                    <a:pt x="183" y="602"/>
                  </a:cubicBezTo>
                  <a:close/>
                  <a:moveTo>
                    <a:pt x="176" y="586"/>
                  </a:moveTo>
                  <a:cubicBezTo>
                    <a:pt x="175" y="586"/>
                    <a:pt x="174" y="585"/>
                    <a:pt x="174" y="584"/>
                  </a:cubicBezTo>
                  <a:cubicBezTo>
                    <a:pt x="173" y="581"/>
                    <a:pt x="173" y="581"/>
                    <a:pt x="173" y="581"/>
                  </a:cubicBezTo>
                  <a:cubicBezTo>
                    <a:pt x="172" y="580"/>
                    <a:pt x="173" y="579"/>
                    <a:pt x="174" y="578"/>
                  </a:cubicBezTo>
                  <a:cubicBezTo>
                    <a:pt x="175" y="578"/>
                    <a:pt x="177" y="578"/>
                    <a:pt x="177" y="580"/>
                  </a:cubicBezTo>
                  <a:cubicBezTo>
                    <a:pt x="178" y="582"/>
                    <a:pt x="178" y="582"/>
                    <a:pt x="178" y="582"/>
                  </a:cubicBezTo>
                  <a:cubicBezTo>
                    <a:pt x="179" y="584"/>
                    <a:pt x="178" y="585"/>
                    <a:pt x="177" y="585"/>
                  </a:cubicBezTo>
                  <a:cubicBezTo>
                    <a:pt x="177" y="586"/>
                    <a:pt x="176" y="586"/>
                    <a:pt x="176" y="586"/>
                  </a:cubicBezTo>
                  <a:close/>
                  <a:moveTo>
                    <a:pt x="169" y="569"/>
                  </a:moveTo>
                  <a:cubicBezTo>
                    <a:pt x="168" y="569"/>
                    <a:pt x="167" y="568"/>
                    <a:pt x="167" y="567"/>
                  </a:cubicBezTo>
                  <a:cubicBezTo>
                    <a:pt x="166" y="565"/>
                    <a:pt x="166" y="565"/>
                    <a:pt x="166" y="565"/>
                  </a:cubicBezTo>
                  <a:cubicBezTo>
                    <a:pt x="165" y="563"/>
                    <a:pt x="166" y="562"/>
                    <a:pt x="167" y="561"/>
                  </a:cubicBezTo>
                  <a:cubicBezTo>
                    <a:pt x="168" y="561"/>
                    <a:pt x="170" y="562"/>
                    <a:pt x="170" y="563"/>
                  </a:cubicBezTo>
                  <a:cubicBezTo>
                    <a:pt x="171" y="566"/>
                    <a:pt x="171" y="566"/>
                    <a:pt x="171" y="566"/>
                  </a:cubicBezTo>
                  <a:cubicBezTo>
                    <a:pt x="172" y="567"/>
                    <a:pt x="171" y="568"/>
                    <a:pt x="170" y="569"/>
                  </a:cubicBezTo>
                  <a:cubicBezTo>
                    <a:pt x="170" y="569"/>
                    <a:pt x="169" y="569"/>
                    <a:pt x="169" y="569"/>
                  </a:cubicBezTo>
                  <a:close/>
                  <a:moveTo>
                    <a:pt x="162" y="552"/>
                  </a:moveTo>
                  <a:cubicBezTo>
                    <a:pt x="161" y="552"/>
                    <a:pt x="160" y="551"/>
                    <a:pt x="160" y="550"/>
                  </a:cubicBezTo>
                  <a:cubicBezTo>
                    <a:pt x="159" y="548"/>
                    <a:pt x="159" y="548"/>
                    <a:pt x="159" y="548"/>
                  </a:cubicBezTo>
                  <a:cubicBezTo>
                    <a:pt x="158" y="546"/>
                    <a:pt x="159" y="545"/>
                    <a:pt x="160" y="545"/>
                  </a:cubicBezTo>
                  <a:cubicBezTo>
                    <a:pt x="161" y="544"/>
                    <a:pt x="162" y="545"/>
                    <a:pt x="163" y="546"/>
                  </a:cubicBezTo>
                  <a:cubicBezTo>
                    <a:pt x="164" y="549"/>
                    <a:pt x="164" y="549"/>
                    <a:pt x="164" y="549"/>
                  </a:cubicBezTo>
                  <a:cubicBezTo>
                    <a:pt x="165" y="550"/>
                    <a:pt x="164" y="551"/>
                    <a:pt x="163" y="552"/>
                  </a:cubicBezTo>
                  <a:cubicBezTo>
                    <a:pt x="163" y="552"/>
                    <a:pt x="162" y="552"/>
                    <a:pt x="162" y="552"/>
                  </a:cubicBezTo>
                  <a:close/>
                  <a:moveTo>
                    <a:pt x="155" y="535"/>
                  </a:moveTo>
                  <a:cubicBezTo>
                    <a:pt x="154" y="535"/>
                    <a:pt x="153" y="534"/>
                    <a:pt x="153" y="534"/>
                  </a:cubicBezTo>
                  <a:cubicBezTo>
                    <a:pt x="152" y="531"/>
                    <a:pt x="152" y="531"/>
                    <a:pt x="152" y="531"/>
                  </a:cubicBezTo>
                  <a:cubicBezTo>
                    <a:pt x="151" y="529"/>
                    <a:pt x="152" y="528"/>
                    <a:pt x="153" y="528"/>
                  </a:cubicBezTo>
                  <a:cubicBezTo>
                    <a:pt x="154" y="527"/>
                    <a:pt x="156" y="528"/>
                    <a:pt x="156" y="529"/>
                  </a:cubicBezTo>
                  <a:cubicBezTo>
                    <a:pt x="157" y="532"/>
                    <a:pt x="157" y="532"/>
                    <a:pt x="157" y="532"/>
                  </a:cubicBezTo>
                  <a:cubicBezTo>
                    <a:pt x="158" y="533"/>
                    <a:pt x="157" y="534"/>
                    <a:pt x="156" y="535"/>
                  </a:cubicBezTo>
                  <a:cubicBezTo>
                    <a:pt x="156" y="535"/>
                    <a:pt x="155" y="535"/>
                    <a:pt x="155" y="535"/>
                  </a:cubicBezTo>
                  <a:close/>
                  <a:moveTo>
                    <a:pt x="148" y="518"/>
                  </a:moveTo>
                  <a:cubicBezTo>
                    <a:pt x="147" y="518"/>
                    <a:pt x="146" y="517"/>
                    <a:pt x="146" y="517"/>
                  </a:cubicBezTo>
                  <a:cubicBezTo>
                    <a:pt x="145" y="514"/>
                    <a:pt x="145" y="514"/>
                    <a:pt x="145" y="514"/>
                  </a:cubicBezTo>
                  <a:cubicBezTo>
                    <a:pt x="144" y="512"/>
                    <a:pt x="145" y="511"/>
                    <a:pt x="146" y="511"/>
                  </a:cubicBezTo>
                  <a:cubicBezTo>
                    <a:pt x="147" y="510"/>
                    <a:pt x="149" y="511"/>
                    <a:pt x="149" y="512"/>
                  </a:cubicBezTo>
                  <a:cubicBezTo>
                    <a:pt x="150" y="515"/>
                    <a:pt x="150" y="515"/>
                    <a:pt x="150" y="515"/>
                  </a:cubicBezTo>
                  <a:cubicBezTo>
                    <a:pt x="151" y="516"/>
                    <a:pt x="150" y="517"/>
                    <a:pt x="149" y="518"/>
                  </a:cubicBezTo>
                  <a:cubicBezTo>
                    <a:pt x="149" y="518"/>
                    <a:pt x="149" y="518"/>
                    <a:pt x="148" y="518"/>
                  </a:cubicBezTo>
                  <a:close/>
                  <a:moveTo>
                    <a:pt x="142" y="501"/>
                  </a:moveTo>
                  <a:cubicBezTo>
                    <a:pt x="141" y="501"/>
                    <a:pt x="140" y="500"/>
                    <a:pt x="139" y="499"/>
                  </a:cubicBezTo>
                  <a:cubicBezTo>
                    <a:pt x="138" y="497"/>
                    <a:pt x="138" y="497"/>
                    <a:pt x="138" y="497"/>
                  </a:cubicBezTo>
                  <a:cubicBezTo>
                    <a:pt x="138" y="495"/>
                    <a:pt x="138" y="494"/>
                    <a:pt x="140" y="494"/>
                  </a:cubicBezTo>
                  <a:cubicBezTo>
                    <a:pt x="141" y="493"/>
                    <a:pt x="142" y="494"/>
                    <a:pt x="143" y="495"/>
                  </a:cubicBezTo>
                  <a:cubicBezTo>
                    <a:pt x="144" y="498"/>
                    <a:pt x="144" y="498"/>
                    <a:pt x="144" y="498"/>
                  </a:cubicBezTo>
                  <a:cubicBezTo>
                    <a:pt x="144" y="499"/>
                    <a:pt x="144" y="500"/>
                    <a:pt x="142" y="501"/>
                  </a:cubicBezTo>
                  <a:cubicBezTo>
                    <a:pt x="142" y="501"/>
                    <a:pt x="142" y="501"/>
                    <a:pt x="142" y="501"/>
                  </a:cubicBezTo>
                  <a:close/>
                  <a:moveTo>
                    <a:pt x="135" y="484"/>
                  </a:moveTo>
                  <a:cubicBezTo>
                    <a:pt x="134" y="484"/>
                    <a:pt x="133" y="483"/>
                    <a:pt x="133" y="482"/>
                  </a:cubicBezTo>
                  <a:cubicBezTo>
                    <a:pt x="132" y="480"/>
                    <a:pt x="132" y="480"/>
                    <a:pt x="132" y="480"/>
                  </a:cubicBezTo>
                  <a:cubicBezTo>
                    <a:pt x="131" y="478"/>
                    <a:pt x="132" y="477"/>
                    <a:pt x="133" y="476"/>
                  </a:cubicBezTo>
                  <a:cubicBezTo>
                    <a:pt x="134" y="476"/>
                    <a:pt x="136" y="477"/>
                    <a:pt x="136" y="478"/>
                  </a:cubicBezTo>
                  <a:cubicBezTo>
                    <a:pt x="137" y="481"/>
                    <a:pt x="137" y="481"/>
                    <a:pt x="137" y="481"/>
                  </a:cubicBezTo>
                  <a:cubicBezTo>
                    <a:pt x="138" y="482"/>
                    <a:pt x="137" y="483"/>
                    <a:pt x="136" y="484"/>
                  </a:cubicBezTo>
                  <a:cubicBezTo>
                    <a:pt x="136" y="484"/>
                    <a:pt x="135" y="484"/>
                    <a:pt x="135" y="484"/>
                  </a:cubicBezTo>
                  <a:close/>
                  <a:moveTo>
                    <a:pt x="129" y="467"/>
                  </a:moveTo>
                  <a:cubicBezTo>
                    <a:pt x="128" y="467"/>
                    <a:pt x="127" y="466"/>
                    <a:pt x="126" y="465"/>
                  </a:cubicBezTo>
                  <a:cubicBezTo>
                    <a:pt x="125" y="462"/>
                    <a:pt x="125" y="462"/>
                    <a:pt x="125" y="462"/>
                  </a:cubicBezTo>
                  <a:cubicBezTo>
                    <a:pt x="125" y="461"/>
                    <a:pt x="125" y="460"/>
                    <a:pt x="127" y="459"/>
                  </a:cubicBezTo>
                  <a:cubicBezTo>
                    <a:pt x="128" y="459"/>
                    <a:pt x="129" y="460"/>
                    <a:pt x="130" y="461"/>
                  </a:cubicBezTo>
                  <a:cubicBezTo>
                    <a:pt x="131" y="464"/>
                    <a:pt x="131" y="464"/>
                    <a:pt x="131" y="464"/>
                  </a:cubicBezTo>
                  <a:cubicBezTo>
                    <a:pt x="131" y="465"/>
                    <a:pt x="131" y="466"/>
                    <a:pt x="129" y="467"/>
                  </a:cubicBezTo>
                  <a:cubicBezTo>
                    <a:pt x="129" y="467"/>
                    <a:pt x="129" y="467"/>
                    <a:pt x="129" y="467"/>
                  </a:cubicBezTo>
                  <a:close/>
                  <a:moveTo>
                    <a:pt x="122" y="450"/>
                  </a:moveTo>
                  <a:cubicBezTo>
                    <a:pt x="121" y="450"/>
                    <a:pt x="120" y="449"/>
                    <a:pt x="120" y="448"/>
                  </a:cubicBezTo>
                  <a:cubicBezTo>
                    <a:pt x="119" y="445"/>
                    <a:pt x="119" y="445"/>
                    <a:pt x="119" y="445"/>
                  </a:cubicBezTo>
                  <a:cubicBezTo>
                    <a:pt x="118" y="444"/>
                    <a:pt x="119" y="443"/>
                    <a:pt x="120" y="442"/>
                  </a:cubicBezTo>
                  <a:cubicBezTo>
                    <a:pt x="122" y="442"/>
                    <a:pt x="123" y="442"/>
                    <a:pt x="123" y="444"/>
                  </a:cubicBezTo>
                  <a:cubicBezTo>
                    <a:pt x="124" y="446"/>
                    <a:pt x="124" y="446"/>
                    <a:pt x="124" y="446"/>
                  </a:cubicBezTo>
                  <a:cubicBezTo>
                    <a:pt x="125" y="448"/>
                    <a:pt x="124" y="449"/>
                    <a:pt x="123" y="449"/>
                  </a:cubicBezTo>
                  <a:cubicBezTo>
                    <a:pt x="123" y="450"/>
                    <a:pt x="122" y="450"/>
                    <a:pt x="122" y="450"/>
                  </a:cubicBezTo>
                  <a:close/>
                  <a:moveTo>
                    <a:pt x="116" y="432"/>
                  </a:moveTo>
                  <a:cubicBezTo>
                    <a:pt x="115" y="432"/>
                    <a:pt x="114" y="432"/>
                    <a:pt x="114" y="431"/>
                  </a:cubicBezTo>
                  <a:cubicBezTo>
                    <a:pt x="113" y="428"/>
                    <a:pt x="113" y="428"/>
                    <a:pt x="113" y="428"/>
                  </a:cubicBezTo>
                  <a:cubicBezTo>
                    <a:pt x="112" y="427"/>
                    <a:pt x="113" y="425"/>
                    <a:pt x="114" y="425"/>
                  </a:cubicBezTo>
                  <a:cubicBezTo>
                    <a:pt x="115" y="425"/>
                    <a:pt x="117" y="425"/>
                    <a:pt x="117" y="426"/>
                  </a:cubicBezTo>
                  <a:cubicBezTo>
                    <a:pt x="118" y="429"/>
                    <a:pt x="118" y="429"/>
                    <a:pt x="118" y="429"/>
                  </a:cubicBezTo>
                  <a:cubicBezTo>
                    <a:pt x="119" y="430"/>
                    <a:pt x="118" y="432"/>
                    <a:pt x="117" y="432"/>
                  </a:cubicBezTo>
                  <a:cubicBezTo>
                    <a:pt x="116" y="432"/>
                    <a:pt x="116" y="432"/>
                    <a:pt x="116" y="432"/>
                  </a:cubicBezTo>
                  <a:close/>
                  <a:moveTo>
                    <a:pt x="110" y="415"/>
                  </a:moveTo>
                  <a:cubicBezTo>
                    <a:pt x="109" y="415"/>
                    <a:pt x="108" y="415"/>
                    <a:pt x="108" y="414"/>
                  </a:cubicBezTo>
                  <a:cubicBezTo>
                    <a:pt x="107" y="411"/>
                    <a:pt x="107" y="411"/>
                    <a:pt x="107" y="411"/>
                  </a:cubicBezTo>
                  <a:cubicBezTo>
                    <a:pt x="106" y="409"/>
                    <a:pt x="107" y="408"/>
                    <a:pt x="108" y="408"/>
                  </a:cubicBezTo>
                  <a:cubicBezTo>
                    <a:pt x="109" y="407"/>
                    <a:pt x="111" y="408"/>
                    <a:pt x="111" y="409"/>
                  </a:cubicBezTo>
                  <a:cubicBezTo>
                    <a:pt x="112" y="412"/>
                    <a:pt x="112" y="412"/>
                    <a:pt x="112" y="412"/>
                  </a:cubicBezTo>
                  <a:cubicBezTo>
                    <a:pt x="113" y="413"/>
                    <a:pt x="112" y="415"/>
                    <a:pt x="111" y="415"/>
                  </a:cubicBezTo>
                  <a:cubicBezTo>
                    <a:pt x="110" y="415"/>
                    <a:pt x="110" y="415"/>
                    <a:pt x="110" y="415"/>
                  </a:cubicBezTo>
                  <a:close/>
                  <a:moveTo>
                    <a:pt x="104" y="398"/>
                  </a:moveTo>
                  <a:cubicBezTo>
                    <a:pt x="103" y="398"/>
                    <a:pt x="102" y="397"/>
                    <a:pt x="102" y="396"/>
                  </a:cubicBezTo>
                  <a:cubicBezTo>
                    <a:pt x="101" y="393"/>
                    <a:pt x="101" y="393"/>
                    <a:pt x="101" y="393"/>
                  </a:cubicBezTo>
                  <a:cubicBezTo>
                    <a:pt x="100" y="392"/>
                    <a:pt x="101" y="391"/>
                    <a:pt x="102" y="390"/>
                  </a:cubicBezTo>
                  <a:cubicBezTo>
                    <a:pt x="103" y="390"/>
                    <a:pt x="105" y="391"/>
                    <a:pt x="105" y="392"/>
                  </a:cubicBezTo>
                  <a:cubicBezTo>
                    <a:pt x="106" y="395"/>
                    <a:pt x="106" y="395"/>
                    <a:pt x="106" y="395"/>
                  </a:cubicBezTo>
                  <a:cubicBezTo>
                    <a:pt x="107" y="396"/>
                    <a:pt x="106" y="397"/>
                    <a:pt x="105" y="398"/>
                  </a:cubicBezTo>
                  <a:cubicBezTo>
                    <a:pt x="104" y="398"/>
                    <a:pt x="104" y="398"/>
                    <a:pt x="104" y="398"/>
                  </a:cubicBezTo>
                  <a:close/>
                  <a:moveTo>
                    <a:pt x="98" y="381"/>
                  </a:moveTo>
                  <a:cubicBezTo>
                    <a:pt x="97" y="381"/>
                    <a:pt x="96" y="380"/>
                    <a:pt x="96" y="379"/>
                  </a:cubicBezTo>
                  <a:cubicBezTo>
                    <a:pt x="95" y="376"/>
                    <a:pt x="95" y="376"/>
                    <a:pt x="95" y="376"/>
                  </a:cubicBezTo>
                  <a:cubicBezTo>
                    <a:pt x="94" y="375"/>
                    <a:pt x="95" y="373"/>
                    <a:pt x="96" y="373"/>
                  </a:cubicBezTo>
                  <a:cubicBezTo>
                    <a:pt x="98" y="373"/>
                    <a:pt x="99" y="373"/>
                    <a:pt x="99" y="375"/>
                  </a:cubicBezTo>
                  <a:cubicBezTo>
                    <a:pt x="100" y="377"/>
                    <a:pt x="100" y="377"/>
                    <a:pt x="100" y="377"/>
                  </a:cubicBezTo>
                  <a:cubicBezTo>
                    <a:pt x="101" y="379"/>
                    <a:pt x="100" y="380"/>
                    <a:pt x="99" y="380"/>
                  </a:cubicBezTo>
                  <a:cubicBezTo>
                    <a:pt x="99" y="381"/>
                    <a:pt x="98" y="381"/>
                    <a:pt x="98" y="381"/>
                  </a:cubicBezTo>
                  <a:close/>
                  <a:moveTo>
                    <a:pt x="92" y="363"/>
                  </a:moveTo>
                  <a:cubicBezTo>
                    <a:pt x="91" y="363"/>
                    <a:pt x="90" y="363"/>
                    <a:pt x="90" y="362"/>
                  </a:cubicBezTo>
                  <a:cubicBezTo>
                    <a:pt x="89" y="359"/>
                    <a:pt x="89" y="359"/>
                    <a:pt x="89" y="359"/>
                  </a:cubicBezTo>
                  <a:cubicBezTo>
                    <a:pt x="89" y="357"/>
                    <a:pt x="89" y="356"/>
                    <a:pt x="91" y="356"/>
                  </a:cubicBezTo>
                  <a:cubicBezTo>
                    <a:pt x="92" y="355"/>
                    <a:pt x="93" y="356"/>
                    <a:pt x="94" y="357"/>
                  </a:cubicBezTo>
                  <a:cubicBezTo>
                    <a:pt x="95" y="360"/>
                    <a:pt x="95" y="360"/>
                    <a:pt x="95" y="360"/>
                  </a:cubicBezTo>
                  <a:cubicBezTo>
                    <a:pt x="95" y="361"/>
                    <a:pt x="94" y="363"/>
                    <a:pt x="93" y="363"/>
                  </a:cubicBezTo>
                  <a:cubicBezTo>
                    <a:pt x="93" y="363"/>
                    <a:pt x="93" y="363"/>
                    <a:pt x="92" y="363"/>
                  </a:cubicBezTo>
                  <a:close/>
                  <a:moveTo>
                    <a:pt x="87" y="346"/>
                  </a:moveTo>
                  <a:cubicBezTo>
                    <a:pt x="86" y="346"/>
                    <a:pt x="85" y="345"/>
                    <a:pt x="84" y="344"/>
                  </a:cubicBezTo>
                  <a:cubicBezTo>
                    <a:pt x="84" y="341"/>
                    <a:pt x="84" y="341"/>
                    <a:pt x="84" y="341"/>
                  </a:cubicBezTo>
                  <a:cubicBezTo>
                    <a:pt x="83" y="340"/>
                    <a:pt x="84" y="339"/>
                    <a:pt x="85" y="338"/>
                  </a:cubicBezTo>
                  <a:cubicBezTo>
                    <a:pt x="86" y="338"/>
                    <a:pt x="88" y="339"/>
                    <a:pt x="88" y="340"/>
                  </a:cubicBezTo>
                  <a:cubicBezTo>
                    <a:pt x="89" y="343"/>
                    <a:pt x="89" y="343"/>
                    <a:pt x="89" y="343"/>
                  </a:cubicBezTo>
                  <a:cubicBezTo>
                    <a:pt x="89" y="344"/>
                    <a:pt x="89" y="345"/>
                    <a:pt x="87" y="346"/>
                  </a:cubicBezTo>
                  <a:cubicBezTo>
                    <a:pt x="87" y="346"/>
                    <a:pt x="87" y="346"/>
                    <a:pt x="87" y="346"/>
                  </a:cubicBezTo>
                  <a:close/>
                  <a:moveTo>
                    <a:pt x="81" y="328"/>
                  </a:moveTo>
                  <a:cubicBezTo>
                    <a:pt x="80" y="328"/>
                    <a:pt x="79" y="328"/>
                    <a:pt x="79" y="327"/>
                  </a:cubicBezTo>
                  <a:cubicBezTo>
                    <a:pt x="78" y="324"/>
                    <a:pt x="78" y="324"/>
                    <a:pt x="78" y="324"/>
                  </a:cubicBezTo>
                  <a:cubicBezTo>
                    <a:pt x="78" y="323"/>
                    <a:pt x="78" y="321"/>
                    <a:pt x="80" y="321"/>
                  </a:cubicBezTo>
                  <a:cubicBezTo>
                    <a:pt x="81" y="320"/>
                    <a:pt x="82" y="321"/>
                    <a:pt x="83" y="322"/>
                  </a:cubicBezTo>
                  <a:cubicBezTo>
                    <a:pt x="83" y="325"/>
                    <a:pt x="83" y="325"/>
                    <a:pt x="83" y="325"/>
                  </a:cubicBezTo>
                  <a:cubicBezTo>
                    <a:pt x="84" y="327"/>
                    <a:pt x="83" y="328"/>
                    <a:pt x="82" y="328"/>
                  </a:cubicBezTo>
                  <a:cubicBezTo>
                    <a:pt x="82" y="328"/>
                    <a:pt x="81" y="328"/>
                    <a:pt x="81" y="328"/>
                  </a:cubicBezTo>
                  <a:close/>
                  <a:moveTo>
                    <a:pt x="76" y="311"/>
                  </a:moveTo>
                  <a:cubicBezTo>
                    <a:pt x="75" y="311"/>
                    <a:pt x="74" y="310"/>
                    <a:pt x="74" y="309"/>
                  </a:cubicBezTo>
                  <a:cubicBezTo>
                    <a:pt x="73" y="306"/>
                    <a:pt x="73" y="306"/>
                    <a:pt x="73" y="306"/>
                  </a:cubicBezTo>
                  <a:cubicBezTo>
                    <a:pt x="72" y="305"/>
                    <a:pt x="73" y="304"/>
                    <a:pt x="74" y="303"/>
                  </a:cubicBezTo>
                  <a:cubicBezTo>
                    <a:pt x="76" y="303"/>
                    <a:pt x="77" y="304"/>
                    <a:pt x="77" y="305"/>
                  </a:cubicBezTo>
                  <a:cubicBezTo>
                    <a:pt x="78" y="308"/>
                    <a:pt x="78" y="308"/>
                    <a:pt x="78" y="308"/>
                  </a:cubicBezTo>
                  <a:cubicBezTo>
                    <a:pt x="78" y="309"/>
                    <a:pt x="78" y="310"/>
                    <a:pt x="77" y="311"/>
                  </a:cubicBezTo>
                  <a:cubicBezTo>
                    <a:pt x="76" y="311"/>
                    <a:pt x="76" y="311"/>
                    <a:pt x="76" y="311"/>
                  </a:cubicBezTo>
                  <a:close/>
                  <a:moveTo>
                    <a:pt x="71" y="293"/>
                  </a:moveTo>
                  <a:cubicBezTo>
                    <a:pt x="70" y="293"/>
                    <a:pt x="69" y="293"/>
                    <a:pt x="68" y="292"/>
                  </a:cubicBezTo>
                  <a:cubicBezTo>
                    <a:pt x="67" y="289"/>
                    <a:pt x="67" y="289"/>
                    <a:pt x="67" y="289"/>
                  </a:cubicBezTo>
                  <a:cubicBezTo>
                    <a:pt x="67" y="287"/>
                    <a:pt x="68" y="286"/>
                    <a:pt x="69" y="286"/>
                  </a:cubicBezTo>
                  <a:cubicBezTo>
                    <a:pt x="70" y="285"/>
                    <a:pt x="72" y="286"/>
                    <a:pt x="72" y="287"/>
                  </a:cubicBezTo>
                  <a:cubicBezTo>
                    <a:pt x="73" y="290"/>
                    <a:pt x="73" y="290"/>
                    <a:pt x="73" y="290"/>
                  </a:cubicBezTo>
                  <a:cubicBezTo>
                    <a:pt x="73" y="291"/>
                    <a:pt x="72" y="293"/>
                    <a:pt x="71" y="293"/>
                  </a:cubicBezTo>
                  <a:cubicBezTo>
                    <a:pt x="71" y="293"/>
                    <a:pt x="71" y="293"/>
                    <a:pt x="71" y="293"/>
                  </a:cubicBezTo>
                  <a:close/>
                  <a:moveTo>
                    <a:pt x="65" y="276"/>
                  </a:moveTo>
                  <a:cubicBezTo>
                    <a:pt x="64" y="276"/>
                    <a:pt x="63" y="275"/>
                    <a:pt x="63" y="274"/>
                  </a:cubicBezTo>
                  <a:cubicBezTo>
                    <a:pt x="62" y="271"/>
                    <a:pt x="62" y="271"/>
                    <a:pt x="62" y="271"/>
                  </a:cubicBezTo>
                  <a:cubicBezTo>
                    <a:pt x="62" y="270"/>
                    <a:pt x="63" y="268"/>
                    <a:pt x="64" y="268"/>
                  </a:cubicBezTo>
                  <a:cubicBezTo>
                    <a:pt x="65" y="268"/>
                    <a:pt x="66" y="268"/>
                    <a:pt x="67" y="270"/>
                  </a:cubicBezTo>
                  <a:cubicBezTo>
                    <a:pt x="68" y="273"/>
                    <a:pt x="68" y="273"/>
                    <a:pt x="68" y="273"/>
                  </a:cubicBezTo>
                  <a:cubicBezTo>
                    <a:pt x="68" y="274"/>
                    <a:pt x="67" y="275"/>
                    <a:pt x="66" y="276"/>
                  </a:cubicBezTo>
                  <a:cubicBezTo>
                    <a:pt x="66" y="276"/>
                    <a:pt x="66" y="276"/>
                    <a:pt x="65" y="276"/>
                  </a:cubicBezTo>
                  <a:close/>
                  <a:moveTo>
                    <a:pt x="60" y="258"/>
                  </a:moveTo>
                  <a:cubicBezTo>
                    <a:pt x="59" y="258"/>
                    <a:pt x="58" y="257"/>
                    <a:pt x="58" y="256"/>
                  </a:cubicBezTo>
                  <a:cubicBezTo>
                    <a:pt x="57" y="253"/>
                    <a:pt x="57" y="253"/>
                    <a:pt x="57" y="253"/>
                  </a:cubicBezTo>
                  <a:cubicBezTo>
                    <a:pt x="57" y="252"/>
                    <a:pt x="58" y="251"/>
                    <a:pt x="59" y="250"/>
                  </a:cubicBezTo>
                  <a:cubicBezTo>
                    <a:pt x="60" y="250"/>
                    <a:pt x="61" y="251"/>
                    <a:pt x="62" y="252"/>
                  </a:cubicBezTo>
                  <a:cubicBezTo>
                    <a:pt x="63" y="255"/>
                    <a:pt x="63" y="255"/>
                    <a:pt x="63" y="255"/>
                  </a:cubicBezTo>
                  <a:cubicBezTo>
                    <a:pt x="63" y="256"/>
                    <a:pt x="62" y="258"/>
                    <a:pt x="61" y="258"/>
                  </a:cubicBezTo>
                  <a:cubicBezTo>
                    <a:pt x="61" y="258"/>
                    <a:pt x="61" y="258"/>
                    <a:pt x="60" y="258"/>
                  </a:cubicBezTo>
                  <a:close/>
                  <a:moveTo>
                    <a:pt x="55" y="240"/>
                  </a:moveTo>
                  <a:cubicBezTo>
                    <a:pt x="54" y="240"/>
                    <a:pt x="53" y="240"/>
                    <a:pt x="53" y="239"/>
                  </a:cubicBezTo>
                  <a:cubicBezTo>
                    <a:pt x="52" y="236"/>
                    <a:pt x="52" y="236"/>
                    <a:pt x="52" y="236"/>
                  </a:cubicBezTo>
                  <a:cubicBezTo>
                    <a:pt x="52" y="234"/>
                    <a:pt x="53" y="233"/>
                    <a:pt x="54" y="233"/>
                  </a:cubicBezTo>
                  <a:cubicBezTo>
                    <a:pt x="55" y="232"/>
                    <a:pt x="57" y="233"/>
                    <a:pt x="57" y="234"/>
                  </a:cubicBezTo>
                  <a:cubicBezTo>
                    <a:pt x="58" y="237"/>
                    <a:pt x="58" y="237"/>
                    <a:pt x="58" y="237"/>
                  </a:cubicBezTo>
                  <a:cubicBezTo>
                    <a:pt x="58" y="239"/>
                    <a:pt x="57" y="240"/>
                    <a:pt x="56" y="240"/>
                  </a:cubicBezTo>
                  <a:cubicBezTo>
                    <a:pt x="56" y="240"/>
                    <a:pt x="56" y="240"/>
                    <a:pt x="55" y="240"/>
                  </a:cubicBezTo>
                  <a:close/>
                  <a:moveTo>
                    <a:pt x="51" y="223"/>
                  </a:moveTo>
                  <a:cubicBezTo>
                    <a:pt x="50" y="223"/>
                    <a:pt x="49" y="222"/>
                    <a:pt x="48" y="221"/>
                  </a:cubicBezTo>
                  <a:cubicBezTo>
                    <a:pt x="48" y="218"/>
                    <a:pt x="48" y="218"/>
                    <a:pt x="48" y="218"/>
                  </a:cubicBezTo>
                  <a:cubicBezTo>
                    <a:pt x="47" y="217"/>
                    <a:pt x="48" y="215"/>
                    <a:pt x="49" y="215"/>
                  </a:cubicBezTo>
                  <a:cubicBezTo>
                    <a:pt x="51" y="215"/>
                    <a:pt x="52" y="215"/>
                    <a:pt x="52" y="217"/>
                  </a:cubicBezTo>
                  <a:cubicBezTo>
                    <a:pt x="53" y="220"/>
                    <a:pt x="53" y="220"/>
                    <a:pt x="53" y="220"/>
                  </a:cubicBezTo>
                  <a:cubicBezTo>
                    <a:pt x="53" y="221"/>
                    <a:pt x="53" y="222"/>
                    <a:pt x="51" y="222"/>
                  </a:cubicBezTo>
                  <a:cubicBezTo>
                    <a:pt x="51" y="223"/>
                    <a:pt x="51" y="223"/>
                    <a:pt x="51" y="223"/>
                  </a:cubicBezTo>
                  <a:close/>
                  <a:moveTo>
                    <a:pt x="46" y="205"/>
                  </a:moveTo>
                  <a:cubicBezTo>
                    <a:pt x="45" y="205"/>
                    <a:pt x="44" y="204"/>
                    <a:pt x="44" y="203"/>
                  </a:cubicBezTo>
                  <a:cubicBezTo>
                    <a:pt x="43" y="200"/>
                    <a:pt x="43" y="200"/>
                    <a:pt x="43" y="200"/>
                  </a:cubicBezTo>
                  <a:cubicBezTo>
                    <a:pt x="43" y="199"/>
                    <a:pt x="43" y="197"/>
                    <a:pt x="45" y="197"/>
                  </a:cubicBezTo>
                  <a:cubicBezTo>
                    <a:pt x="46" y="197"/>
                    <a:pt x="47" y="198"/>
                    <a:pt x="48" y="199"/>
                  </a:cubicBezTo>
                  <a:cubicBezTo>
                    <a:pt x="48" y="202"/>
                    <a:pt x="48" y="202"/>
                    <a:pt x="48" y="202"/>
                  </a:cubicBezTo>
                  <a:cubicBezTo>
                    <a:pt x="49" y="203"/>
                    <a:pt x="48" y="204"/>
                    <a:pt x="47" y="205"/>
                  </a:cubicBezTo>
                  <a:cubicBezTo>
                    <a:pt x="46" y="205"/>
                    <a:pt x="46" y="205"/>
                    <a:pt x="46" y="205"/>
                  </a:cubicBezTo>
                  <a:close/>
                  <a:moveTo>
                    <a:pt x="42" y="187"/>
                  </a:moveTo>
                  <a:cubicBezTo>
                    <a:pt x="40" y="187"/>
                    <a:pt x="39" y="186"/>
                    <a:pt x="39" y="185"/>
                  </a:cubicBezTo>
                  <a:cubicBezTo>
                    <a:pt x="38" y="182"/>
                    <a:pt x="38" y="182"/>
                    <a:pt x="38" y="182"/>
                  </a:cubicBezTo>
                  <a:cubicBezTo>
                    <a:pt x="38" y="181"/>
                    <a:pt x="39" y="180"/>
                    <a:pt x="40" y="179"/>
                  </a:cubicBezTo>
                  <a:cubicBezTo>
                    <a:pt x="41" y="179"/>
                    <a:pt x="43" y="180"/>
                    <a:pt x="43" y="181"/>
                  </a:cubicBezTo>
                  <a:cubicBezTo>
                    <a:pt x="44" y="184"/>
                    <a:pt x="44" y="184"/>
                    <a:pt x="44" y="184"/>
                  </a:cubicBezTo>
                  <a:cubicBezTo>
                    <a:pt x="44" y="185"/>
                    <a:pt x="43" y="187"/>
                    <a:pt x="42" y="187"/>
                  </a:cubicBezTo>
                  <a:cubicBezTo>
                    <a:pt x="42" y="187"/>
                    <a:pt x="42" y="187"/>
                    <a:pt x="42" y="187"/>
                  </a:cubicBezTo>
                  <a:close/>
                  <a:moveTo>
                    <a:pt x="37" y="169"/>
                  </a:moveTo>
                  <a:cubicBezTo>
                    <a:pt x="36" y="169"/>
                    <a:pt x="35" y="168"/>
                    <a:pt x="35" y="167"/>
                  </a:cubicBezTo>
                  <a:cubicBezTo>
                    <a:pt x="34" y="164"/>
                    <a:pt x="34" y="164"/>
                    <a:pt x="34" y="164"/>
                  </a:cubicBezTo>
                  <a:cubicBezTo>
                    <a:pt x="34" y="163"/>
                    <a:pt x="35" y="162"/>
                    <a:pt x="36" y="162"/>
                  </a:cubicBezTo>
                  <a:cubicBezTo>
                    <a:pt x="37" y="161"/>
                    <a:pt x="38" y="162"/>
                    <a:pt x="39" y="163"/>
                  </a:cubicBezTo>
                  <a:cubicBezTo>
                    <a:pt x="39" y="166"/>
                    <a:pt x="39" y="166"/>
                    <a:pt x="39" y="166"/>
                  </a:cubicBezTo>
                  <a:cubicBezTo>
                    <a:pt x="40" y="167"/>
                    <a:pt x="39" y="169"/>
                    <a:pt x="38" y="169"/>
                  </a:cubicBezTo>
                  <a:cubicBezTo>
                    <a:pt x="37" y="169"/>
                    <a:pt x="37" y="169"/>
                    <a:pt x="37" y="169"/>
                  </a:cubicBezTo>
                  <a:close/>
                  <a:moveTo>
                    <a:pt x="33" y="151"/>
                  </a:moveTo>
                  <a:cubicBezTo>
                    <a:pt x="32" y="151"/>
                    <a:pt x="31" y="151"/>
                    <a:pt x="31" y="149"/>
                  </a:cubicBezTo>
                  <a:cubicBezTo>
                    <a:pt x="30" y="147"/>
                    <a:pt x="30" y="147"/>
                    <a:pt x="30" y="147"/>
                  </a:cubicBezTo>
                  <a:cubicBezTo>
                    <a:pt x="30" y="145"/>
                    <a:pt x="30" y="144"/>
                    <a:pt x="32" y="144"/>
                  </a:cubicBezTo>
                  <a:cubicBezTo>
                    <a:pt x="33" y="143"/>
                    <a:pt x="34" y="144"/>
                    <a:pt x="34" y="145"/>
                  </a:cubicBezTo>
                  <a:cubicBezTo>
                    <a:pt x="35" y="148"/>
                    <a:pt x="35" y="148"/>
                    <a:pt x="35" y="148"/>
                  </a:cubicBezTo>
                  <a:cubicBezTo>
                    <a:pt x="35" y="150"/>
                    <a:pt x="35" y="151"/>
                    <a:pt x="33" y="151"/>
                  </a:cubicBezTo>
                  <a:cubicBezTo>
                    <a:pt x="33" y="151"/>
                    <a:pt x="33" y="151"/>
                    <a:pt x="33" y="151"/>
                  </a:cubicBezTo>
                  <a:close/>
                  <a:moveTo>
                    <a:pt x="29" y="133"/>
                  </a:moveTo>
                  <a:cubicBezTo>
                    <a:pt x="28" y="133"/>
                    <a:pt x="27" y="133"/>
                    <a:pt x="26" y="132"/>
                  </a:cubicBezTo>
                  <a:cubicBezTo>
                    <a:pt x="26" y="129"/>
                    <a:pt x="26" y="129"/>
                    <a:pt x="26" y="129"/>
                  </a:cubicBezTo>
                  <a:cubicBezTo>
                    <a:pt x="25" y="127"/>
                    <a:pt x="26" y="126"/>
                    <a:pt x="27" y="126"/>
                  </a:cubicBezTo>
                  <a:cubicBezTo>
                    <a:pt x="29" y="126"/>
                    <a:pt x="30" y="126"/>
                    <a:pt x="30" y="128"/>
                  </a:cubicBezTo>
                  <a:cubicBezTo>
                    <a:pt x="31" y="131"/>
                    <a:pt x="31" y="131"/>
                    <a:pt x="31" y="131"/>
                  </a:cubicBezTo>
                  <a:cubicBezTo>
                    <a:pt x="31" y="132"/>
                    <a:pt x="30" y="133"/>
                    <a:pt x="29" y="133"/>
                  </a:cubicBezTo>
                  <a:cubicBezTo>
                    <a:pt x="29" y="133"/>
                    <a:pt x="29" y="133"/>
                    <a:pt x="29" y="133"/>
                  </a:cubicBezTo>
                  <a:close/>
                  <a:moveTo>
                    <a:pt x="25" y="116"/>
                  </a:moveTo>
                  <a:cubicBezTo>
                    <a:pt x="24" y="116"/>
                    <a:pt x="23" y="115"/>
                    <a:pt x="22" y="114"/>
                  </a:cubicBezTo>
                  <a:cubicBezTo>
                    <a:pt x="22" y="111"/>
                    <a:pt x="22" y="111"/>
                    <a:pt x="22" y="111"/>
                  </a:cubicBezTo>
                  <a:cubicBezTo>
                    <a:pt x="21" y="110"/>
                    <a:pt x="22" y="108"/>
                    <a:pt x="23" y="108"/>
                  </a:cubicBezTo>
                  <a:cubicBezTo>
                    <a:pt x="25" y="108"/>
                    <a:pt x="26" y="108"/>
                    <a:pt x="26" y="110"/>
                  </a:cubicBezTo>
                  <a:cubicBezTo>
                    <a:pt x="27" y="113"/>
                    <a:pt x="27" y="113"/>
                    <a:pt x="27" y="113"/>
                  </a:cubicBezTo>
                  <a:cubicBezTo>
                    <a:pt x="27" y="114"/>
                    <a:pt x="26" y="115"/>
                    <a:pt x="25" y="116"/>
                  </a:cubicBezTo>
                  <a:cubicBezTo>
                    <a:pt x="25" y="116"/>
                    <a:pt x="25" y="116"/>
                    <a:pt x="25" y="116"/>
                  </a:cubicBezTo>
                  <a:close/>
                  <a:moveTo>
                    <a:pt x="21" y="98"/>
                  </a:moveTo>
                  <a:cubicBezTo>
                    <a:pt x="20" y="98"/>
                    <a:pt x="19" y="97"/>
                    <a:pt x="18" y="96"/>
                  </a:cubicBezTo>
                  <a:cubicBezTo>
                    <a:pt x="18" y="93"/>
                    <a:pt x="18" y="93"/>
                    <a:pt x="18" y="93"/>
                  </a:cubicBezTo>
                  <a:cubicBezTo>
                    <a:pt x="18" y="92"/>
                    <a:pt x="18" y="90"/>
                    <a:pt x="20" y="90"/>
                  </a:cubicBezTo>
                  <a:cubicBezTo>
                    <a:pt x="21" y="90"/>
                    <a:pt x="22" y="91"/>
                    <a:pt x="22" y="92"/>
                  </a:cubicBezTo>
                  <a:cubicBezTo>
                    <a:pt x="23" y="95"/>
                    <a:pt x="23" y="95"/>
                    <a:pt x="23" y="95"/>
                  </a:cubicBezTo>
                  <a:cubicBezTo>
                    <a:pt x="23" y="96"/>
                    <a:pt x="23" y="97"/>
                    <a:pt x="21" y="98"/>
                  </a:cubicBezTo>
                  <a:cubicBezTo>
                    <a:pt x="21" y="98"/>
                    <a:pt x="21" y="98"/>
                    <a:pt x="21" y="98"/>
                  </a:cubicBezTo>
                  <a:close/>
                  <a:moveTo>
                    <a:pt x="17" y="80"/>
                  </a:moveTo>
                  <a:cubicBezTo>
                    <a:pt x="16" y="80"/>
                    <a:pt x="15" y="79"/>
                    <a:pt x="15" y="78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14" y="74"/>
                    <a:pt x="15" y="72"/>
                    <a:pt x="16" y="72"/>
                  </a:cubicBezTo>
                  <a:cubicBezTo>
                    <a:pt x="17" y="72"/>
                    <a:pt x="18" y="73"/>
                    <a:pt x="19" y="74"/>
                  </a:cubicBezTo>
                  <a:cubicBezTo>
                    <a:pt x="19" y="77"/>
                    <a:pt x="19" y="77"/>
                    <a:pt x="19" y="77"/>
                  </a:cubicBezTo>
                  <a:cubicBezTo>
                    <a:pt x="20" y="78"/>
                    <a:pt x="19" y="80"/>
                    <a:pt x="17" y="80"/>
                  </a:cubicBezTo>
                  <a:cubicBezTo>
                    <a:pt x="17" y="80"/>
                    <a:pt x="17" y="80"/>
                    <a:pt x="17" y="80"/>
                  </a:cubicBezTo>
                  <a:close/>
                  <a:moveTo>
                    <a:pt x="13" y="62"/>
                  </a:moveTo>
                  <a:cubicBezTo>
                    <a:pt x="12" y="62"/>
                    <a:pt x="11" y="61"/>
                    <a:pt x="11" y="60"/>
                  </a:cubicBezTo>
                  <a:cubicBezTo>
                    <a:pt x="10" y="57"/>
                    <a:pt x="10" y="57"/>
                    <a:pt x="10" y="57"/>
                  </a:cubicBezTo>
                  <a:cubicBezTo>
                    <a:pt x="10" y="56"/>
                    <a:pt x="11" y="54"/>
                    <a:pt x="12" y="54"/>
                  </a:cubicBezTo>
                  <a:cubicBezTo>
                    <a:pt x="14" y="54"/>
                    <a:pt x="15" y="55"/>
                    <a:pt x="15" y="56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16" y="60"/>
                    <a:pt x="15" y="62"/>
                    <a:pt x="14" y="62"/>
                  </a:cubicBezTo>
                  <a:cubicBezTo>
                    <a:pt x="14" y="62"/>
                    <a:pt x="13" y="62"/>
                    <a:pt x="13" y="62"/>
                  </a:cubicBezTo>
                  <a:close/>
                  <a:moveTo>
                    <a:pt x="10" y="44"/>
                  </a:moveTo>
                  <a:cubicBezTo>
                    <a:pt x="9" y="44"/>
                    <a:pt x="8" y="43"/>
                    <a:pt x="7" y="42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7" y="38"/>
                    <a:pt x="7" y="36"/>
                    <a:pt x="9" y="36"/>
                  </a:cubicBezTo>
                  <a:cubicBezTo>
                    <a:pt x="10" y="36"/>
                    <a:pt x="11" y="37"/>
                    <a:pt x="12" y="38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2" y="42"/>
                    <a:pt x="12" y="44"/>
                    <a:pt x="10" y="44"/>
                  </a:cubicBezTo>
                  <a:cubicBezTo>
                    <a:pt x="10" y="44"/>
                    <a:pt x="10" y="44"/>
                    <a:pt x="10" y="44"/>
                  </a:cubicBezTo>
                  <a:close/>
                  <a:moveTo>
                    <a:pt x="6" y="26"/>
                  </a:moveTo>
                  <a:cubicBezTo>
                    <a:pt x="5" y="26"/>
                    <a:pt x="4" y="25"/>
                    <a:pt x="4" y="24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0"/>
                    <a:pt x="4" y="18"/>
                    <a:pt x="5" y="18"/>
                  </a:cubicBezTo>
                  <a:cubicBezTo>
                    <a:pt x="7" y="18"/>
                    <a:pt x="8" y="19"/>
                    <a:pt x="8" y="20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4"/>
                    <a:pt x="8" y="26"/>
                    <a:pt x="7" y="26"/>
                  </a:cubicBezTo>
                  <a:cubicBezTo>
                    <a:pt x="7" y="26"/>
                    <a:pt x="7" y="26"/>
                    <a:pt x="6" y="26"/>
                  </a:cubicBezTo>
                  <a:close/>
                  <a:moveTo>
                    <a:pt x="3" y="8"/>
                  </a:moveTo>
                  <a:cubicBezTo>
                    <a:pt x="2" y="8"/>
                    <a:pt x="1" y="7"/>
                    <a:pt x="1" y="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3" y="0"/>
                    <a:pt x="5" y="1"/>
                    <a:pt x="5" y="2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6" y="6"/>
                    <a:pt x="5" y="8"/>
                    <a:pt x="4" y="8"/>
                  </a:cubicBezTo>
                  <a:cubicBezTo>
                    <a:pt x="3" y="8"/>
                    <a:pt x="3" y="8"/>
                    <a:pt x="3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Arial" panose="020B0604020202020204" pitchFamily="34" charset="0"/>
              </a:endParaRPr>
            </a:p>
          </p:txBody>
        </p:sp>
        <p:sp>
          <p:nvSpPr>
            <p:cNvPr id="85" name="Freeform 52">
              <a:extLst>
                <a:ext uri="{FF2B5EF4-FFF2-40B4-BE49-F238E27FC236}">
                  <a16:creationId xmlns:a16="http://schemas.microsoft.com/office/drawing/2014/main" id="{82BC85AE-082D-4763-A377-94734E07FF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6375" y="1588"/>
              <a:ext cx="9413876" cy="6854825"/>
            </a:xfrm>
            <a:custGeom>
              <a:avLst/>
              <a:gdLst>
                <a:gd name="T0" fmla="*/ 2979 w 2979"/>
                <a:gd name="T1" fmla="*/ 2168 h 2168"/>
                <a:gd name="T2" fmla="*/ 1163 w 2979"/>
                <a:gd name="T3" fmla="*/ 1502 h 2168"/>
                <a:gd name="T4" fmla="*/ 0 w 2979"/>
                <a:gd name="T5" fmla="*/ 1 h 2168"/>
                <a:gd name="T6" fmla="*/ 4 w 2979"/>
                <a:gd name="T7" fmla="*/ 0 h 2168"/>
                <a:gd name="T8" fmla="*/ 2979 w 2979"/>
                <a:gd name="T9" fmla="*/ 2163 h 2168"/>
                <a:gd name="T10" fmla="*/ 2979 w 2979"/>
                <a:gd name="T11" fmla="*/ 2168 h 2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79" h="2168">
                  <a:moveTo>
                    <a:pt x="2979" y="2168"/>
                  </a:moveTo>
                  <a:cubicBezTo>
                    <a:pt x="2322" y="2123"/>
                    <a:pt x="1694" y="1893"/>
                    <a:pt x="1163" y="1502"/>
                  </a:cubicBezTo>
                  <a:cubicBezTo>
                    <a:pt x="642" y="1118"/>
                    <a:pt x="240" y="599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97" y="1224"/>
                    <a:pt x="1664" y="2073"/>
                    <a:pt x="2979" y="2163"/>
                  </a:cubicBezTo>
                  <a:lnTo>
                    <a:pt x="2979" y="2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Arial" panose="020B0604020202020204" pitchFamily="34" charset="0"/>
              </a:endParaRPr>
            </a:p>
          </p:txBody>
        </p:sp>
      </p:grp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7668800" y="1331342"/>
            <a:ext cx="4230000" cy="1822161"/>
          </a:xfrm>
        </p:spPr>
        <p:txBody>
          <a:bodyPr anchor="b"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3200" b="1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7668800" y="3249509"/>
            <a:ext cx="4230000" cy="776391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000" b="0" i="0" cap="none" baseline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Text Placeholder 2">
            <a:extLst>
              <a:ext uri="{FF2B5EF4-FFF2-40B4-BE49-F238E27FC236}">
                <a16:creationId xmlns:a16="http://schemas.microsoft.com/office/drawing/2014/main" id="{16E3688C-062C-4CE8-80CA-FB7FAF2B294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68800" y="4129175"/>
            <a:ext cx="4230000" cy="18742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r">
              <a:defRPr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DRAFT ONLY / CONFIDENTIAL / OFFICIAL USE</a:t>
            </a:r>
          </a:p>
        </p:txBody>
      </p:sp>
      <p:sp>
        <p:nvSpPr>
          <p:cNvPr id="88" name="Picture Placeholder 87">
            <a:extLst>
              <a:ext uri="{FF2B5EF4-FFF2-40B4-BE49-F238E27FC236}">
                <a16:creationId xmlns:a16="http://schemas.microsoft.com/office/drawing/2014/main" id="{4837D809-4FAB-4545-8D04-FCA3AD38C37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65256"/>
            <a:ext cx="5608638" cy="6792745"/>
          </a:xfrm>
          <a:custGeom>
            <a:avLst/>
            <a:gdLst>
              <a:gd name="connsiteX0" fmla="*/ 3271698 w 5608638"/>
              <a:gd name="connsiteY0" fmla="*/ 0 h 6792745"/>
              <a:gd name="connsiteX1" fmla="*/ 5608638 w 5608638"/>
              <a:gd name="connsiteY1" fmla="*/ 2316348 h 6792745"/>
              <a:gd name="connsiteX2" fmla="*/ 5608638 w 5608638"/>
              <a:gd name="connsiteY2" fmla="*/ 2316482 h 6792745"/>
              <a:gd name="connsiteX3" fmla="*/ 1171818 w 5608638"/>
              <a:gd name="connsiteY3" fmla="*/ 6792745 h 6792745"/>
              <a:gd name="connsiteX4" fmla="*/ 0 w 5608638"/>
              <a:gd name="connsiteY4" fmla="*/ 6792745 h 6792745"/>
              <a:gd name="connsiteX5" fmla="*/ 0 w 5608638"/>
              <a:gd name="connsiteY5" fmla="*/ 3300783 h 6792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08638" h="6792745">
                <a:moveTo>
                  <a:pt x="3271698" y="0"/>
                </a:moveTo>
                <a:lnTo>
                  <a:pt x="5608638" y="2316348"/>
                </a:lnTo>
                <a:lnTo>
                  <a:pt x="5608638" y="2316482"/>
                </a:lnTo>
                <a:lnTo>
                  <a:pt x="1171818" y="6792745"/>
                </a:lnTo>
                <a:lnTo>
                  <a:pt x="0" y="6792745"/>
                </a:lnTo>
                <a:lnTo>
                  <a:pt x="0" y="3300783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9" name="Picture Placeholder 88">
            <a:extLst>
              <a:ext uri="{FF2B5EF4-FFF2-40B4-BE49-F238E27FC236}">
                <a16:creationId xmlns:a16="http://schemas.microsoft.com/office/drawing/2014/main" id="{C903EBB3-EC1D-4EA4-BA96-288A6F48799F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173304" y="3227555"/>
            <a:ext cx="5913296" cy="3616158"/>
          </a:xfrm>
          <a:custGeom>
            <a:avLst/>
            <a:gdLst>
              <a:gd name="connsiteX0" fmla="*/ 3584294 w 5913296"/>
              <a:gd name="connsiteY0" fmla="*/ 0 h 3616158"/>
              <a:gd name="connsiteX1" fmla="*/ 5913296 w 5913296"/>
              <a:gd name="connsiteY1" fmla="*/ 2308480 h 3616158"/>
              <a:gd name="connsiteX2" fmla="*/ 5913296 w 5913296"/>
              <a:gd name="connsiteY2" fmla="*/ 2324491 h 3616158"/>
              <a:gd name="connsiteX3" fmla="*/ 4633010 w 5913296"/>
              <a:gd name="connsiteY3" fmla="*/ 3616158 h 3616158"/>
              <a:gd name="connsiteX4" fmla="*/ 0 w 5913296"/>
              <a:gd name="connsiteY4" fmla="*/ 3616158 h 3616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13296" h="3616158">
                <a:moveTo>
                  <a:pt x="3584294" y="0"/>
                </a:moveTo>
                <a:lnTo>
                  <a:pt x="5913296" y="2308480"/>
                </a:lnTo>
                <a:lnTo>
                  <a:pt x="5913296" y="2324491"/>
                </a:lnTo>
                <a:lnTo>
                  <a:pt x="4633010" y="3616158"/>
                </a:lnTo>
                <a:lnTo>
                  <a:pt x="0" y="3616158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51608A5-5517-4758-8290-24AA5D6E841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7403" y="213797"/>
            <a:ext cx="3123648" cy="7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8495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Agenda sli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BF5F85-B7E1-4E0C-8406-EC1503388D2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3240000" cy="685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8D8E685-3C9A-401F-BD03-DE791620C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0437" y="511193"/>
            <a:ext cx="8041980" cy="3930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F59DB5-F6F8-4185-AE5B-2A16B0E9FEA6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500437" y="1484313"/>
            <a:ext cx="7292974" cy="460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C705FA-3E1E-499B-9B0B-C623B9EEDE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D782E16-99D3-D743-B442-BEC2B47D5716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430528D-72E0-4801-8EBB-39242535F0D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0719" y="6281513"/>
            <a:ext cx="1793683" cy="456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058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207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Onscreen divider">
    <p:bg>
      <p:bgPr>
        <a:solidFill>
          <a:schemeClr val="bg2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Title 329"/>
          <p:cNvSpPr>
            <a:spLocks noGrp="1"/>
          </p:cNvSpPr>
          <p:nvPr>
            <p:ph type="title" hasCustomPrompt="1"/>
          </p:nvPr>
        </p:nvSpPr>
        <p:spPr>
          <a:xfrm>
            <a:off x="3500436" y="3656149"/>
            <a:ext cx="7005349" cy="984885"/>
          </a:xfrm>
        </p:spPr>
        <p:txBody>
          <a:bodyPr lIns="0" tIns="0" rIns="0" bIns="0" anchor="t">
            <a:spAutoFit/>
          </a:bodyPr>
          <a:lstStyle>
            <a:lvl1pPr>
              <a:defRPr sz="32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 hasCustomPrompt="1"/>
          </p:nvPr>
        </p:nvSpPr>
        <p:spPr>
          <a:xfrm>
            <a:off x="3500436" y="4873499"/>
            <a:ext cx="7028336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 sz="2000" b="0" i="0" cap="none" baseline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4E16583-C580-4E38-8BD7-2722D32CDA6C}"/>
              </a:ext>
            </a:extLst>
          </p:cNvPr>
          <p:cNvSpPr/>
          <p:nvPr/>
        </p:nvSpPr>
        <p:spPr bwMode="auto">
          <a:xfrm>
            <a:off x="0" y="1485000"/>
            <a:ext cx="3240000" cy="38880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Picture Placeholder 68">
            <a:extLst>
              <a:ext uri="{FF2B5EF4-FFF2-40B4-BE49-F238E27FC236}">
                <a16:creationId xmlns:a16="http://schemas.microsoft.com/office/drawing/2014/main" id="{0141CED7-FEEE-4FC8-B92D-DE677569C6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00437" y="1485000"/>
            <a:ext cx="7020000" cy="1944687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1" name="Text Placeholder 70">
            <a:extLst>
              <a:ext uri="{FF2B5EF4-FFF2-40B4-BE49-F238E27FC236}">
                <a16:creationId xmlns:a16="http://schemas.microsoft.com/office/drawing/2014/main" id="{D9B2F553-D75C-421C-8C1A-3ED4022DE87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08689" y="3920390"/>
            <a:ext cx="1989269" cy="1739900"/>
          </a:xfrm>
        </p:spPr>
        <p:txBody>
          <a:bodyPr>
            <a:noAutofit/>
          </a:bodyPr>
          <a:lstStyle>
            <a:lvl1pPr algn="r">
              <a:defRPr sz="11500" b="1" spc="300" baseline="0">
                <a:solidFill>
                  <a:srgbClr val="E5E9EC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0#</a:t>
            </a:r>
          </a:p>
        </p:txBody>
      </p:sp>
    </p:spTree>
    <p:extLst>
      <p:ext uri="{BB962C8B-B14F-4D97-AF65-F5344CB8AC3E}">
        <p14:creationId xmlns:p14="http://schemas.microsoft.com/office/powerpoint/2010/main" val="50392711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Print divider"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Title 329"/>
          <p:cNvSpPr>
            <a:spLocks noGrp="1"/>
          </p:cNvSpPr>
          <p:nvPr>
            <p:ph type="title" hasCustomPrompt="1"/>
          </p:nvPr>
        </p:nvSpPr>
        <p:spPr>
          <a:xfrm>
            <a:off x="3500437" y="3656149"/>
            <a:ext cx="7005349" cy="984885"/>
          </a:xfrm>
        </p:spPr>
        <p:txBody>
          <a:bodyPr lIns="0" tIns="0" rIns="0" bIns="0" anchor="t">
            <a:spAutoFit/>
          </a:bodyPr>
          <a:lstStyle>
            <a:lvl1pPr>
              <a:defRPr sz="32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 hasCustomPrompt="1"/>
          </p:nvPr>
        </p:nvSpPr>
        <p:spPr>
          <a:xfrm>
            <a:off x="3500437" y="4873499"/>
            <a:ext cx="7028336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 sz="2000" b="0" i="0" cap="none" baseline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4E16583-C580-4E38-8BD7-2722D32CDA6C}"/>
              </a:ext>
            </a:extLst>
          </p:cNvPr>
          <p:cNvSpPr/>
          <p:nvPr/>
        </p:nvSpPr>
        <p:spPr bwMode="auto">
          <a:xfrm>
            <a:off x="-1349065" y="1485000"/>
            <a:ext cx="4573500" cy="3888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Picture Placeholder 68">
            <a:extLst>
              <a:ext uri="{FF2B5EF4-FFF2-40B4-BE49-F238E27FC236}">
                <a16:creationId xmlns:a16="http://schemas.microsoft.com/office/drawing/2014/main" id="{0141CED7-FEEE-4FC8-B92D-DE677569C6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00437" y="1485000"/>
            <a:ext cx="7020000" cy="1944687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1" name="Text Placeholder 70">
            <a:extLst>
              <a:ext uri="{FF2B5EF4-FFF2-40B4-BE49-F238E27FC236}">
                <a16:creationId xmlns:a16="http://schemas.microsoft.com/office/drawing/2014/main" id="{D9B2F553-D75C-421C-8C1A-3ED4022DE87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93124" y="3920390"/>
            <a:ext cx="1989269" cy="1739900"/>
          </a:xfrm>
        </p:spPr>
        <p:txBody>
          <a:bodyPr>
            <a:noAutofit/>
          </a:bodyPr>
          <a:lstStyle>
            <a:lvl1pPr algn="r">
              <a:defRPr sz="11500" b="1" spc="300" baseline="0">
                <a:solidFill>
                  <a:schemeClr val="bg2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0#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C8D95C21-9543-4B63-BFD5-462DF5EC5F5D}"/>
              </a:ext>
            </a:extLst>
          </p:cNvPr>
          <p:cNvGrpSpPr/>
          <p:nvPr/>
        </p:nvGrpSpPr>
        <p:grpSpPr>
          <a:xfrm>
            <a:off x="-2122475" y="1484313"/>
            <a:ext cx="5346910" cy="3889071"/>
            <a:chOff x="2765425" y="11113"/>
            <a:chExt cx="9394826" cy="6829426"/>
          </a:xfrm>
        </p:grpSpPr>
        <p:sp>
          <p:nvSpPr>
            <p:cNvPr id="66" name="Freeform 46">
              <a:extLst>
                <a:ext uri="{FF2B5EF4-FFF2-40B4-BE49-F238E27FC236}">
                  <a16:creationId xmlns:a16="http://schemas.microsoft.com/office/drawing/2014/main" id="{0A054034-F3CC-4878-9944-2ECE328D13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5425" y="11113"/>
              <a:ext cx="4800600" cy="5467350"/>
            </a:xfrm>
            <a:custGeom>
              <a:avLst/>
              <a:gdLst>
                <a:gd name="T0" fmla="*/ 1486 w 1519"/>
                <a:gd name="T1" fmla="*/ 1378 h 1729"/>
                <a:gd name="T2" fmla="*/ 1486 w 1519"/>
                <a:gd name="T3" fmla="*/ 1378 h 1729"/>
                <a:gd name="T4" fmla="*/ 1486 w 1519"/>
                <a:gd name="T5" fmla="*/ 1344 h 1729"/>
                <a:gd name="T6" fmla="*/ 1486 w 1519"/>
                <a:gd name="T7" fmla="*/ 1344 h 1729"/>
                <a:gd name="T8" fmla="*/ 821 w 1519"/>
                <a:gd name="T9" fmla="*/ 0 h 1729"/>
                <a:gd name="T10" fmla="*/ 0 w 1519"/>
                <a:gd name="T11" fmla="*/ 0 h 1729"/>
                <a:gd name="T12" fmla="*/ 1486 w 1519"/>
                <a:gd name="T13" fmla="*/ 1710 h 1729"/>
                <a:gd name="T14" fmla="*/ 1519 w 1519"/>
                <a:gd name="T15" fmla="*/ 1729 h 1729"/>
                <a:gd name="T16" fmla="*/ 1486 w 1519"/>
                <a:gd name="T17" fmla="*/ 1378 h 1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9" h="1729">
                  <a:moveTo>
                    <a:pt x="1486" y="1378"/>
                  </a:moveTo>
                  <a:cubicBezTo>
                    <a:pt x="1486" y="1378"/>
                    <a:pt x="1486" y="1378"/>
                    <a:pt x="1486" y="1378"/>
                  </a:cubicBezTo>
                  <a:cubicBezTo>
                    <a:pt x="1486" y="1366"/>
                    <a:pt x="1486" y="1355"/>
                    <a:pt x="1486" y="1344"/>
                  </a:cubicBezTo>
                  <a:cubicBezTo>
                    <a:pt x="1486" y="1344"/>
                    <a:pt x="1486" y="1344"/>
                    <a:pt x="1486" y="1344"/>
                  </a:cubicBezTo>
                  <a:cubicBezTo>
                    <a:pt x="1147" y="977"/>
                    <a:pt x="910" y="514"/>
                    <a:pt x="82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1" y="723"/>
                    <a:pt x="818" y="1324"/>
                    <a:pt x="1486" y="1710"/>
                  </a:cubicBezTo>
                  <a:cubicBezTo>
                    <a:pt x="1497" y="1716"/>
                    <a:pt x="1508" y="1723"/>
                    <a:pt x="1519" y="1729"/>
                  </a:cubicBezTo>
                  <a:cubicBezTo>
                    <a:pt x="1497" y="1615"/>
                    <a:pt x="1486" y="1498"/>
                    <a:pt x="1486" y="1378"/>
                  </a:cubicBezTo>
                  <a:close/>
                </a:path>
              </a:pathLst>
            </a:custGeom>
            <a:solidFill>
              <a:schemeClr val="bg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Arial" panose="020B0604020202020204" pitchFamily="34" charset="0"/>
              </a:endParaRPr>
            </a:p>
          </p:txBody>
        </p:sp>
        <p:sp>
          <p:nvSpPr>
            <p:cNvPr id="67" name="Freeform 47">
              <a:extLst>
                <a:ext uri="{FF2B5EF4-FFF2-40B4-BE49-F238E27FC236}">
                  <a16:creationId xmlns:a16="http://schemas.microsoft.com/office/drawing/2014/main" id="{435DAD0A-A736-4684-A380-0BF5CF9065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9400" y="11113"/>
              <a:ext cx="4060825" cy="4249738"/>
            </a:xfrm>
            <a:custGeom>
              <a:avLst/>
              <a:gdLst>
                <a:gd name="T0" fmla="*/ 665 w 1285"/>
                <a:gd name="T1" fmla="*/ 0 h 1344"/>
                <a:gd name="T2" fmla="*/ 0 w 1285"/>
                <a:gd name="T3" fmla="*/ 0 h 1344"/>
                <a:gd name="T4" fmla="*/ 665 w 1285"/>
                <a:gd name="T5" fmla="*/ 1344 h 1344"/>
                <a:gd name="T6" fmla="*/ 665 w 1285"/>
                <a:gd name="T7" fmla="*/ 1344 h 1344"/>
                <a:gd name="T8" fmla="*/ 1285 w 1285"/>
                <a:gd name="T9" fmla="*/ 0 h 1344"/>
                <a:gd name="T10" fmla="*/ 665 w 1285"/>
                <a:gd name="T11" fmla="*/ 0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5" h="1344">
                  <a:moveTo>
                    <a:pt x="66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9" y="514"/>
                    <a:pt x="326" y="977"/>
                    <a:pt x="665" y="1344"/>
                  </a:cubicBezTo>
                  <a:cubicBezTo>
                    <a:pt x="665" y="1344"/>
                    <a:pt x="665" y="1344"/>
                    <a:pt x="665" y="1344"/>
                  </a:cubicBezTo>
                  <a:cubicBezTo>
                    <a:pt x="675" y="809"/>
                    <a:pt x="912" y="330"/>
                    <a:pt x="1285" y="0"/>
                  </a:cubicBezTo>
                  <a:lnTo>
                    <a:pt x="665" y="0"/>
                  </a:lnTo>
                  <a:close/>
                </a:path>
              </a:pathLst>
            </a:custGeom>
            <a:solidFill>
              <a:schemeClr val="bg2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Arial" panose="020B0604020202020204" pitchFamily="34" charset="0"/>
              </a:endParaRPr>
            </a:p>
          </p:txBody>
        </p:sp>
        <p:sp>
          <p:nvSpPr>
            <p:cNvPr id="68" name="Freeform 48">
              <a:extLst>
                <a:ext uri="{FF2B5EF4-FFF2-40B4-BE49-F238E27FC236}">
                  <a16:creationId xmlns:a16="http://schemas.microsoft.com/office/drawing/2014/main" id="{5AE3FFEF-84E9-4610-86A1-3959B8CAD0A5}"/>
                </a:ext>
              </a:extLst>
            </p:cNvPr>
            <p:cNvSpPr>
              <a:spLocks/>
            </p:cNvSpPr>
            <p:nvPr/>
          </p:nvSpPr>
          <p:spPr bwMode="auto">
            <a:xfrm>
              <a:off x="7566026" y="5478463"/>
              <a:ext cx="4462463" cy="1362075"/>
            </a:xfrm>
            <a:custGeom>
              <a:avLst/>
              <a:gdLst>
                <a:gd name="T0" fmla="*/ 0 w 1412"/>
                <a:gd name="T1" fmla="*/ 0 h 431"/>
                <a:gd name="T2" fmla="*/ 141 w 1412"/>
                <a:gd name="T3" fmla="*/ 431 h 431"/>
                <a:gd name="T4" fmla="*/ 1412 w 1412"/>
                <a:gd name="T5" fmla="*/ 431 h 431"/>
                <a:gd name="T6" fmla="*/ 0 w 1412"/>
                <a:gd name="T7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12" h="431">
                  <a:moveTo>
                    <a:pt x="0" y="0"/>
                  </a:moveTo>
                  <a:cubicBezTo>
                    <a:pt x="29" y="151"/>
                    <a:pt x="77" y="296"/>
                    <a:pt x="141" y="431"/>
                  </a:cubicBezTo>
                  <a:cubicBezTo>
                    <a:pt x="1412" y="431"/>
                    <a:pt x="1412" y="431"/>
                    <a:pt x="1412" y="431"/>
                  </a:cubicBezTo>
                  <a:cubicBezTo>
                    <a:pt x="902" y="390"/>
                    <a:pt x="424" y="238"/>
                    <a:pt x="0" y="0"/>
                  </a:cubicBezTo>
                  <a:close/>
                </a:path>
              </a:pathLst>
            </a:custGeom>
            <a:solidFill>
              <a:schemeClr val="bg2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Arial" panose="020B0604020202020204" pitchFamily="34" charset="0"/>
              </a:endParaRPr>
            </a:p>
          </p:txBody>
        </p:sp>
        <p:sp>
          <p:nvSpPr>
            <p:cNvPr id="70" name="Freeform 49">
              <a:extLst>
                <a:ext uri="{FF2B5EF4-FFF2-40B4-BE49-F238E27FC236}">
                  <a16:creationId xmlns:a16="http://schemas.microsoft.com/office/drawing/2014/main" id="{D1271389-5C43-4F52-BEEE-BD0472008DA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1251" y="4260851"/>
              <a:ext cx="4699000" cy="2579688"/>
            </a:xfrm>
            <a:custGeom>
              <a:avLst/>
              <a:gdLst>
                <a:gd name="T0" fmla="*/ 1487 w 1487"/>
                <a:gd name="T1" fmla="*/ 816 h 816"/>
                <a:gd name="T2" fmla="*/ 1487 w 1487"/>
                <a:gd name="T3" fmla="*/ 814 h 816"/>
                <a:gd name="T4" fmla="*/ 0 w 1487"/>
                <a:gd name="T5" fmla="*/ 0 h 816"/>
                <a:gd name="T6" fmla="*/ 0 w 1487"/>
                <a:gd name="T7" fmla="*/ 34 h 816"/>
                <a:gd name="T8" fmla="*/ 0 w 1487"/>
                <a:gd name="T9" fmla="*/ 34 h 816"/>
                <a:gd name="T10" fmla="*/ 33 w 1487"/>
                <a:gd name="T11" fmla="*/ 385 h 816"/>
                <a:gd name="T12" fmla="*/ 1445 w 1487"/>
                <a:gd name="T13" fmla="*/ 816 h 816"/>
                <a:gd name="T14" fmla="*/ 1487 w 1487"/>
                <a:gd name="T15" fmla="*/ 816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87" h="816">
                  <a:moveTo>
                    <a:pt x="1487" y="816"/>
                  </a:moveTo>
                  <a:cubicBezTo>
                    <a:pt x="1487" y="814"/>
                    <a:pt x="1487" y="814"/>
                    <a:pt x="1487" y="814"/>
                  </a:cubicBezTo>
                  <a:cubicBezTo>
                    <a:pt x="904" y="711"/>
                    <a:pt x="386" y="418"/>
                    <a:pt x="0" y="0"/>
                  </a:cubicBezTo>
                  <a:cubicBezTo>
                    <a:pt x="0" y="11"/>
                    <a:pt x="0" y="22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4"/>
                    <a:pt x="11" y="271"/>
                    <a:pt x="33" y="385"/>
                  </a:cubicBezTo>
                  <a:cubicBezTo>
                    <a:pt x="457" y="623"/>
                    <a:pt x="935" y="775"/>
                    <a:pt x="1445" y="816"/>
                  </a:cubicBezTo>
                  <a:lnTo>
                    <a:pt x="1487" y="816"/>
                  </a:lnTo>
                  <a:close/>
                </a:path>
              </a:pathLst>
            </a:cu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Arial" panose="020B0604020202020204" pitchFamily="34" charset="0"/>
              </a:endParaRPr>
            </a:p>
          </p:txBody>
        </p:sp>
        <p:sp>
          <p:nvSpPr>
            <p:cNvPr id="72" name="Freeform 50">
              <a:extLst>
                <a:ext uri="{FF2B5EF4-FFF2-40B4-BE49-F238E27FC236}">
                  <a16:creationId xmlns:a16="http://schemas.microsoft.com/office/drawing/2014/main" id="{1D848ABE-C8B7-4148-8327-751ECAFFAE8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1251" y="11113"/>
              <a:ext cx="4699000" cy="6823075"/>
            </a:xfrm>
            <a:custGeom>
              <a:avLst/>
              <a:gdLst>
                <a:gd name="T0" fmla="*/ 0 w 1487"/>
                <a:gd name="T1" fmla="*/ 1344 h 2158"/>
                <a:gd name="T2" fmla="*/ 1487 w 1487"/>
                <a:gd name="T3" fmla="*/ 2158 h 2158"/>
                <a:gd name="T4" fmla="*/ 1487 w 1487"/>
                <a:gd name="T5" fmla="*/ 0 h 2158"/>
                <a:gd name="T6" fmla="*/ 620 w 1487"/>
                <a:gd name="T7" fmla="*/ 0 h 2158"/>
                <a:gd name="T8" fmla="*/ 0 w 1487"/>
                <a:gd name="T9" fmla="*/ 1344 h 2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7" h="2158">
                  <a:moveTo>
                    <a:pt x="0" y="1344"/>
                  </a:moveTo>
                  <a:cubicBezTo>
                    <a:pt x="386" y="1762"/>
                    <a:pt x="904" y="2055"/>
                    <a:pt x="1487" y="2158"/>
                  </a:cubicBezTo>
                  <a:cubicBezTo>
                    <a:pt x="1487" y="0"/>
                    <a:pt x="1487" y="0"/>
                    <a:pt x="1487" y="0"/>
                  </a:cubicBezTo>
                  <a:cubicBezTo>
                    <a:pt x="620" y="0"/>
                    <a:pt x="620" y="0"/>
                    <a:pt x="620" y="0"/>
                  </a:cubicBezTo>
                  <a:cubicBezTo>
                    <a:pt x="247" y="330"/>
                    <a:pt x="10" y="809"/>
                    <a:pt x="0" y="1344"/>
                  </a:cubicBez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Arial" panose="020B0604020202020204" pitchFamily="34" charset="0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09354FE5-2979-495C-A910-2D0E5BD479AD}"/>
              </a:ext>
            </a:extLst>
          </p:cNvPr>
          <p:cNvSpPr/>
          <p:nvPr/>
        </p:nvSpPr>
        <p:spPr bwMode="auto">
          <a:xfrm>
            <a:off x="-2527300" y="908050"/>
            <a:ext cx="2527300" cy="5010150"/>
          </a:xfrm>
          <a:prstGeom prst="rect">
            <a:avLst/>
          </a:prstGeom>
          <a:solidFill>
            <a:srgbClr val="E6E6E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80364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and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BE34815-4688-403C-A66E-93CD086A5CF0}"/>
              </a:ext>
            </a:extLst>
          </p:cNvPr>
          <p:cNvSpPr/>
          <p:nvPr/>
        </p:nvSpPr>
        <p:spPr bwMode="auto">
          <a:xfrm>
            <a:off x="9639300" y="0"/>
            <a:ext cx="2552700" cy="68580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C705FA-3E1E-499B-9B0B-C623B9EEDE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D782E16-99D3-D743-B442-BEC2B47D5716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8D8E685-3C9A-401F-BD03-DE791620C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377" y="2759246"/>
            <a:ext cx="8819823" cy="3930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E208CB61-8C49-453F-810B-D13013294E3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61257" y="3199645"/>
            <a:ext cx="8839399" cy="283783"/>
          </a:xfrm>
        </p:spPr>
        <p:txBody>
          <a:bodyPr anchor="ctr">
            <a:noAutofit/>
          </a:bodyPr>
          <a:lstStyle>
            <a:lvl1pPr algn="just">
              <a:defRPr sz="1400" b="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BF5F85-B7E1-4E0C-8406-EC1503388D2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2520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6C7610C-AC88-416B-959C-20A0A4C86F2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0719" y="6283367"/>
            <a:ext cx="1793679" cy="456854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AD1BA00-0C5B-468C-9CCD-01409783E1FE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273050" y="3689503"/>
            <a:ext cx="8837613" cy="237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14834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168">
          <p15:clr>
            <a:srgbClr val="FBAE40"/>
          </p15:clr>
        </p15:guide>
        <p15:guide id="3" orient="horz" pos="1729">
          <p15:clr>
            <a:srgbClr val="FBAE40"/>
          </p15:clr>
        </p15:guide>
        <p15:guide id="4" orient="horz" pos="200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int divider"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Title 329"/>
          <p:cNvSpPr>
            <a:spLocks noGrp="1"/>
          </p:cNvSpPr>
          <p:nvPr>
            <p:ph type="title" hasCustomPrompt="1"/>
          </p:nvPr>
        </p:nvSpPr>
        <p:spPr>
          <a:xfrm>
            <a:off x="3500437" y="3656149"/>
            <a:ext cx="7005349" cy="984885"/>
          </a:xfrm>
        </p:spPr>
        <p:txBody>
          <a:bodyPr lIns="0" tIns="0" rIns="0" bIns="0" anchor="t">
            <a:spAutoFit/>
          </a:bodyPr>
          <a:lstStyle>
            <a:lvl1pPr>
              <a:defRPr sz="32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 hasCustomPrompt="1"/>
          </p:nvPr>
        </p:nvSpPr>
        <p:spPr>
          <a:xfrm>
            <a:off x="3500437" y="4873499"/>
            <a:ext cx="7028336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 sz="2000" b="0" i="0" cap="none" baseline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4E16583-C580-4E38-8BD7-2722D32CDA6C}"/>
              </a:ext>
            </a:extLst>
          </p:cNvPr>
          <p:cNvSpPr/>
          <p:nvPr/>
        </p:nvSpPr>
        <p:spPr bwMode="auto">
          <a:xfrm>
            <a:off x="-1349065" y="1485000"/>
            <a:ext cx="4573500" cy="3888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Picture Placeholder 68">
            <a:extLst>
              <a:ext uri="{FF2B5EF4-FFF2-40B4-BE49-F238E27FC236}">
                <a16:creationId xmlns:a16="http://schemas.microsoft.com/office/drawing/2014/main" id="{0141CED7-FEEE-4FC8-B92D-DE677569C6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00437" y="1485000"/>
            <a:ext cx="7020000" cy="1944687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1" name="Text Placeholder 70">
            <a:extLst>
              <a:ext uri="{FF2B5EF4-FFF2-40B4-BE49-F238E27FC236}">
                <a16:creationId xmlns:a16="http://schemas.microsoft.com/office/drawing/2014/main" id="{D9B2F553-D75C-421C-8C1A-3ED4022DE87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93124" y="3920390"/>
            <a:ext cx="1989269" cy="1739900"/>
          </a:xfrm>
        </p:spPr>
        <p:txBody>
          <a:bodyPr>
            <a:noAutofit/>
          </a:bodyPr>
          <a:lstStyle>
            <a:lvl1pPr algn="r">
              <a:defRPr sz="11500" b="1" spc="300" baseline="0">
                <a:solidFill>
                  <a:schemeClr val="bg2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0#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C8D95C21-9543-4B63-BFD5-462DF5EC5F5D}"/>
              </a:ext>
            </a:extLst>
          </p:cNvPr>
          <p:cNvGrpSpPr/>
          <p:nvPr/>
        </p:nvGrpSpPr>
        <p:grpSpPr>
          <a:xfrm>
            <a:off x="-2122475" y="1484313"/>
            <a:ext cx="5346910" cy="3889071"/>
            <a:chOff x="2765425" y="11113"/>
            <a:chExt cx="9394826" cy="6829426"/>
          </a:xfrm>
        </p:grpSpPr>
        <p:sp>
          <p:nvSpPr>
            <p:cNvPr id="66" name="Freeform 46">
              <a:extLst>
                <a:ext uri="{FF2B5EF4-FFF2-40B4-BE49-F238E27FC236}">
                  <a16:creationId xmlns:a16="http://schemas.microsoft.com/office/drawing/2014/main" id="{0A054034-F3CC-4878-9944-2ECE328D13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5425" y="11113"/>
              <a:ext cx="4800600" cy="5467350"/>
            </a:xfrm>
            <a:custGeom>
              <a:avLst/>
              <a:gdLst>
                <a:gd name="T0" fmla="*/ 1486 w 1519"/>
                <a:gd name="T1" fmla="*/ 1378 h 1729"/>
                <a:gd name="T2" fmla="*/ 1486 w 1519"/>
                <a:gd name="T3" fmla="*/ 1378 h 1729"/>
                <a:gd name="T4" fmla="*/ 1486 w 1519"/>
                <a:gd name="T5" fmla="*/ 1344 h 1729"/>
                <a:gd name="T6" fmla="*/ 1486 w 1519"/>
                <a:gd name="T7" fmla="*/ 1344 h 1729"/>
                <a:gd name="T8" fmla="*/ 821 w 1519"/>
                <a:gd name="T9" fmla="*/ 0 h 1729"/>
                <a:gd name="T10" fmla="*/ 0 w 1519"/>
                <a:gd name="T11" fmla="*/ 0 h 1729"/>
                <a:gd name="T12" fmla="*/ 1486 w 1519"/>
                <a:gd name="T13" fmla="*/ 1710 h 1729"/>
                <a:gd name="T14" fmla="*/ 1519 w 1519"/>
                <a:gd name="T15" fmla="*/ 1729 h 1729"/>
                <a:gd name="T16" fmla="*/ 1486 w 1519"/>
                <a:gd name="T17" fmla="*/ 1378 h 1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9" h="1729">
                  <a:moveTo>
                    <a:pt x="1486" y="1378"/>
                  </a:moveTo>
                  <a:cubicBezTo>
                    <a:pt x="1486" y="1378"/>
                    <a:pt x="1486" y="1378"/>
                    <a:pt x="1486" y="1378"/>
                  </a:cubicBezTo>
                  <a:cubicBezTo>
                    <a:pt x="1486" y="1366"/>
                    <a:pt x="1486" y="1355"/>
                    <a:pt x="1486" y="1344"/>
                  </a:cubicBezTo>
                  <a:cubicBezTo>
                    <a:pt x="1486" y="1344"/>
                    <a:pt x="1486" y="1344"/>
                    <a:pt x="1486" y="1344"/>
                  </a:cubicBezTo>
                  <a:cubicBezTo>
                    <a:pt x="1147" y="977"/>
                    <a:pt x="910" y="514"/>
                    <a:pt x="82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1" y="723"/>
                    <a:pt x="818" y="1324"/>
                    <a:pt x="1486" y="1710"/>
                  </a:cubicBezTo>
                  <a:cubicBezTo>
                    <a:pt x="1497" y="1716"/>
                    <a:pt x="1508" y="1723"/>
                    <a:pt x="1519" y="1729"/>
                  </a:cubicBezTo>
                  <a:cubicBezTo>
                    <a:pt x="1497" y="1615"/>
                    <a:pt x="1486" y="1498"/>
                    <a:pt x="1486" y="1378"/>
                  </a:cubicBezTo>
                  <a:close/>
                </a:path>
              </a:pathLst>
            </a:custGeom>
            <a:solidFill>
              <a:schemeClr val="bg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Arial" panose="020B0604020202020204" pitchFamily="34" charset="0"/>
              </a:endParaRPr>
            </a:p>
          </p:txBody>
        </p:sp>
        <p:sp>
          <p:nvSpPr>
            <p:cNvPr id="67" name="Freeform 47">
              <a:extLst>
                <a:ext uri="{FF2B5EF4-FFF2-40B4-BE49-F238E27FC236}">
                  <a16:creationId xmlns:a16="http://schemas.microsoft.com/office/drawing/2014/main" id="{435DAD0A-A736-4684-A380-0BF5CF9065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9400" y="11113"/>
              <a:ext cx="4060825" cy="4249738"/>
            </a:xfrm>
            <a:custGeom>
              <a:avLst/>
              <a:gdLst>
                <a:gd name="T0" fmla="*/ 665 w 1285"/>
                <a:gd name="T1" fmla="*/ 0 h 1344"/>
                <a:gd name="T2" fmla="*/ 0 w 1285"/>
                <a:gd name="T3" fmla="*/ 0 h 1344"/>
                <a:gd name="T4" fmla="*/ 665 w 1285"/>
                <a:gd name="T5" fmla="*/ 1344 h 1344"/>
                <a:gd name="T6" fmla="*/ 665 w 1285"/>
                <a:gd name="T7" fmla="*/ 1344 h 1344"/>
                <a:gd name="T8" fmla="*/ 1285 w 1285"/>
                <a:gd name="T9" fmla="*/ 0 h 1344"/>
                <a:gd name="T10" fmla="*/ 665 w 1285"/>
                <a:gd name="T11" fmla="*/ 0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5" h="1344">
                  <a:moveTo>
                    <a:pt x="66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9" y="514"/>
                    <a:pt x="326" y="977"/>
                    <a:pt x="665" y="1344"/>
                  </a:cubicBezTo>
                  <a:cubicBezTo>
                    <a:pt x="665" y="1344"/>
                    <a:pt x="665" y="1344"/>
                    <a:pt x="665" y="1344"/>
                  </a:cubicBezTo>
                  <a:cubicBezTo>
                    <a:pt x="675" y="809"/>
                    <a:pt x="912" y="330"/>
                    <a:pt x="1285" y="0"/>
                  </a:cubicBezTo>
                  <a:lnTo>
                    <a:pt x="665" y="0"/>
                  </a:lnTo>
                  <a:close/>
                </a:path>
              </a:pathLst>
            </a:custGeom>
            <a:solidFill>
              <a:schemeClr val="bg2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Arial" panose="020B0604020202020204" pitchFamily="34" charset="0"/>
              </a:endParaRPr>
            </a:p>
          </p:txBody>
        </p:sp>
        <p:sp>
          <p:nvSpPr>
            <p:cNvPr id="68" name="Freeform 48">
              <a:extLst>
                <a:ext uri="{FF2B5EF4-FFF2-40B4-BE49-F238E27FC236}">
                  <a16:creationId xmlns:a16="http://schemas.microsoft.com/office/drawing/2014/main" id="{5AE3FFEF-84E9-4610-86A1-3959B8CAD0A5}"/>
                </a:ext>
              </a:extLst>
            </p:cNvPr>
            <p:cNvSpPr>
              <a:spLocks/>
            </p:cNvSpPr>
            <p:nvPr/>
          </p:nvSpPr>
          <p:spPr bwMode="auto">
            <a:xfrm>
              <a:off x="7566026" y="5478463"/>
              <a:ext cx="4462463" cy="1362075"/>
            </a:xfrm>
            <a:custGeom>
              <a:avLst/>
              <a:gdLst>
                <a:gd name="T0" fmla="*/ 0 w 1412"/>
                <a:gd name="T1" fmla="*/ 0 h 431"/>
                <a:gd name="T2" fmla="*/ 141 w 1412"/>
                <a:gd name="T3" fmla="*/ 431 h 431"/>
                <a:gd name="T4" fmla="*/ 1412 w 1412"/>
                <a:gd name="T5" fmla="*/ 431 h 431"/>
                <a:gd name="T6" fmla="*/ 0 w 1412"/>
                <a:gd name="T7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12" h="431">
                  <a:moveTo>
                    <a:pt x="0" y="0"/>
                  </a:moveTo>
                  <a:cubicBezTo>
                    <a:pt x="29" y="151"/>
                    <a:pt x="77" y="296"/>
                    <a:pt x="141" y="431"/>
                  </a:cubicBezTo>
                  <a:cubicBezTo>
                    <a:pt x="1412" y="431"/>
                    <a:pt x="1412" y="431"/>
                    <a:pt x="1412" y="431"/>
                  </a:cubicBezTo>
                  <a:cubicBezTo>
                    <a:pt x="902" y="390"/>
                    <a:pt x="424" y="238"/>
                    <a:pt x="0" y="0"/>
                  </a:cubicBezTo>
                  <a:close/>
                </a:path>
              </a:pathLst>
            </a:custGeom>
            <a:solidFill>
              <a:schemeClr val="bg2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Arial" panose="020B0604020202020204" pitchFamily="34" charset="0"/>
              </a:endParaRPr>
            </a:p>
          </p:txBody>
        </p:sp>
        <p:sp>
          <p:nvSpPr>
            <p:cNvPr id="70" name="Freeform 49">
              <a:extLst>
                <a:ext uri="{FF2B5EF4-FFF2-40B4-BE49-F238E27FC236}">
                  <a16:creationId xmlns:a16="http://schemas.microsoft.com/office/drawing/2014/main" id="{D1271389-5C43-4F52-BEEE-BD0472008DA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1251" y="4260851"/>
              <a:ext cx="4699000" cy="2579688"/>
            </a:xfrm>
            <a:custGeom>
              <a:avLst/>
              <a:gdLst>
                <a:gd name="T0" fmla="*/ 1487 w 1487"/>
                <a:gd name="T1" fmla="*/ 816 h 816"/>
                <a:gd name="T2" fmla="*/ 1487 w 1487"/>
                <a:gd name="T3" fmla="*/ 814 h 816"/>
                <a:gd name="T4" fmla="*/ 0 w 1487"/>
                <a:gd name="T5" fmla="*/ 0 h 816"/>
                <a:gd name="T6" fmla="*/ 0 w 1487"/>
                <a:gd name="T7" fmla="*/ 34 h 816"/>
                <a:gd name="T8" fmla="*/ 0 w 1487"/>
                <a:gd name="T9" fmla="*/ 34 h 816"/>
                <a:gd name="T10" fmla="*/ 33 w 1487"/>
                <a:gd name="T11" fmla="*/ 385 h 816"/>
                <a:gd name="T12" fmla="*/ 1445 w 1487"/>
                <a:gd name="T13" fmla="*/ 816 h 816"/>
                <a:gd name="T14" fmla="*/ 1487 w 1487"/>
                <a:gd name="T15" fmla="*/ 816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87" h="816">
                  <a:moveTo>
                    <a:pt x="1487" y="816"/>
                  </a:moveTo>
                  <a:cubicBezTo>
                    <a:pt x="1487" y="814"/>
                    <a:pt x="1487" y="814"/>
                    <a:pt x="1487" y="814"/>
                  </a:cubicBezTo>
                  <a:cubicBezTo>
                    <a:pt x="904" y="711"/>
                    <a:pt x="386" y="418"/>
                    <a:pt x="0" y="0"/>
                  </a:cubicBezTo>
                  <a:cubicBezTo>
                    <a:pt x="0" y="11"/>
                    <a:pt x="0" y="22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4"/>
                    <a:pt x="11" y="271"/>
                    <a:pt x="33" y="385"/>
                  </a:cubicBezTo>
                  <a:cubicBezTo>
                    <a:pt x="457" y="623"/>
                    <a:pt x="935" y="775"/>
                    <a:pt x="1445" y="816"/>
                  </a:cubicBezTo>
                  <a:lnTo>
                    <a:pt x="1487" y="816"/>
                  </a:lnTo>
                  <a:close/>
                </a:path>
              </a:pathLst>
            </a:cu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Arial" panose="020B0604020202020204" pitchFamily="34" charset="0"/>
              </a:endParaRPr>
            </a:p>
          </p:txBody>
        </p:sp>
        <p:sp>
          <p:nvSpPr>
            <p:cNvPr id="72" name="Freeform 50">
              <a:extLst>
                <a:ext uri="{FF2B5EF4-FFF2-40B4-BE49-F238E27FC236}">
                  <a16:creationId xmlns:a16="http://schemas.microsoft.com/office/drawing/2014/main" id="{1D848ABE-C8B7-4148-8327-751ECAFFAE8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1251" y="11113"/>
              <a:ext cx="4699000" cy="6823075"/>
            </a:xfrm>
            <a:custGeom>
              <a:avLst/>
              <a:gdLst>
                <a:gd name="T0" fmla="*/ 0 w 1487"/>
                <a:gd name="T1" fmla="*/ 1344 h 2158"/>
                <a:gd name="T2" fmla="*/ 1487 w 1487"/>
                <a:gd name="T3" fmla="*/ 2158 h 2158"/>
                <a:gd name="T4" fmla="*/ 1487 w 1487"/>
                <a:gd name="T5" fmla="*/ 0 h 2158"/>
                <a:gd name="T6" fmla="*/ 620 w 1487"/>
                <a:gd name="T7" fmla="*/ 0 h 2158"/>
                <a:gd name="T8" fmla="*/ 0 w 1487"/>
                <a:gd name="T9" fmla="*/ 1344 h 2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7" h="2158">
                  <a:moveTo>
                    <a:pt x="0" y="1344"/>
                  </a:moveTo>
                  <a:cubicBezTo>
                    <a:pt x="386" y="1762"/>
                    <a:pt x="904" y="2055"/>
                    <a:pt x="1487" y="2158"/>
                  </a:cubicBezTo>
                  <a:cubicBezTo>
                    <a:pt x="1487" y="0"/>
                    <a:pt x="1487" y="0"/>
                    <a:pt x="1487" y="0"/>
                  </a:cubicBezTo>
                  <a:cubicBezTo>
                    <a:pt x="620" y="0"/>
                    <a:pt x="620" y="0"/>
                    <a:pt x="620" y="0"/>
                  </a:cubicBezTo>
                  <a:cubicBezTo>
                    <a:pt x="247" y="330"/>
                    <a:pt x="10" y="809"/>
                    <a:pt x="0" y="1344"/>
                  </a:cubicBez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Arial" panose="020B0604020202020204" pitchFamily="34" charset="0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09354FE5-2979-495C-A910-2D0E5BD479AD}"/>
              </a:ext>
            </a:extLst>
          </p:cNvPr>
          <p:cNvSpPr/>
          <p:nvPr/>
        </p:nvSpPr>
        <p:spPr bwMode="auto">
          <a:xfrm>
            <a:off x="-2527300" y="908050"/>
            <a:ext cx="2527300" cy="5010150"/>
          </a:xfrm>
          <a:prstGeom prst="rect">
            <a:avLst/>
          </a:prstGeom>
          <a:solidFill>
            <a:srgbClr val="E6E6E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5393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ontent Picture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BF5F85-B7E1-4E0C-8406-EC1503388D2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3987800" cy="6858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8D8E685-3C9A-401F-BD03-DE791620C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063" y="511193"/>
            <a:ext cx="7609417" cy="3930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E208CB61-8C49-453F-810B-D13013294E3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04125" y="908050"/>
            <a:ext cx="7624350" cy="360363"/>
          </a:xfrm>
        </p:spPr>
        <p:txBody>
          <a:bodyPr anchor="ctr">
            <a:noAutofit/>
          </a:bodyPr>
          <a:lstStyle>
            <a:lvl1pPr algn="just">
              <a:defRPr sz="1400" b="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F59DB5-F6F8-4185-AE5B-2A16B0E9FEA6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303713" y="1484313"/>
            <a:ext cx="7624762" cy="46085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C705FA-3E1E-499B-9B0B-C623B9EEDE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D782E16-99D3-D743-B442-BEC2B47D5716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121D342-1F64-415C-93BB-D41BA1646DB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0719" y="6283367"/>
            <a:ext cx="1793679" cy="456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4371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706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Content Picture Pri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BF5F85-B7E1-4E0C-8406-EC1503388D2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3987800" cy="6858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8D8E685-3C9A-401F-BD03-DE791620C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063" y="511193"/>
            <a:ext cx="7609417" cy="3930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E208CB61-8C49-453F-810B-D13013294E3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04125" y="908050"/>
            <a:ext cx="7624350" cy="360363"/>
          </a:xfrm>
        </p:spPr>
        <p:txBody>
          <a:bodyPr vert="horz" lIns="0" tIns="0" rIns="0" bIns="0" rtlCol="0" anchor="ctr">
            <a:noAutofit/>
          </a:bodyPr>
          <a:lstStyle>
            <a:lvl1pPr algn="just">
              <a:defRPr lang="en-GB" sz="1400" b="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algn="l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C705FA-3E1E-499B-9B0B-C623B9EEDE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D782E16-99D3-D743-B442-BEC2B47D5716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885FAD-DF67-4B2A-AEE6-94E1B07EA77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06063" y="1484313"/>
            <a:ext cx="7624761" cy="4608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8B77731-2986-411D-808F-752E190EBB5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0719" y="6281513"/>
            <a:ext cx="1793683" cy="456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0045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706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ase Stud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BF5F85-B7E1-4E0C-8406-EC1503388D2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274732" y="182880"/>
            <a:ext cx="2917268" cy="667512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8D8E685-3C9A-401F-BD03-DE791620C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600" y="511193"/>
            <a:ext cx="8751537" cy="3930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C705FA-3E1E-499B-9B0B-C623B9EEDE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D782E16-99D3-D743-B442-BEC2B47D5716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885FAD-DF67-4B2A-AEE6-94E1B07EA77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73600" y="1484313"/>
            <a:ext cx="8769184" cy="4608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8B77731-2986-411D-808F-752E190EBB5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0719" y="6281513"/>
            <a:ext cx="1793683" cy="45685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D948669A-55C4-4F80-B0D2-333FC46AE612}"/>
              </a:ext>
            </a:extLst>
          </p:cNvPr>
          <p:cNvGrpSpPr/>
          <p:nvPr/>
        </p:nvGrpSpPr>
        <p:grpSpPr>
          <a:xfrm>
            <a:off x="1" y="0"/>
            <a:ext cx="12191999" cy="182880"/>
            <a:chOff x="1" y="6680217"/>
            <a:chExt cx="12228831" cy="182880"/>
          </a:xfrm>
        </p:grpSpPr>
        <p:sp>
          <p:nvSpPr>
            <p:cNvPr id="13" name="Rectangle 63">
              <a:extLst>
                <a:ext uri="{FF2B5EF4-FFF2-40B4-BE49-F238E27FC236}">
                  <a16:creationId xmlns:a16="http://schemas.microsoft.com/office/drawing/2014/main" id="{9BCB534E-4529-430F-862D-C5D65D81EA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02752" y="6680217"/>
              <a:ext cx="2926080" cy="182880"/>
            </a:xfrm>
            <a:prstGeom prst="rect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115888" indent="-115888">
                <a:spcBef>
                  <a:spcPct val="50000"/>
                </a:spcBef>
                <a:buFontTx/>
                <a:buChar char="•"/>
              </a:pPr>
              <a:endParaRPr lang="en-US" sz="1300" b="0">
                <a:solidFill>
                  <a:srgbClr val="C8BB7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" name="Rectangle 64">
              <a:extLst>
                <a:ext uri="{FF2B5EF4-FFF2-40B4-BE49-F238E27FC236}">
                  <a16:creationId xmlns:a16="http://schemas.microsoft.com/office/drawing/2014/main" id="{C714EF21-E26C-4926-9478-7E5E19FFF9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" y="6680217"/>
              <a:ext cx="9302751" cy="182880"/>
            </a:xfrm>
            <a:prstGeom prst="rect">
              <a:avLst/>
            </a:prstGeom>
            <a:solidFill>
              <a:srgbClr val="B2BDC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115888" indent="-115888">
                <a:spcBef>
                  <a:spcPct val="50000"/>
                </a:spcBef>
                <a:buFontTx/>
                <a:buChar char="•"/>
              </a:pPr>
              <a:endParaRPr lang="en-US" sz="1300" b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00267D7B-BF73-476D-BB95-196CD942854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73600" y="908050"/>
            <a:ext cx="8769184" cy="360363"/>
          </a:xfrm>
        </p:spPr>
        <p:txBody>
          <a:bodyPr anchor="ctr">
            <a:noAutofit/>
          </a:bodyPr>
          <a:lstStyle>
            <a:lvl1pPr algn="just">
              <a:defRPr sz="1400" b="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38967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706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Layout with one conten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92DAE1A-B6AB-4C57-AA09-1C431DB66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600" y="511193"/>
            <a:ext cx="11642103" cy="3930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FACB1C2-3230-4623-ADB6-FF2611060C9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73600" y="1484313"/>
            <a:ext cx="11641138" cy="460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34CE4B2-C182-4974-A6BB-AB7C72AE6ED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73600" y="908050"/>
            <a:ext cx="11664950" cy="360363"/>
          </a:xfrm>
        </p:spPr>
        <p:txBody>
          <a:bodyPr anchor="ctr">
            <a:noAutofit/>
          </a:bodyPr>
          <a:lstStyle>
            <a:lvl1pPr algn="just">
              <a:defRPr sz="1400" b="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0D17CE02-808C-48B2-B06F-067FF95CAA2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D782E16-99D3-D743-B442-BEC2B47D5716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F77E379-3ACC-4FE7-BB26-F7C05152F799}"/>
              </a:ext>
            </a:extLst>
          </p:cNvPr>
          <p:cNvGrpSpPr/>
          <p:nvPr/>
        </p:nvGrpSpPr>
        <p:grpSpPr>
          <a:xfrm>
            <a:off x="1" y="0"/>
            <a:ext cx="12191999" cy="182880"/>
            <a:chOff x="1" y="6680217"/>
            <a:chExt cx="12228831" cy="182880"/>
          </a:xfrm>
        </p:grpSpPr>
        <p:sp>
          <p:nvSpPr>
            <p:cNvPr id="15" name="Rectangle 63">
              <a:extLst>
                <a:ext uri="{FF2B5EF4-FFF2-40B4-BE49-F238E27FC236}">
                  <a16:creationId xmlns:a16="http://schemas.microsoft.com/office/drawing/2014/main" id="{0C58B7B0-A3F2-4CB2-AFD1-22262E3FAD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02752" y="6680217"/>
              <a:ext cx="2926080" cy="182880"/>
            </a:xfrm>
            <a:prstGeom prst="rect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115888" indent="-115888">
                <a:spcBef>
                  <a:spcPct val="50000"/>
                </a:spcBef>
                <a:buFontTx/>
                <a:buChar char="•"/>
              </a:pPr>
              <a:endParaRPr lang="en-US" sz="1300" b="0">
                <a:solidFill>
                  <a:srgbClr val="C8BB7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" name="Rectangle 64">
              <a:extLst>
                <a:ext uri="{FF2B5EF4-FFF2-40B4-BE49-F238E27FC236}">
                  <a16:creationId xmlns:a16="http://schemas.microsoft.com/office/drawing/2014/main" id="{77B15D2F-82F9-4C52-B25C-0475BD5EB5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" y="6680217"/>
              <a:ext cx="9302751" cy="182880"/>
            </a:xfrm>
            <a:prstGeom prst="rect">
              <a:avLst/>
            </a:prstGeom>
            <a:solidFill>
              <a:srgbClr val="B2BDC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115888" indent="-115888">
                <a:spcBef>
                  <a:spcPct val="50000"/>
                </a:spcBef>
                <a:buFontTx/>
                <a:buChar char="•"/>
              </a:pPr>
              <a:endParaRPr lang="en-US" sz="1300" b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5540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168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Layout with two content boxes with wide g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C705FA-3E1E-499B-9B0B-C623B9EEDE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D782E16-99D3-D743-B442-BEC2B47D5716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8D8E685-3C9A-401F-BD03-DE791620C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600" y="511193"/>
            <a:ext cx="11642103" cy="3930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E208CB61-8C49-453F-810B-D13013294E3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73600" y="908050"/>
            <a:ext cx="11664950" cy="360363"/>
          </a:xfrm>
        </p:spPr>
        <p:txBody>
          <a:bodyPr anchor="ctr">
            <a:noAutofit/>
          </a:bodyPr>
          <a:lstStyle>
            <a:lvl1pPr algn="just">
              <a:defRPr sz="1400" b="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D6E4552-0850-4BB6-8969-0EB7882FEA2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273600" y="1484313"/>
            <a:ext cx="5607050" cy="460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Content Placeholder 10">
            <a:extLst>
              <a:ext uri="{FF2B5EF4-FFF2-40B4-BE49-F238E27FC236}">
                <a16:creationId xmlns:a16="http://schemas.microsoft.com/office/drawing/2014/main" id="{413F5A32-8AA4-4D5D-80A7-F82D0B6EBD7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316499" y="1484313"/>
            <a:ext cx="5607050" cy="460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0F3C878-A45F-4ACF-AC7A-E8CF0E005C05}"/>
              </a:ext>
            </a:extLst>
          </p:cNvPr>
          <p:cNvGrpSpPr/>
          <p:nvPr/>
        </p:nvGrpSpPr>
        <p:grpSpPr>
          <a:xfrm>
            <a:off x="1" y="0"/>
            <a:ext cx="12191999" cy="182880"/>
            <a:chOff x="1" y="6680217"/>
            <a:chExt cx="12228831" cy="182880"/>
          </a:xfrm>
        </p:grpSpPr>
        <p:sp>
          <p:nvSpPr>
            <p:cNvPr id="12" name="Rectangle 63">
              <a:extLst>
                <a:ext uri="{FF2B5EF4-FFF2-40B4-BE49-F238E27FC236}">
                  <a16:creationId xmlns:a16="http://schemas.microsoft.com/office/drawing/2014/main" id="{19AA1AD3-133B-4CE0-BA89-582772F7CF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02752" y="6680217"/>
              <a:ext cx="2926080" cy="182880"/>
            </a:xfrm>
            <a:prstGeom prst="rect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115888" indent="-115888">
                <a:spcBef>
                  <a:spcPct val="50000"/>
                </a:spcBef>
                <a:buFontTx/>
                <a:buChar char="•"/>
              </a:pPr>
              <a:endParaRPr lang="en-US" sz="1300" b="0">
                <a:solidFill>
                  <a:srgbClr val="C8BB7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" name="Rectangle 64">
              <a:extLst>
                <a:ext uri="{FF2B5EF4-FFF2-40B4-BE49-F238E27FC236}">
                  <a16:creationId xmlns:a16="http://schemas.microsoft.com/office/drawing/2014/main" id="{89CA4D8F-88C2-4201-AC22-D9A41D22E6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" y="6680217"/>
              <a:ext cx="9302751" cy="182880"/>
            </a:xfrm>
            <a:prstGeom prst="rect">
              <a:avLst/>
            </a:prstGeom>
            <a:solidFill>
              <a:srgbClr val="B2BDC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115888" indent="-115888">
                <a:spcBef>
                  <a:spcPct val="50000"/>
                </a:spcBef>
                <a:buFontTx/>
                <a:buChar char="•"/>
              </a:pPr>
              <a:endParaRPr lang="en-US" sz="1300" b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65171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168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Layout with two content boxes with wide g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C705FA-3E1E-499B-9B0B-C623B9EEDE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D782E16-99D3-D743-B442-BEC2B47D5716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8D8E685-3C9A-401F-BD03-DE791620C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600" y="511193"/>
            <a:ext cx="11642103" cy="3930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E208CB61-8C49-453F-810B-D13013294E3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73600" y="908050"/>
            <a:ext cx="11642400" cy="360363"/>
          </a:xfrm>
        </p:spPr>
        <p:txBody>
          <a:bodyPr anchor="ctr">
            <a:noAutofit/>
          </a:bodyPr>
          <a:lstStyle>
            <a:lvl1pPr algn="just">
              <a:defRPr sz="1400" b="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D6E4552-0850-4BB6-8969-0EB7882FEA2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273600" y="1484313"/>
            <a:ext cx="3500664" cy="460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Content Placeholder 10">
            <a:extLst>
              <a:ext uri="{FF2B5EF4-FFF2-40B4-BE49-F238E27FC236}">
                <a16:creationId xmlns:a16="http://schemas.microsoft.com/office/drawing/2014/main" id="{413F5A32-8AA4-4D5D-80A7-F82D0B6EBD7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344319" y="1484313"/>
            <a:ext cx="3500664" cy="460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1B5061BD-244B-44A5-89DE-88E747D2B084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415039" y="1484313"/>
            <a:ext cx="3500664" cy="460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D188A4D-6C37-42CE-BD4F-C9FF30182ED0}"/>
              </a:ext>
            </a:extLst>
          </p:cNvPr>
          <p:cNvGrpSpPr/>
          <p:nvPr/>
        </p:nvGrpSpPr>
        <p:grpSpPr>
          <a:xfrm>
            <a:off x="1" y="0"/>
            <a:ext cx="12191999" cy="182880"/>
            <a:chOff x="1" y="6680217"/>
            <a:chExt cx="12228831" cy="182880"/>
          </a:xfrm>
        </p:grpSpPr>
        <p:sp>
          <p:nvSpPr>
            <p:cNvPr id="13" name="Rectangle 63">
              <a:extLst>
                <a:ext uri="{FF2B5EF4-FFF2-40B4-BE49-F238E27FC236}">
                  <a16:creationId xmlns:a16="http://schemas.microsoft.com/office/drawing/2014/main" id="{C3512E48-8DA3-4674-A16C-23A0D969DC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02752" y="6680217"/>
              <a:ext cx="2926080" cy="182880"/>
            </a:xfrm>
            <a:prstGeom prst="rect">
              <a:avLst/>
            </a:prstGeom>
            <a:solidFill>
              <a:srgbClr val="0023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115888" indent="-115888">
                <a:spcBef>
                  <a:spcPct val="50000"/>
                </a:spcBef>
                <a:buFontTx/>
                <a:buChar char="•"/>
              </a:pPr>
              <a:endParaRPr lang="en-US" sz="1300" b="0">
                <a:solidFill>
                  <a:srgbClr val="C8BB7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" name="Rectangle 64">
              <a:extLst>
                <a:ext uri="{FF2B5EF4-FFF2-40B4-BE49-F238E27FC236}">
                  <a16:creationId xmlns:a16="http://schemas.microsoft.com/office/drawing/2014/main" id="{433CB142-BF28-40A2-9D08-E470A027B9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" y="6680217"/>
              <a:ext cx="9302751" cy="182880"/>
            </a:xfrm>
            <a:prstGeom prst="rect">
              <a:avLst/>
            </a:prstGeom>
            <a:solidFill>
              <a:srgbClr val="B2BDC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115888" indent="-115888">
                <a:spcBef>
                  <a:spcPct val="50000"/>
                </a:spcBef>
                <a:buFontTx/>
                <a:buChar char="•"/>
              </a:pPr>
              <a:endParaRPr lang="en-US" sz="1300" b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59052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168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Layout with two content boxes with wide g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C705FA-3E1E-499B-9B0B-C623B9EEDE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D782E16-99D3-D743-B442-BEC2B47D5716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8D8E685-3C9A-401F-BD03-DE791620C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600" y="511193"/>
            <a:ext cx="11642103" cy="3930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E208CB61-8C49-453F-810B-D13013294E3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73600" y="908050"/>
            <a:ext cx="11642400" cy="360363"/>
          </a:xfrm>
        </p:spPr>
        <p:txBody>
          <a:bodyPr anchor="ctr">
            <a:noAutofit/>
          </a:bodyPr>
          <a:lstStyle>
            <a:lvl1pPr algn="just">
              <a:defRPr sz="1400" b="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D6E4552-0850-4BB6-8969-0EB7882FEA2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273600" y="1484313"/>
            <a:ext cx="2720975" cy="460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Content Placeholder 10">
            <a:extLst>
              <a:ext uri="{FF2B5EF4-FFF2-40B4-BE49-F238E27FC236}">
                <a16:creationId xmlns:a16="http://schemas.microsoft.com/office/drawing/2014/main" id="{413F5A32-8AA4-4D5D-80A7-F82D0B6EBD7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247408" y="1484313"/>
            <a:ext cx="2720975" cy="460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1B5061BD-244B-44A5-89DE-88E747D2B084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221216" y="1484313"/>
            <a:ext cx="2720975" cy="460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573AB53E-4742-45DD-8F08-106A61DAEE81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9195025" y="1484313"/>
            <a:ext cx="2720975" cy="460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BF99568-8A8F-45DC-A6BB-06248563B8BB}"/>
              </a:ext>
            </a:extLst>
          </p:cNvPr>
          <p:cNvGrpSpPr/>
          <p:nvPr/>
        </p:nvGrpSpPr>
        <p:grpSpPr>
          <a:xfrm>
            <a:off x="1" y="0"/>
            <a:ext cx="12191999" cy="182880"/>
            <a:chOff x="1" y="6680217"/>
            <a:chExt cx="12228831" cy="182880"/>
          </a:xfrm>
        </p:grpSpPr>
        <p:sp>
          <p:nvSpPr>
            <p:cNvPr id="14" name="Rectangle 63">
              <a:extLst>
                <a:ext uri="{FF2B5EF4-FFF2-40B4-BE49-F238E27FC236}">
                  <a16:creationId xmlns:a16="http://schemas.microsoft.com/office/drawing/2014/main" id="{F519A44C-D7EE-4B01-BC6E-86225ABB86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02752" y="6680217"/>
              <a:ext cx="2926080" cy="182880"/>
            </a:xfrm>
            <a:prstGeom prst="rect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115888" indent="-115888">
                <a:spcBef>
                  <a:spcPct val="50000"/>
                </a:spcBef>
                <a:buFontTx/>
                <a:buChar char="•"/>
              </a:pPr>
              <a:endParaRPr lang="en-US" sz="1300" b="0">
                <a:solidFill>
                  <a:srgbClr val="C8BB7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E5B96257-6990-42EE-A5A8-068151C87F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" y="6680217"/>
              <a:ext cx="9302751" cy="182880"/>
            </a:xfrm>
            <a:prstGeom prst="rect">
              <a:avLst/>
            </a:prstGeom>
            <a:solidFill>
              <a:srgbClr val="B2BDC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115888" indent="-115888">
                <a:spcBef>
                  <a:spcPct val="50000"/>
                </a:spcBef>
                <a:buFontTx/>
                <a:buChar char="•"/>
              </a:pPr>
              <a:endParaRPr lang="en-US" sz="1300" b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46789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heading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C705FA-3E1E-499B-9B0B-C623B9EEDE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D782E16-99D3-D743-B442-BEC2B47D5716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8D8E685-3C9A-401F-BD03-DE791620C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E208CB61-8C49-453F-810B-D13013294E3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73600" y="908050"/>
            <a:ext cx="11642400" cy="360363"/>
          </a:xfrm>
        </p:spPr>
        <p:txBody>
          <a:bodyPr anchor="ctr">
            <a:noAutofit/>
          </a:bodyPr>
          <a:lstStyle>
            <a:lvl1pPr algn="just">
              <a:defRPr sz="1400" b="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CAF9AA7-7DAB-4352-9A87-C9A14C9305A0}"/>
              </a:ext>
            </a:extLst>
          </p:cNvPr>
          <p:cNvGrpSpPr/>
          <p:nvPr/>
        </p:nvGrpSpPr>
        <p:grpSpPr>
          <a:xfrm>
            <a:off x="1" y="0"/>
            <a:ext cx="12191999" cy="182880"/>
            <a:chOff x="1" y="6680217"/>
            <a:chExt cx="12228831" cy="182880"/>
          </a:xfrm>
        </p:grpSpPr>
        <p:sp>
          <p:nvSpPr>
            <p:cNvPr id="18" name="Rectangle 63">
              <a:extLst>
                <a:ext uri="{FF2B5EF4-FFF2-40B4-BE49-F238E27FC236}">
                  <a16:creationId xmlns:a16="http://schemas.microsoft.com/office/drawing/2014/main" id="{D67E598F-2151-488D-8AD2-4521E12F8E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02752" y="6680217"/>
              <a:ext cx="2926080" cy="182880"/>
            </a:xfrm>
            <a:prstGeom prst="rect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115888" indent="-115888">
                <a:spcBef>
                  <a:spcPct val="50000"/>
                </a:spcBef>
                <a:buFontTx/>
                <a:buChar char="•"/>
              </a:pPr>
              <a:endParaRPr lang="en-US" sz="1300" b="0">
                <a:solidFill>
                  <a:srgbClr val="C8BB7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" name="Rectangle 64">
              <a:extLst>
                <a:ext uri="{FF2B5EF4-FFF2-40B4-BE49-F238E27FC236}">
                  <a16:creationId xmlns:a16="http://schemas.microsoft.com/office/drawing/2014/main" id="{CD491015-1F5C-4127-9C87-F1541284B4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" y="6680217"/>
              <a:ext cx="9302751" cy="182880"/>
            </a:xfrm>
            <a:prstGeom prst="rect">
              <a:avLst/>
            </a:prstGeom>
            <a:solidFill>
              <a:srgbClr val="B2BDC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115888" indent="-115888">
                <a:spcBef>
                  <a:spcPct val="50000"/>
                </a:spcBef>
                <a:buFontTx/>
                <a:buChar char="•"/>
              </a:pPr>
              <a:endParaRPr lang="en-US" sz="1300" b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08261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168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ection divider TURQUOISE">
    <p:bg>
      <p:bgPr>
        <a:solidFill>
          <a:schemeClr val="accent1"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Title 329"/>
          <p:cNvSpPr>
            <a:spLocks noGrp="1"/>
          </p:cNvSpPr>
          <p:nvPr>
            <p:ph type="title" hasCustomPrompt="1"/>
          </p:nvPr>
        </p:nvSpPr>
        <p:spPr>
          <a:xfrm>
            <a:off x="3500436" y="3656149"/>
            <a:ext cx="7005349" cy="984885"/>
          </a:xfrm>
        </p:spPr>
        <p:txBody>
          <a:bodyPr lIns="0" tIns="0" rIns="0" bIns="0" anchor="t">
            <a:spAutoFit/>
          </a:bodyPr>
          <a:lstStyle>
            <a:lvl1pPr>
              <a:defRPr sz="3200" b="1"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 hasCustomPrompt="1"/>
          </p:nvPr>
        </p:nvSpPr>
        <p:spPr>
          <a:xfrm>
            <a:off x="3500436" y="4873499"/>
            <a:ext cx="7028336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 sz="2000" b="0" i="0" cap="none" baseline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4E16583-C580-4E38-8BD7-2722D32CDA6C}"/>
              </a:ext>
            </a:extLst>
          </p:cNvPr>
          <p:cNvSpPr/>
          <p:nvPr/>
        </p:nvSpPr>
        <p:spPr bwMode="auto">
          <a:xfrm>
            <a:off x="0" y="1485000"/>
            <a:ext cx="3240000" cy="38880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Picture Placeholder 68">
            <a:extLst>
              <a:ext uri="{FF2B5EF4-FFF2-40B4-BE49-F238E27FC236}">
                <a16:creationId xmlns:a16="http://schemas.microsoft.com/office/drawing/2014/main" id="{0141CED7-FEEE-4FC8-B92D-DE677569C6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00437" y="1485000"/>
            <a:ext cx="7020000" cy="1944687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1" name="Text Placeholder 70">
            <a:extLst>
              <a:ext uri="{FF2B5EF4-FFF2-40B4-BE49-F238E27FC236}">
                <a16:creationId xmlns:a16="http://schemas.microsoft.com/office/drawing/2014/main" id="{D9B2F553-D75C-421C-8C1A-3ED4022DE87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08689" y="3920390"/>
            <a:ext cx="1989269" cy="1739900"/>
          </a:xfrm>
        </p:spPr>
        <p:txBody>
          <a:bodyPr>
            <a:noAutofit/>
          </a:bodyPr>
          <a:lstStyle>
            <a:lvl1pPr algn="r">
              <a:defRPr sz="11500" b="1" spc="300" baseline="0">
                <a:solidFill>
                  <a:srgbClr val="F2FBFE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0#</a:t>
            </a:r>
          </a:p>
        </p:txBody>
      </p:sp>
    </p:spTree>
    <p:extLst>
      <p:ext uri="{BB962C8B-B14F-4D97-AF65-F5344CB8AC3E}">
        <p14:creationId xmlns:p14="http://schemas.microsoft.com/office/powerpoint/2010/main" val="370297664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Layout with one conten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92DAE1A-B6AB-4C57-AA09-1C431DB66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377" y="511193"/>
            <a:ext cx="11642103" cy="3930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FACB1C2-3230-4623-ADB6-FF2611060C9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73050" y="1484313"/>
            <a:ext cx="11641138" cy="460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34CE4B2-C182-4974-A6BB-AB7C72AE6ED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73600" y="908050"/>
            <a:ext cx="11642400" cy="360363"/>
          </a:xfrm>
        </p:spPr>
        <p:txBody>
          <a:bodyPr anchor="ctr">
            <a:noAutofit/>
          </a:bodyPr>
          <a:lstStyle>
            <a:lvl1pPr algn="just">
              <a:defRPr sz="1400" b="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0D17CE02-808C-48B2-B06F-067FF95CAA2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solidFill>
            <a:schemeClr val="bg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D782E16-99D3-D743-B442-BEC2B47D5716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D6074BD-DCFB-4BB1-ACED-10E89A7B9FD2}"/>
              </a:ext>
            </a:extLst>
          </p:cNvPr>
          <p:cNvGrpSpPr/>
          <p:nvPr/>
        </p:nvGrpSpPr>
        <p:grpSpPr>
          <a:xfrm>
            <a:off x="1" y="0"/>
            <a:ext cx="12191999" cy="182880"/>
            <a:chOff x="1" y="6680217"/>
            <a:chExt cx="12228831" cy="182880"/>
          </a:xfrm>
        </p:grpSpPr>
        <p:sp>
          <p:nvSpPr>
            <p:cNvPr id="13" name="Rectangle 63">
              <a:extLst>
                <a:ext uri="{FF2B5EF4-FFF2-40B4-BE49-F238E27FC236}">
                  <a16:creationId xmlns:a16="http://schemas.microsoft.com/office/drawing/2014/main" id="{07D943CC-AA84-4B42-9B86-1A381082AB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02752" y="6680217"/>
              <a:ext cx="2926080" cy="182880"/>
            </a:xfrm>
            <a:prstGeom prst="rect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115888" indent="-115888">
                <a:spcBef>
                  <a:spcPct val="50000"/>
                </a:spcBef>
                <a:buFontTx/>
                <a:buChar char="•"/>
              </a:pPr>
              <a:endParaRPr lang="en-US" sz="1300" b="0">
                <a:solidFill>
                  <a:srgbClr val="C8BB7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" name="Rectangle 64">
              <a:extLst>
                <a:ext uri="{FF2B5EF4-FFF2-40B4-BE49-F238E27FC236}">
                  <a16:creationId xmlns:a16="http://schemas.microsoft.com/office/drawing/2014/main" id="{0A4B71E8-40FD-4138-9558-A10F0C783B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" y="6680217"/>
              <a:ext cx="9302751" cy="182880"/>
            </a:xfrm>
            <a:prstGeom prst="rect">
              <a:avLst/>
            </a:prstGeom>
            <a:solidFill>
              <a:srgbClr val="A9D6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115888" indent="-115888">
                <a:spcBef>
                  <a:spcPct val="50000"/>
                </a:spcBef>
                <a:buFontTx/>
                <a:buChar char="•"/>
              </a:pPr>
              <a:endParaRPr lang="en-US" sz="1300" b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18637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16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BE34815-4688-403C-A66E-93CD086A5CF0}"/>
              </a:ext>
            </a:extLst>
          </p:cNvPr>
          <p:cNvSpPr/>
          <p:nvPr/>
        </p:nvSpPr>
        <p:spPr bwMode="auto">
          <a:xfrm>
            <a:off x="9639300" y="0"/>
            <a:ext cx="2552700" cy="68580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C705FA-3E1E-499B-9B0B-C623B9EEDE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D782E16-99D3-D743-B442-BEC2B47D5716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8D8E685-3C9A-401F-BD03-DE791620C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377" y="2759246"/>
            <a:ext cx="8819823" cy="3930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E208CB61-8C49-453F-810B-D13013294E3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61257" y="3199645"/>
            <a:ext cx="8839399" cy="283783"/>
          </a:xfrm>
        </p:spPr>
        <p:txBody>
          <a:bodyPr anchor="ctr">
            <a:noAutofit/>
          </a:bodyPr>
          <a:lstStyle>
            <a:lvl1pPr algn="just">
              <a:defRPr sz="1400" b="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BF5F85-B7E1-4E0C-8406-EC1503388D2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2520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6C7610C-AC88-416B-959C-20A0A4C86F2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0719" y="6283367"/>
            <a:ext cx="1793679" cy="456854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AD1BA00-0C5B-468C-9CCD-01409783E1FE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273050" y="3689503"/>
            <a:ext cx="8837613" cy="237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2956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168">
          <p15:clr>
            <a:srgbClr val="FBAE40"/>
          </p15:clr>
        </p15:guide>
        <p15:guide id="3" orient="horz" pos="1729">
          <p15:clr>
            <a:srgbClr val="FBAE40"/>
          </p15:clr>
        </p15:guide>
        <p15:guide id="4" orient="horz" pos="2001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Layout with two content boxes with wide g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C705FA-3E1E-499B-9B0B-C623B9EEDE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solidFill>
            <a:schemeClr val="bg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D782E16-99D3-D743-B442-BEC2B47D5716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8D8E685-3C9A-401F-BD03-DE791620C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E208CB61-8C49-453F-810B-D13013294E3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73600" y="908050"/>
            <a:ext cx="11642400" cy="360363"/>
          </a:xfrm>
        </p:spPr>
        <p:txBody>
          <a:bodyPr anchor="ctr">
            <a:noAutofit/>
          </a:bodyPr>
          <a:lstStyle>
            <a:lvl1pPr algn="just">
              <a:defRPr sz="1400" b="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D6E4552-0850-4BB6-8969-0EB7882FEA2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273050" y="1484313"/>
            <a:ext cx="5607050" cy="460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Content Placeholder 10">
            <a:extLst>
              <a:ext uri="{FF2B5EF4-FFF2-40B4-BE49-F238E27FC236}">
                <a16:creationId xmlns:a16="http://schemas.microsoft.com/office/drawing/2014/main" id="{413F5A32-8AA4-4D5D-80A7-F82D0B6EBD7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316499" y="1484313"/>
            <a:ext cx="5607050" cy="460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4E8A584-4A70-42FC-8D36-E1C9E23C4D67}"/>
              </a:ext>
            </a:extLst>
          </p:cNvPr>
          <p:cNvGrpSpPr/>
          <p:nvPr/>
        </p:nvGrpSpPr>
        <p:grpSpPr>
          <a:xfrm>
            <a:off x="1" y="0"/>
            <a:ext cx="12191999" cy="182880"/>
            <a:chOff x="1" y="6680217"/>
            <a:chExt cx="12228831" cy="182880"/>
          </a:xfrm>
        </p:grpSpPr>
        <p:sp>
          <p:nvSpPr>
            <p:cNvPr id="13" name="Rectangle 63">
              <a:extLst>
                <a:ext uri="{FF2B5EF4-FFF2-40B4-BE49-F238E27FC236}">
                  <a16:creationId xmlns:a16="http://schemas.microsoft.com/office/drawing/2014/main" id="{E268FBEB-AB47-471C-9867-02B93E6EDB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02752" y="6680217"/>
              <a:ext cx="2926080" cy="182880"/>
            </a:xfrm>
            <a:prstGeom prst="rect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115888" indent="-115888">
                <a:spcBef>
                  <a:spcPct val="50000"/>
                </a:spcBef>
                <a:buFontTx/>
                <a:buChar char="•"/>
              </a:pPr>
              <a:endParaRPr lang="en-US" sz="1300" b="0">
                <a:solidFill>
                  <a:srgbClr val="C8BB7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" name="Rectangle 64">
              <a:extLst>
                <a:ext uri="{FF2B5EF4-FFF2-40B4-BE49-F238E27FC236}">
                  <a16:creationId xmlns:a16="http://schemas.microsoft.com/office/drawing/2014/main" id="{988B4BC5-CF70-4F96-9F0D-B8432BEA4F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" y="6680217"/>
              <a:ext cx="9302751" cy="182880"/>
            </a:xfrm>
            <a:prstGeom prst="rect">
              <a:avLst/>
            </a:prstGeom>
            <a:solidFill>
              <a:srgbClr val="A9D6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115888" indent="-115888">
                <a:spcBef>
                  <a:spcPct val="50000"/>
                </a:spcBef>
                <a:buFontTx/>
                <a:buChar char="•"/>
              </a:pPr>
              <a:endParaRPr lang="en-US" sz="1300" b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74187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168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heading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C705FA-3E1E-499B-9B0B-C623B9EEDE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solidFill>
            <a:schemeClr val="bg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D782E16-99D3-D743-B442-BEC2B47D5716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8D8E685-3C9A-401F-BD03-DE791620C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E208CB61-8C49-453F-810B-D13013294E3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73600" y="908050"/>
            <a:ext cx="11642400" cy="360363"/>
          </a:xfrm>
        </p:spPr>
        <p:txBody>
          <a:bodyPr anchor="ctr">
            <a:noAutofit/>
          </a:bodyPr>
          <a:lstStyle>
            <a:lvl1pPr algn="just">
              <a:defRPr sz="1400" b="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C419EB0-C433-44BC-8739-DF3DACD0971A}"/>
              </a:ext>
            </a:extLst>
          </p:cNvPr>
          <p:cNvGrpSpPr/>
          <p:nvPr/>
        </p:nvGrpSpPr>
        <p:grpSpPr>
          <a:xfrm>
            <a:off x="1" y="0"/>
            <a:ext cx="12191999" cy="182880"/>
            <a:chOff x="1" y="6680217"/>
            <a:chExt cx="12228831" cy="182880"/>
          </a:xfrm>
        </p:grpSpPr>
        <p:sp>
          <p:nvSpPr>
            <p:cNvPr id="9" name="Rectangle 63">
              <a:extLst>
                <a:ext uri="{FF2B5EF4-FFF2-40B4-BE49-F238E27FC236}">
                  <a16:creationId xmlns:a16="http://schemas.microsoft.com/office/drawing/2014/main" id="{19B659A0-E589-445C-8207-7EA31CBB7E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02752" y="6680217"/>
              <a:ext cx="2926080" cy="182880"/>
            </a:xfrm>
            <a:prstGeom prst="rect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115888" indent="-115888">
                <a:spcBef>
                  <a:spcPct val="50000"/>
                </a:spcBef>
                <a:buFontTx/>
                <a:buChar char="•"/>
              </a:pPr>
              <a:endParaRPr lang="en-US" sz="1300" b="0">
                <a:solidFill>
                  <a:srgbClr val="C8BB7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" name="Rectangle 64">
              <a:extLst>
                <a:ext uri="{FF2B5EF4-FFF2-40B4-BE49-F238E27FC236}">
                  <a16:creationId xmlns:a16="http://schemas.microsoft.com/office/drawing/2014/main" id="{15BA5CF3-7038-4969-A3EB-A0C324FFFC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" y="6680217"/>
              <a:ext cx="9302751" cy="182880"/>
            </a:xfrm>
            <a:prstGeom prst="rect">
              <a:avLst/>
            </a:prstGeom>
            <a:solidFill>
              <a:srgbClr val="00B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115888" indent="-115888">
                <a:spcBef>
                  <a:spcPct val="50000"/>
                </a:spcBef>
                <a:buFontTx/>
                <a:buChar char="•"/>
              </a:pPr>
              <a:endParaRPr lang="en-US" sz="1300" b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51001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168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ection divider GREEN">
    <p:bg>
      <p:bgPr>
        <a:solidFill>
          <a:schemeClr val="accent2"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Title 329"/>
          <p:cNvSpPr>
            <a:spLocks noGrp="1"/>
          </p:cNvSpPr>
          <p:nvPr>
            <p:ph type="title" hasCustomPrompt="1"/>
          </p:nvPr>
        </p:nvSpPr>
        <p:spPr>
          <a:xfrm>
            <a:off x="3500436" y="3656149"/>
            <a:ext cx="7005349" cy="984885"/>
          </a:xfrm>
        </p:spPr>
        <p:txBody>
          <a:bodyPr lIns="0" tIns="0" rIns="0" bIns="0" anchor="t">
            <a:spAutoFit/>
          </a:bodyPr>
          <a:lstStyle>
            <a:lvl1pPr>
              <a:defRPr sz="3200" b="1" cap="all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 hasCustomPrompt="1"/>
          </p:nvPr>
        </p:nvSpPr>
        <p:spPr>
          <a:xfrm>
            <a:off x="3500436" y="4873499"/>
            <a:ext cx="7028336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marR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 sz="2000" b="0" i="0" cap="none" baseline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4E16583-C580-4E38-8BD7-2722D32CDA6C}"/>
              </a:ext>
            </a:extLst>
          </p:cNvPr>
          <p:cNvSpPr/>
          <p:nvPr/>
        </p:nvSpPr>
        <p:spPr bwMode="auto">
          <a:xfrm>
            <a:off x="0" y="1485000"/>
            <a:ext cx="3240000" cy="38880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Picture Placeholder 68">
            <a:extLst>
              <a:ext uri="{FF2B5EF4-FFF2-40B4-BE49-F238E27FC236}">
                <a16:creationId xmlns:a16="http://schemas.microsoft.com/office/drawing/2014/main" id="{0141CED7-FEEE-4FC8-B92D-DE677569C6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00437" y="1485000"/>
            <a:ext cx="7020000" cy="1944687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1" name="Text Placeholder 70">
            <a:extLst>
              <a:ext uri="{FF2B5EF4-FFF2-40B4-BE49-F238E27FC236}">
                <a16:creationId xmlns:a16="http://schemas.microsoft.com/office/drawing/2014/main" id="{D9B2F553-D75C-421C-8C1A-3ED4022DE87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08689" y="3920390"/>
            <a:ext cx="1989269" cy="1739900"/>
          </a:xfrm>
        </p:spPr>
        <p:txBody>
          <a:bodyPr>
            <a:noAutofit/>
          </a:bodyPr>
          <a:lstStyle>
            <a:lvl1pPr algn="r">
              <a:defRPr sz="11500" b="1" spc="300" baseline="0">
                <a:solidFill>
                  <a:srgbClr val="F2F7F6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0#</a:t>
            </a:r>
          </a:p>
        </p:txBody>
      </p:sp>
    </p:spTree>
    <p:extLst>
      <p:ext uri="{BB962C8B-B14F-4D97-AF65-F5344CB8AC3E}">
        <p14:creationId xmlns:p14="http://schemas.microsoft.com/office/powerpoint/2010/main" val="319875746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Layout with one conten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92DAE1A-B6AB-4C57-AA09-1C431DB66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377" y="511193"/>
            <a:ext cx="11642103" cy="3930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FACB1C2-3230-4623-ADB6-FF2611060C9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73050" y="1484313"/>
            <a:ext cx="11641138" cy="460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34CE4B2-C182-4974-A6BB-AB7C72AE6ED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73600" y="908050"/>
            <a:ext cx="11642400" cy="360363"/>
          </a:xfrm>
        </p:spPr>
        <p:txBody>
          <a:bodyPr anchor="ctr">
            <a:noAutofit/>
          </a:bodyPr>
          <a:lstStyle>
            <a:lvl1pPr algn="just">
              <a:defRPr sz="1400" b="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0D17CE02-808C-48B2-B06F-067FF95CAA2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solidFill>
            <a:schemeClr val="bg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D782E16-99D3-D743-B442-BEC2B47D5716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B5C3222-4D77-4C80-94E9-632428248770}"/>
              </a:ext>
            </a:extLst>
          </p:cNvPr>
          <p:cNvGrpSpPr/>
          <p:nvPr/>
        </p:nvGrpSpPr>
        <p:grpSpPr>
          <a:xfrm>
            <a:off x="1" y="0"/>
            <a:ext cx="12191999" cy="182880"/>
            <a:chOff x="1" y="6680217"/>
            <a:chExt cx="12228831" cy="182880"/>
          </a:xfrm>
        </p:grpSpPr>
        <p:sp>
          <p:nvSpPr>
            <p:cNvPr id="8" name="Rectangle 63">
              <a:extLst>
                <a:ext uri="{FF2B5EF4-FFF2-40B4-BE49-F238E27FC236}">
                  <a16:creationId xmlns:a16="http://schemas.microsoft.com/office/drawing/2014/main" id="{0BFE1ECD-39C8-4710-94FC-824A219E53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02752" y="6680217"/>
              <a:ext cx="2926080" cy="182880"/>
            </a:xfrm>
            <a:prstGeom prst="rect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115888" indent="-115888">
                <a:spcBef>
                  <a:spcPct val="50000"/>
                </a:spcBef>
                <a:buFontTx/>
                <a:buChar char="•"/>
              </a:pPr>
              <a:endParaRPr lang="en-US" sz="1300" b="0">
                <a:solidFill>
                  <a:srgbClr val="C8BB7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" name="Rectangle 64">
              <a:extLst>
                <a:ext uri="{FF2B5EF4-FFF2-40B4-BE49-F238E27FC236}">
                  <a16:creationId xmlns:a16="http://schemas.microsoft.com/office/drawing/2014/main" id="{7D94A2C4-44E4-4426-8C9F-5EA731CC87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" y="6680217"/>
              <a:ext cx="9302751" cy="182880"/>
            </a:xfrm>
            <a:prstGeom prst="rect">
              <a:avLst/>
            </a:prstGeom>
            <a:solidFill>
              <a:srgbClr val="A9CAC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115888" indent="-115888">
                <a:spcBef>
                  <a:spcPct val="50000"/>
                </a:spcBef>
                <a:buFontTx/>
                <a:buChar char="•"/>
              </a:pPr>
              <a:endParaRPr lang="en-US" sz="1300" b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27517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168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Layout with two content boxes with wide g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C705FA-3E1E-499B-9B0B-C623B9EEDE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D782E16-99D3-D743-B442-BEC2B47D5716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8D8E685-3C9A-401F-BD03-DE791620C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E208CB61-8C49-453F-810B-D13013294E3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73600" y="908050"/>
            <a:ext cx="11642400" cy="360363"/>
          </a:xfrm>
        </p:spPr>
        <p:txBody>
          <a:bodyPr anchor="ctr">
            <a:noAutofit/>
          </a:bodyPr>
          <a:lstStyle>
            <a:lvl1pPr algn="just">
              <a:defRPr sz="1400" b="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D6E4552-0850-4BB6-8969-0EB7882FEA2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273050" y="1484313"/>
            <a:ext cx="5607050" cy="460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Content Placeholder 10">
            <a:extLst>
              <a:ext uri="{FF2B5EF4-FFF2-40B4-BE49-F238E27FC236}">
                <a16:creationId xmlns:a16="http://schemas.microsoft.com/office/drawing/2014/main" id="{413F5A32-8AA4-4D5D-80A7-F82D0B6EBD7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316499" y="1484313"/>
            <a:ext cx="5607050" cy="460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5D7DB6C-7973-4F67-B847-0FBEDCC8D9AF}"/>
              </a:ext>
            </a:extLst>
          </p:cNvPr>
          <p:cNvGrpSpPr/>
          <p:nvPr/>
        </p:nvGrpSpPr>
        <p:grpSpPr>
          <a:xfrm>
            <a:off x="1" y="0"/>
            <a:ext cx="12191999" cy="182880"/>
            <a:chOff x="1" y="6680217"/>
            <a:chExt cx="12228831" cy="182880"/>
          </a:xfrm>
        </p:grpSpPr>
        <p:sp>
          <p:nvSpPr>
            <p:cNvPr id="13" name="Rectangle 63">
              <a:extLst>
                <a:ext uri="{FF2B5EF4-FFF2-40B4-BE49-F238E27FC236}">
                  <a16:creationId xmlns:a16="http://schemas.microsoft.com/office/drawing/2014/main" id="{F37DB57F-F357-4411-A7EB-5D34C8C31B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02752" y="6680217"/>
              <a:ext cx="2926080" cy="182880"/>
            </a:xfrm>
            <a:prstGeom prst="rect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115888" indent="-115888">
                <a:spcBef>
                  <a:spcPct val="50000"/>
                </a:spcBef>
                <a:buFontTx/>
                <a:buChar char="•"/>
              </a:pPr>
              <a:endParaRPr lang="en-US" sz="1300" b="0">
                <a:solidFill>
                  <a:srgbClr val="C8BB7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" name="Rectangle 64">
              <a:extLst>
                <a:ext uri="{FF2B5EF4-FFF2-40B4-BE49-F238E27FC236}">
                  <a16:creationId xmlns:a16="http://schemas.microsoft.com/office/drawing/2014/main" id="{9780B00C-8A92-41E0-8C1D-2F92DAC47C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" y="6680217"/>
              <a:ext cx="9302751" cy="182880"/>
            </a:xfrm>
            <a:prstGeom prst="rect">
              <a:avLst/>
            </a:prstGeom>
            <a:solidFill>
              <a:srgbClr val="A9CAC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115888" indent="-115888">
                <a:spcBef>
                  <a:spcPct val="50000"/>
                </a:spcBef>
                <a:buFontTx/>
                <a:buChar char="•"/>
              </a:pPr>
              <a:endParaRPr lang="en-US" sz="1300" b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71779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168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heading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C705FA-3E1E-499B-9B0B-C623B9EEDE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D782E16-99D3-D743-B442-BEC2B47D5716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8D8E685-3C9A-401F-BD03-DE791620C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E208CB61-8C49-453F-810B-D13013294E3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73600" y="908050"/>
            <a:ext cx="11642400" cy="360363"/>
          </a:xfrm>
        </p:spPr>
        <p:txBody>
          <a:bodyPr anchor="ctr">
            <a:noAutofit/>
          </a:bodyPr>
          <a:lstStyle>
            <a:lvl1pPr algn="just">
              <a:defRPr sz="1400" b="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6D9AF68-A720-4440-93FE-051BC39EBD3D}"/>
              </a:ext>
            </a:extLst>
          </p:cNvPr>
          <p:cNvGrpSpPr/>
          <p:nvPr/>
        </p:nvGrpSpPr>
        <p:grpSpPr>
          <a:xfrm>
            <a:off x="1" y="0"/>
            <a:ext cx="12191999" cy="182880"/>
            <a:chOff x="1" y="6680217"/>
            <a:chExt cx="12228831" cy="182880"/>
          </a:xfrm>
        </p:grpSpPr>
        <p:sp>
          <p:nvSpPr>
            <p:cNvPr id="12" name="Rectangle 63">
              <a:extLst>
                <a:ext uri="{FF2B5EF4-FFF2-40B4-BE49-F238E27FC236}">
                  <a16:creationId xmlns:a16="http://schemas.microsoft.com/office/drawing/2014/main" id="{C7C98340-73AF-409B-8DF1-F742E7A142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02752" y="6680217"/>
              <a:ext cx="2926080" cy="182880"/>
            </a:xfrm>
            <a:prstGeom prst="rect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115888" indent="-115888">
                <a:spcBef>
                  <a:spcPct val="50000"/>
                </a:spcBef>
                <a:buFontTx/>
                <a:buChar char="•"/>
              </a:pPr>
              <a:endParaRPr lang="en-US" sz="1300" b="0">
                <a:solidFill>
                  <a:srgbClr val="C8BB7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" name="Rectangle 64">
              <a:extLst>
                <a:ext uri="{FF2B5EF4-FFF2-40B4-BE49-F238E27FC236}">
                  <a16:creationId xmlns:a16="http://schemas.microsoft.com/office/drawing/2014/main" id="{2D9E46CD-00E7-45BE-BAA2-B241096766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" y="6680217"/>
              <a:ext cx="9302751" cy="182880"/>
            </a:xfrm>
            <a:prstGeom prst="rect">
              <a:avLst/>
            </a:prstGeom>
            <a:solidFill>
              <a:srgbClr val="A9CAC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115888" indent="-115888">
                <a:spcBef>
                  <a:spcPct val="50000"/>
                </a:spcBef>
                <a:buFontTx/>
                <a:buChar char="•"/>
              </a:pPr>
              <a:endParaRPr lang="en-US" sz="1300" b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28627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168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ection divider PURPLE">
    <p:bg>
      <p:bgPr>
        <a:solidFill>
          <a:schemeClr val="accent3"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Title 329"/>
          <p:cNvSpPr>
            <a:spLocks noGrp="1"/>
          </p:cNvSpPr>
          <p:nvPr>
            <p:ph type="title" hasCustomPrompt="1"/>
          </p:nvPr>
        </p:nvSpPr>
        <p:spPr>
          <a:xfrm>
            <a:off x="3500436" y="3656149"/>
            <a:ext cx="7005349" cy="984885"/>
          </a:xfrm>
        </p:spPr>
        <p:txBody>
          <a:bodyPr lIns="0" tIns="0" rIns="0" bIns="0" anchor="t">
            <a:spAutoFit/>
          </a:bodyPr>
          <a:lstStyle>
            <a:lvl1pPr>
              <a:defRPr sz="3200" b="1" cap="all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 hasCustomPrompt="1"/>
          </p:nvPr>
        </p:nvSpPr>
        <p:spPr>
          <a:xfrm>
            <a:off x="3500436" y="4873499"/>
            <a:ext cx="7028336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 sz="2000" b="0" i="0" cap="none" baseline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4E16583-C580-4E38-8BD7-2722D32CDA6C}"/>
              </a:ext>
            </a:extLst>
          </p:cNvPr>
          <p:cNvSpPr/>
          <p:nvPr/>
        </p:nvSpPr>
        <p:spPr bwMode="auto">
          <a:xfrm>
            <a:off x="0" y="1485000"/>
            <a:ext cx="3240000" cy="38880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Picture Placeholder 68">
            <a:extLst>
              <a:ext uri="{FF2B5EF4-FFF2-40B4-BE49-F238E27FC236}">
                <a16:creationId xmlns:a16="http://schemas.microsoft.com/office/drawing/2014/main" id="{0141CED7-FEEE-4FC8-B92D-DE677569C6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00437" y="1485000"/>
            <a:ext cx="7020000" cy="1944687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1" name="Text Placeholder 70">
            <a:extLst>
              <a:ext uri="{FF2B5EF4-FFF2-40B4-BE49-F238E27FC236}">
                <a16:creationId xmlns:a16="http://schemas.microsoft.com/office/drawing/2014/main" id="{D9B2F553-D75C-421C-8C1A-3ED4022DE87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08689" y="3920390"/>
            <a:ext cx="1989269" cy="1739900"/>
          </a:xfrm>
        </p:spPr>
        <p:txBody>
          <a:bodyPr>
            <a:noAutofit/>
          </a:bodyPr>
          <a:lstStyle>
            <a:lvl1pPr algn="r">
              <a:defRPr sz="11500" b="1" spc="300" baseline="0">
                <a:solidFill>
                  <a:srgbClr val="F9F3FA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0#</a:t>
            </a:r>
          </a:p>
        </p:txBody>
      </p:sp>
    </p:spTree>
    <p:extLst>
      <p:ext uri="{BB962C8B-B14F-4D97-AF65-F5344CB8AC3E}">
        <p14:creationId xmlns:p14="http://schemas.microsoft.com/office/powerpoint/2010/main" val="279574001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Layout with one conten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92DAE1A-B6AB-4C57-AA09-1C431DB66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377" y="511193"/>
            <a:ext cx="11642103" cy="3930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FACB1C2-3230-4623-ADB6-FF2611060C9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73050" y="1484313"/>
            <a:ext cx="11641138" cy="460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34CE4B2-C182-4974-A6BB-AB7C72AE6ED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73600" y="908050"/>
            <a:ext cx="11642400" cy="360363"/>
          </a:xfrm>
        </p:spPr>
        <p:txBody>
          <a:bodyPr anchor="ctr">
            <a:noAutofit/>
          </a:bodyPr>
          <a:lstStyle>
            <a:lvl1pPr algn="just">
              <a:defRPr sz="1400" b="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0D17CE02-808C-48B2-B06F-067FF95CAA2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D782E16-99D3-D743-B442-BEC2B47D5716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4777423-8AEC-45FB-B4A4-488C911EAB0A}"/>
              </a:ext>
            </a:extLst>
          </p:cNvPr>
          <p:cNvGrpSpPr/>
          <p:nvPr/>
        </p:nvGrpSpPr>
        <p:grpSpPr>
          <a:xfrm>
            <a:off x="1" y="0"/>
            <a:ext cx="12191999" cy="182880"/>
            <a:chOff x="1" y="6680217"/>
            <a:chExt cx="12228831" cy="182880"/>
          </a:xfrm>
        </p:grpSpPr>
        <p:sp>
          <p:nvSpPr>
            <p:cNvPr id="13" name="Rectangle 63">
              <a:extLst>
                <a:ext uri="{FF2B5EF4-FFF2-40B4-BE49-F238E27FC236}">
                  <a16:creationId xmlns:a16="http://schemas.microsoft.com/office/drawing/2014/main" id="{95E90BB3-3E5B-4EBB-8AC6-5392435387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02752" y="6680217"/>
              <a:ext cx="2926080" cy="182880"/>
            </a:xfrm>
            <a:prstGeom prst="rect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115888" indent="-115888">
                <a:spcBef>
                  <a:spcPct val="50000"/>
                </a:spcBef>
                <a:buFontTx/>
                <a:buChar char="•"/>
              </a:pPr>
              <a:endParaRPr lang="en-US" sz="1300" b="0">
                <a:solidFill>
                  <a:srgbClr val="C8BB7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" name="Rectangle 64">
              <a:extLst>
                <a:ext uri="{FF2B5EF4-FFF2-40B4-BE49-F238E27FC236}">
                  <a16:creationId xmlns:a16="http://schemas.microsoft.com/office/drawing/2014/main" id="{4C3471EE-2E40-414A-BB7D-A7E1EC30DA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" y="6680217"/>
              <a:ext cx="9302751" cy="182880"/>
            </a:xfrm>
            <a:prstGeom prst="rect">
              <a:avLst/>
            </a:prstGeom>
            <a:solidFill>
              <a:srgbClr val="CCAFD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115888" indent="-115888">
                <a:spcBef>
                  <a:spcPct val="50000"/>
                </a:spcBef>
                <a:buFontTx/>
                <a:buChar char="•"/>
              </a:pPr>
              <a:endParaRPr lang="en-US" sz="1300" b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83076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168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Layout with two content boxes with wide g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C705FA-3E1E-499B-9B0B-C623B9EEDE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D782E16-99D3-D743-B442-BEC2B47D5716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8D8E685-3C9A-401F-BD03-DE791620C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E208CB61-8C49-453F-810B-D13013294E3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73600" y="908050"/>
            <a:ext cx="11642400" cy="360363"/>
          </a:xfrm>
        </p:spPr>
        <p:txBody>
          <a:bodyPr anchor="ctr">
            <a:noAutofit/>
          </a:bodyPr>
          <a:lstStyle>
            <a:lvl1pPr algn="just">
              <a:defRPr sz="1400" b="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D6E4552-0850-4BB6-8969-0EB7882FEA2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273050" y="1484313"/>
            <a:ext cx="5607050" cy="460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Content Placeholder 10">
            <a:extLst>
              <a:ext uri="{FF2B5EF4-FFF2-40B4-BE49-F238E27FC236}">
                <a16:creationId xmlns:a16="http://schemas.microsoft.com/office/drawing/2014/main" id="{413F5A32-8AA4-4D5D-80A7-F82D0B6EBD7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316499" y="1484313"/>
            <a:ext cx="5607050" cy="460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D73428E-5AFA-4835-896C-FA3DD4A5F7F2}"/>
              </a:ext>
            </a:extLst>
          </p:cNvPr>
          <p:cNvGrpSpPr/>
          <p:nvPr/>
        </p:nvGrpSpPr>
        <p:grpSpPr>
          <a:xfrm>
            <a:off x="1" y="0"/>
            <a:ext cx="12191999" cy="182880"/>
            <a:chOff x="1" y="6680217"/>
            <a:chExt cx="12228831" cy="182880"/>
          </a:xfrm>
        </p:grpSpPr>
        <p:sp>
          <p:nvSpPr>
            <p:cNvPr id="12" name="Rectangle 63">
              <a:extLst>
                <a:ext uri="{FF2B5EF4-FFF2-40B4-BE49-F238E27FC236}">
                  <a16:creationId xmlns:a16="http://schemas.microsoft.com/office/drawing/2014/main" id="{07B2B633-C32D-4A99-B3F6-DC85998B61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02752" y="6680217"/>
              <a:ext cx="2926080" cy="182880"/>
            </a:xfrm>
            <a:prstGeom prst="rect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115888" indent="-115888">
                <a:spcBef>
                  <a:spcPct val="50000"/>
                </a:spcBef>
                <a:buFontTx/>
                <a:buChar char="•"/>
              </a:pPr>
              <a:endParaRPr lang="en-US" sz="1300" b="0">
                <a:solidFill>
                  <a:srgbClr val="C8BB7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" name="Rectangle 64">
              <a:extLst>
                <a:ext uri="{FF2B5EF4-FFF2-40B4-BE49-F238E27FC236}">
                  <a16:creationId xmlns:a16="http://schemas.microsoft.com/office/drawing/2014/main" id="{57A4BA60-4B6F-47EC-88F5-C868C2B5CA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" y="6680217"/>
              <a:ext cx="9302751" cy="182880"/>
            </a:xfrm>
            <a:prstGeom prst="rect">
              <a:avLst/>
            </a:prstGeom>
            <a:solidFill>
              <a:srgbClr val="CCAFD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115888" indent="-115888">
                <a:spcBef>
                  <a:spcPct val="50000"/>
                </a:spcBef>
                <a:buFontTx/>
                <a:buChar char="•"/>
              </a:pPr>
              <a:endParaRPr lang="en-US" sz="1300" b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0066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168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heading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C705FA-3E1E-499B-9B0B-C623B9EEDE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D782E16-99D3-D743-B442-BEC2B47D5716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8D8E685-3C9A-401F-BD03-DE791620C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E208CB61-8C49-453F-810B-D13013294E3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73600" y="908050"/>
            <a:ext cx="11642400" cy="360363"/>
          </a:xfrm>
        </p:spPr>
        <p:txBody>
          <a:bodyPr anchor="ctr">
            <a:noAutofit/>
          </a:bodyPr>
          <a:lstStyle>
            <a:lvl1pPr algn="just">
              <a:defRPr sz="1400" b="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2795333-1DE2-490F-B2C0-0B5798090623}"/>
              </a:ext>
            </a:extLst>
          </p:cNvPr>
          <p:cNvGrpSpPr/>
          <p:nvPr/>
        </p:nvGrpSpPr>
        <p:grpSpPr>
          <a:xfrm>
            <a:off x="1" y="0"/>
            <a:ext cx="12191999" cy="182880"/>
            <a:chOff x="1" y="6680217"/>
            <a:chExt cx="12228831" cy="182880"/>
          </a:xfrm>
        </p:grpSpPr>
        <p:sp>
          <p:nvSpPr>
            <p:cNvPr id="10" name="Rectangle 63">
              <a:extLst>
                <a:ext uri="{FF2B5EF4-FFF2-40B4-BE49-F238E27FC236}">
                  <a16:creationId xmlns:a16="http://schemas.microsoft.com/office/drawing/2014/main" id="{948DD27F-B079-4911-8937-7968661710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02752" y="6680217"/>
              <a:ext cx="2926080" cy="182880"/>
            </a:xfrm>
            <a:prstGeom prst="rect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115888" indent="-115888">
                <a:spcBef>
                  <a:spcPct val="50000"/>
                </a:spcBef>
                <a:buFontTx/>
                <a:buChar char="•"/>
              </a:pPr>
              <a:endParaRPr lang="en-US" sz="1300" b="0">
                <a:solidFill>
                  <a:srgbClr val="C8BB7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" name="Rectangle 64">
              <a:extLst>
                <a:ext uri="{FF2B5EF4-FFF2-40B4-BE49-F238E27FC236}">
                  <a16:creationId xmlns:a16="http://schemas.microsoft.com/office/drawing/2014/main" id="{D8343980-0CCA-4888-BA09-2A4DC12383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" y="6680217"/>
              <a:ext cx="9302751" cy="182880"/>
            </a:xfrm>
            <a:prstGeom prst="rect">
              <a:avLst/>
            </a:prstGeom>
            <a:solidFill>
              <a:srgbClr val="CCAFD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115888" indent="-115888">
                <a:spcBef>
                  <a:spcPct val="50000"/>
                </a:spcBef>
                <a:buFontTx/>
                <a:buChar char="•"/>
              </a:pPr>
              <a:endParaRPr lang="en-US" sz="1300" b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51477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16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Picture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BF5F85-B7E1-4E0C-8406-EC1503388D2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3987800" cy="6858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8D8E685-3C9A-401F-BD03-DE791620C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063" y="511193"/>
            <a:ext cx="7609417" cy="3930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E208CB61-8C49-453F-810B-D13013294E3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04125" y="908050"/>
            <a:ext cx="7624350" cy="360363"/>
          </a:xfrm>
        </p:spPr>
        <p:txBody>
          <a:bodyPr anchor="ctr">
            <a:noAutofit/>
          </a:bodyPr>
          <a:lstStyle>
            <a:lvl1pPr algn="just">
              <a:defRPr sz="1400" b="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F59DB5-F6F8-4185-AE5B-2A16B0E9FEA6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303713" y="1484313"/>
            <a:ext cx="7624762" cy="46085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C705FA-3E1E-499B-9B0B-C623B9EEDE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D782E16-99D3-D743-B442-BEC2B47D5716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121D342-1F64-415C-93BB-D41BA1646DB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0719" y="6283367"/>
            <a:ext cx="1793679" cy="456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0392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706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ection divider RED">
    <p:bg>
      <p:bgPr>
        <a:solidFill>
          <a:schemeClr val="accent4"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Title 329"/>
          <p:cNvSpPr>
            <a:spLocks noGrp="1"/>
          </p:cNvSpPr>
          <p:nvPr>
            <p:ph type="title" hasCustomPrompt="1"/>
          </p:nvPr>
        </p:nvSpPr>
        <p:spPr>
          <a:xfrm>
            <a:off x="3500436" y="3656149"/>
            <a:ext cx="7005349" cy="984885"/>
          </a:xfrm>
        </p:spPr>
        <p:txBody>
          <a:bodyPr lIns="0" tIns="0" rIns="0" bIns="0" anchor="t">
            <a:spAutoFit/>
          </a:bodyPr>
          <a:lstStyle>
            <a:lvl1pPr>
              <a:defRPr sz="3200" b="1" cap="all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 hasCustomPrompt="1"/>
          </p:nvPr>
        </p:nvSpPr>
        <p:spPr>
          <a:xfrm>
            <a:off x="3500436" y="4873499"/>
            <a:ext cx="7028336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 sz="2000" b="0" i="0" cap="none" baseline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4E16583-C580-4E38-8BD7-2722D32CDA6C}"/>
              </a:ext>
            </a:extLst>
          </p:cNvPr>
          <p:cNvSpPr/>
          <p:nvPr/>
        </p:nvSpPr>
        <p:spPr bwMode="auto">
          <a:xfrm>
            <a:off x="0" y="1485000"/>
            <a:ext cx="3240000" cy="38880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300" b="0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Picture Placeholder 68">
            <a:extLst>
              <a:ext uri="{FF2B5EF4-FFF2-40B4-BE49-F238E27FC236}">
                <a16:creationId xmlns:a16="http://schemas.microsoft.com/office/drawing/2014/main" id="{0141CED7-FEEE-4FC8-B92D-DE677569C6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00437" y="1485000"/>
            <a:ext cx="7020000" cy="1944687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1" name="Text Placeholder 70">
            <a:extLst>
              <a:ext uri="{FF2B5EF4-FFF2-40B4-BE49-F238E27FC236}">
                <a16:creationId xmlns:a16="http://schemas.microsoft.com/office/drawing/2014/main" id="{D9B2F553-D75C-421C-8C1A-3ED4022DE87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08689" y="3920390"/>
            <a:ext cx="1989269" cy="1739900"/>
          </a:xfrm>
        </p:spPr>
        <p:txBody>
          <a:bodyPr>
            <a:noAutofit/>
          </a:bodyPr>
          <a:lstStyle>
            <a:lvl1pPr algn="r">
              <a:defRPr sz="11500" b="1" spc="300" baseline="0">
                <a:solidFill>
                  <a:srgbClr val="FAF3F5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0#</a:t>
            </a:r>
          </a:p>
        </p:txBody>
      </p:sp>
    </p:spTree>
    <p:extLst>
      <p:ext uri="{BB962C8B-B14F-4D97-AF65-F5344CB8AC3E}">
        <p14:creationId xmlns:p14="http://schemas.microsoft.com/office/powerpoint/2010/main" val="395806332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Layout with one conten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92DAE1A-B6AB-4C57-AA09-1C431DB66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377" y="511193"/>
            <a:ext cx="11642103" cy="3930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FACB1C2-3230-4623-ADB6-FF2611060C9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73050" y="1484313"/>
            <a:ext cx="11641138" cy="460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34CE4B2-C182-4974-A6BB-AB7C72AE6ED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73600" y="908050"/>
            <a:ext cx="11642400" cy="360363"/>
          </a:xfrm>
        </p:spPr>
        <p:txBody>
          <a:bodyPr anchor="ctr">
            <a:noAutofit/>
          </a:bodyPr>
          <a:lstStyle>
            <a:lvl1pPr algn="just">
              <a:defRPr sz="1400" b="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0D17CE02-808C-48B2-B06F-067FF95CAA2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D782E16-99D3-D743-B442-BEC2B47D5716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5DE520D-BA5C-4179-AEA5-36A2424D038D}"/>
              </a:ext>
            </a:extLst>
          </p:cNvPr>
          <p:cNvGrpSpPr/>
          <p:nvPr/>
        </p:nvGrpSpPr>
        <p:grpSpPr>
          <a:xfrm>
            <a:off x="1" y="0"/>
            <a:ext cx="12191999" cy="182880"/>
            <a:chOff x="1" y="6680217"/>
            <a:chExt cx="12228831" cy="182880"/>
          </a:xfrm>
        </p:grpSpPr>
        <p:sp>
          <p:nvSpPr>
            <p:cNvPr id="13" name="Rectangle 63">
              <a:extLst>
                <a:ext uri="{FF2B5EF4-FFF2-40B4-BE49-F238E27FC236}">
                  <a16:creationId xmlns:a16="http://schemas.microsoft.com/office/drawing/2014/main" id="{7921E27D-5EA5-4B9C-A39F-C42EBA510E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02752" y="6680217"/>
              <a:ext cx="2926080" cy="182880"/>
            </a:xfrm>
            <a:prstGeom prst="rect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115888" indent="-115888">
                <a:spcBef>
                  <a:spcPct val="50000"/>
                </a:spcBef>
                <a:buFontTx/>
                <a:buChar char="•"/>
              </a:pPr>
              <a:endParaRPr lang="en-US" sz="1300" b="0">
                <a:solidFill>
                  <a:srgbClr val="C8BB7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" name="Rectangle 64">
              <a:extLst>
                <a:ext uri="{FF2B5EF4-FFF2-40B4-BE49-F238E27FC236}">
                  <a16:creationId xmlns:a16="http://schemas.microsoft.com/office/drawing/2014/main" id="{9665BFAA-2420-4230-A5C7-DB712FDF54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" y="6680217"/>
              <a:ext cx="9302751" cy="182880"/>
            </a:xfrm>
            <a:prstGeom prst="rect">
              <a:avLst/>
            </a:prstGeom>
            <a:solidFill>
              <a:srgbClr val="D4AEB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115888" indent="-115888">
                <a:spcBef>
                  <a:spcPct val="50000"/>
                </a:spcBef>
                <a:buFontTx/>
                <a:buChar char="•"/>
              </a:pPr>
              <a:endParaRPr lang="en-US" sz="1300" b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77419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168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Layout with two content boxes with wide g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C705FA-3E1E-499B-9B0B-C623B9EEDE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D782E16-99D3-D743-B442-BEC2B47D5716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8D8E685-3C9A-401F-BD03-DE791620C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E208CB61-8C49-453F-810B-D13013294E3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73600" y="908050"/>
            <a:ext cx="11642400" cy="360363"/>
          </a:xfrm>
        </p:spPr>
        <p:txBody>
          <a:bodyPr anchor="ctr">
            <a:noAutofit/>
          </a:bodyPr>
          <a:lstStyle>
            <a:lvl1pPr algn="just">
              <a:defRPr sz="1400" b="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D6E4552-0850-4BB6-8969-0EB7882FEA2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273050" y="1484313"/>
            <a:ext cx="5607050" cy="460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Content Placeholder 10">
            <a:extLst>
              <a:ext uri="{FF2B5EF4-FFF2-40B4-BE49-F238E27FC236}">
                <a16:creationId xmlns:a16="http://schemas.microsoft.com/office/drawing/2014/main" id="{413F5A32-8AA4-4D5D-80A7-F82D0B6EBD7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316499" y="1484313"/>
            <a:ext cx="5607050" cy="460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C55DAA9-45AD-4C53-BBC7-E7EC06E151E6}"/>
              </a:ext>
            </a:extLst>
          </p:cNvPr>
          <p:cNvGrpSpPr/>
          <p:nvPr/>
        </p:nvGrpSpPr>
        <p:grpSpPr>
          <a:xfrm>
            <a:off x="1" y="0"/>
            <a:ext cx="12191999" cy="182880"/>
            <a:chOff x="1" y="6680217"/>
            <a:chExt cx="12228831" cy="182880"/>
          </a:xfrm>
        </p:grpSpPr>
        <p:sp>
          <p:nvSpPr>
            <p:cNvPr id="15" name="Rectangle 63">
              <a:extLst>
                <a:ext uri="{FF2B5EF4-FFF2-40B4-BE49-F238E27FC236}">
                  <a16:creationId xmlns:a16="http://schemas.microsoft.com/office/drawing/2014/main" id="{F14BE50D-92C4-4DAE-82BB-31FF815035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02752" y="6680217"/>
              <a:ext cx="2926080" cy="182880"/>
            </a:xfrm>
            <a:prstGeom prst="rect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115888" indent="-115888">
                <a:spcBef>
                  <a:spcPct val="50000"/>
                </a:spcBef>
                <a:buFontTx/>
                <a:buChar char="•"/>
              </a:pPr>
              <a:endParaRPr lang="en-US" sz="1300" b="0">
                <a:solidFill>
                  <a:srgbClr val="C8BB7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" name="Rectangle 64">
              <a:extLst>
                <a:ext uri="{FF2B5EF4-FFF2-40B4-BE49-F238E27FC236}">
                  <a16:creationId xmlns:a16="http://schemas.microsoft.com/office/drawing/2014/main" id="{4F87DABA-3757-4051-9116-5ED41EF151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" y="6680217"/>
              <a:ext cx="9302751" cy="182880"/>
            </a:xfrm>
            <a:prstGeom prst="rect">
              <a:avLst/>
            </a:prstGeom>
            <a:solidFill>
              <a:srgbClr val="D4AEB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115888" indent="-115888">
                <a:spcBef>
                  <a:spcPct val="50000"/>
                </a:spcBef>
                <a:buFontTx/>
                <a:buChar char="•"/>
              </a:pPr>
              <a:endParaRPr lang="en-US" sz="1300" b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7423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168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heading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C705FA-3E1E-499B-9B0B-C623B9EEDE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D782E16-99D3-D743-B442-BEC2B47D5716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8D8E685-3C9A-401F-BD03-DE791620C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E208CB61-8C49-453F-810B-D13013294E3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73600" y="908050"/>
            <a:ext cx="11642400" cy="360363"/>
          </a:xfrm>
        </p:spPr>
        <p:txBody>
          <a:bodyPr anchor="ctr">
            <a:noAutofit/>
          </a:bodyPr>
          <a:lstStyle>
            <a:lvl1pPr algn="just">
              <a:defRPr sz="1400" b="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8B8D207-C019-4BE7-8230-79A65E01110C}"/>
              </a:ext>
            </a:extLst>
          </p:cNvPr>
          <p:cNvGrpSpPr/>
          <p:nvPr/>
        </p:nvGrpSpPr>
        <p:grpSpPr>
          <a:xfrm>
            <a:off x="1" y="0"/>
            <a:ext cx="12191999" cy="182880"/>
            <a:chOff x="1" y="6680217"/>
            <a:chExt cx="12228831" cy="182880"/>
          </a:xfrm>
        </p:grpSpPr>
        <p:sp>
          <p:nvSpPr>
            <p:cNvPr id="12" name="Rectangle 63">
              <a:extLst>
                <a:ext uri="{FF2B5EF4-FFF2-40B4-BE49-F238E27FC236}">
                  <a16:creationId xmlns:a16="http://schemas.microsoft.com/office/drawing/2014/main" id="{6BCADA65-1A60-4EBD-B0D7-A6200DBC7B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02752" y="6680217"/>
              <a:ext cx="2926080" cy="182880"/>
            </a:xfrm>
            <a:prstGeom prst="rect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115888" indent="-115888">
                <a:spcBef>
                  <a:spcPct val="50000"/>
                </a:spcBef>
                <a:buFontTx/>
                <a:buChar char="•"/>
              </a:pPr>
              <a:endParaRPr lang="en-US" sz="1300" b="0">
                <a:solidFill>
                  <a:srgbClr val="C8BB7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" name="Rectangle 64">
              <a:extLst>
                <a:ext uri="{FF2B5EF4-FFF2-40B4-BE49-F238E27FC236}">
                  <a16:creationId xmlns:a16="http://schemas.microsoft.com/office/drawing/2014/main" id="{5D70CE54-3CA9-4004-AE93-26F76D6A5C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" y="6680217"/>
              <a:ext cx="9302751" cy="182880"/>
            </a:xfrm>
            <a:prstGeom prst="rect">
              <a:avLst/>
            </a:prstGeom>
            <a:solidFill>
              <a:srgbClr val="D4AEB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115888" indent="-115888">
                <a:spcBef>
                  <a:spcPct val="50000"/>
                </a:spcBef>
                <a:buFontTx/>
                <a:buChar char="•"/>
              </a:pPr>
              <a:endParaRPr lang="en-US" sz="1300" b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27685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168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ection divider YELLOW">
    <p:bg>
      <p:bgPr>
        <a:solidFill>
          <a:schemeClr val="accent5"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Title 329"/>
          <p:cNvSpPr>
            <a:spLocks noGrp="1"/>
          </p:cNvSpPr>
          <p:nvPr>
            <p:ph type="title" hasCustomPrompt="1"/>
          </p:nvPr>
        </p:nvSpPr>
        <p:spPr>
          <a:xfrm>
            <a:off x="3500436" y="3656149"/>
            <a:ext cx="7005349" cy="984885"/>
          </a:xfrm>
        </p:spPr>
        <p:txBody>
          <a:bodyPr lIns="0" tIns="0" rIns="0" bIns="0" anchor="t">
            <a:spAutoFit/>
          </a:bodyPr>
          <a:lstStyle>
            <a:lvl1pPr>
              <a:defRPr sz="3200" b="1" cap="all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 hasCustomPrompt="1"/>
          </p:nvPr>
        </p:nvSpPr>
        <p:spPr>
          <a:xfrm>
            <a:off x="3500436" y="4873499"/>
            <a:ext cx="7028336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 sz="2000" b="0" i="0" cap="none" baseline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4E16583-C580-4E38-8BD7-2722D32CDA6C}"/>
              </a:ext>
            </a:extLst>
          </p:cNvPr>
          <p:cNvSpPr/>
          <p:nvPr/>
        </p:nvSpPr>
        <p:spPr bwMode="auto">
          <a:xfrm>
            <a:off x="0" y="1485000"/>
            <a:ext cx="3240000" cy="38880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Picture Placeholder 68">
            <a:extLst>
              <a:ext uri="{FF2B5EF4-FFF2-40B4-BE49-F238E27FC236}">
                <a16:creationId xmlns:a16="http://schemas.microsoft.com/office/drawing/2014/main" id="{0141CED7-FEEE-4FC8-B92D-DE677569C6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00437" y="1485000"/>
            <a:ext cx="7020000" cy="1944687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1" name="Text Placeholder 70">
            <a:extLst>
              <a:ext uri="{FF2B5EF4-FFF2-40B4-BE49-F238E27FC236}">
                <a16:creationId xmlns:a16="http://schemas.microsoft.com/office/drawing/2014/main" id="{D9B2F553-D75C-421C-8C1A-3ED4022DE87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08689" y="3920390"/>
            <a:ext cx="1989269" cy="1739900"/>
          </a:xfrm>
        </p:spPr>
        <p:txBody>
          <a:bodyPr>
            <a:noAutofit/>
          </a:bodyPr>
          <a:lstStyle>
            <a:lvl1pPr algn="r">
              <a:defRPr sz="11500" b="1" spc="300" baseline="0">
                <a:solidFill>
                  <a:srgbClr val="FCF9F3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0#</a:t>
            </a:r>
          </a:p>
        </p:txBody>
      </p:sp>
    </p:spTree>
    <p:extLst>
      <p:ext uri="{BB962C8B-B14F-4D97-AF65-F5344CB8AC3E}">
        <p14:creationId xmlns:p14="http://schemas.microsoft.com/office/powerpoint/2010/main" val="395312640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Layout with one conten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92DAE1A-B6AB-4C57-AA09-1C431DB66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377" y="511193"/>
            <a:ext cx="11642103" cy="3930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FACB1C2-3230-4623-ADB6-FF2611060C9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73050" y="1484313"/>
            <a:ext cx="11641138" cy="460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34CE4B2-C182-4974-A6BB-AB7C72AE6ED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73600" y="908050"/>
            <a:ext cx="11642400" cy="360363"/>
          </a:xfrm>
        </p:spPr>
        <p:txBody>
          <a:bodyPr anchor="ctr">
            <a:noAutofit/>
          </a:bodyPr>
          <a:lstStyle>
            <a:lvl1pPr algn="l">
              <a:defRPr sz="1400" b="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0D17CE02-808C-48B2-B06F-067FF95CAA2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D782E16-99D3-D743-B442-BEC2B47D5716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B5C3222-4D77-4C80-94E9-632428248770}"/>
              </a:ext>
            </a:extLst>
          </p:cNvPr>
          <p:cNvGrpSpPr/>
          <p:nvPr/>
        </p:nvGrpSpPr>
        <p:grpSpPr>
          <a:xfrm>
            <a:off x="1" y="0"/>
            <a:ext cx="12191999" cy="182880"/>
            <a:chOff x="1" y="6680217"/>
            <a:chExt cx="12228831" cy="182880"/>
          </a:xfrm>
        </p:grpSpPr>
        <p:sp>
          <p:nvSpPr>
            <p:cNvPr id="8" name="Rectangle 63">
              <a:extLst>
                <a:ext uri="{FF2B5EF4-FFF2-40B4-BE49-F238E27FC236}">
                  <a16:creationId xmlns:a16="http://schemas.microsoft.com/office/drawing/2014/main" id="{0BFE1ECD-39C8-4710-94FC-824A219E53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02752" y="6680217"/>
              <a:ext cx="2926080" cy="182880"/>
            </a:xfrm>
            <a:prstGeom prst="rect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115888" indent="-115888">
                <a:spcBef>
                  <a:spcPct val="50000"/>
                </a:spcBef>
                <a:buFontTx/>
                <a:buChar char="•"/>
              </a:pPr>
              <a:endParaRPr lang="en-US" sz="1300" b="0">
                <a:solidFill>
                  <a:srgbClr val="C8BB7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" name="Rectangle 64">
              <a:extLst>
                <a:ext uri="{FF2B5EF4-FFF2-40B4-BE49-F238E27FC236}">
                  <a16:creationId xmlns:a16="http://schemas.microsoft.com/office/drawing/2014/main" id="{7D94A2C4-44E4-4426-8C9F-5EA731CC87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" y="6680217"/>
              <a:ext cx="9302751" cy="182880"/>
            </a:xfrm>
            <a:prstGeom prst="rect">
              <a:avLst/>
            </a:prstGeom>
            <a:solidFill>
              <a:srgbClr val="DDCF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115888" indent="-115888">
                <a:spcBef>
                  <a:spcPct val="50000"/>
                </a:spcBef>
                <a:buFontTx/>
                <a:buChar char="•"/>
              </a:pPr>
              <a:endParaRPr lang="en-US" sz="1300" b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2274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168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Layout with two content boxes with wide g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C705FA-3E1E-499B-9B0B-C623B9EEDE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D782E16-99D3-D743-B442-BEC2B47D5716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8D8E685-3C9A-401F-BD03-DE791620C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E208CB61-8C49-453F-810B-D13013294E3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73600" y="908050"/>
            <a:ext cx="11642400" cy="360363"/>
          </a:xfrm>
        </p:spPr>
        <p:txBody>
          <a:bodyPr anchor="ctr">
            <a:noAutofit/>
          </a:bodyPr>
          <a:lstStyle>
            <a:lvl1pPr algn="just">
              <a:defRPr sz="1400" b="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D6E4552-0850-4BB6-8969-0EB7882FEA2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273050" y="1484313"/>
            <a:ext cx="5607050" cy="460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Content Placeholder 10">
            <a:extLst>
              <a:ext uri="{FF2B5EF4-FFF2-40B4-BE49-F238E27FC236}">
                <a16:creationId xmlns:a16="http://schemas.microsoft.com/office/drawing/2014/main" id="{413F5A32-8AA4-4D5D-80A7-F82D0B6EBD7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316499" y="1484313"/>
            <a:ext cx="5607050" cy="460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44D726E-AE99-423A-909D-E1F358403EB3}"/>
              </a:ext>
            </a:extLst>
          </p:cNvPr>
          <p:cNvGrpSpPr/>
          <p:nvPr/>
        </p:nvGrpSpPr>
        <p:grpSpPr>
          <a:xfrm>
            <a:off x="1" y="0"/>
            <a:ext cx="12191999" cy="182880"/>
            <a:chOff x="1" y="6680217"/>
            <a:chExt cx="12228831" cy="182880"/>
          </a:xfrm>
        </p:grpSpPr>
        <p:sp>
          <p:nvSpPr>
            <p:cNvPr id="12" name="Rectangle 63">
              <a:extLst>
                <a:ext uri="{FF2B5EF4-FFF2-40B4-BE49-F238E27FC236}">
                  <a16:creationId xmlns:a16="http://schemas.microsoft.com/office/drawing/2014/main" id="{0DD30799-73EA-40FE-AE56-ADDADE413E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02752" y="6680217"/>
              <a:ext cx="2926080" cy="182880"/>
            </a:xfrm>
            <a:prstGeom prst="rect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115888" indent="-115888">
                <a:spcBef>
                  <a:spcPct val="50000"/>
                </a:spcBef>
                <a:buFontTx/>
                <a:buChar char="•"/>
              </a:pPr>
              <a:endParaRPr lang="en-US" sz="1300" b="0">
                <a:solidFill>
                  <a:srgbClr val="C8BB7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" name="Rectangle 64">
              <a:extLst>
                <a:ext uri="{FF2B5EF4-FFF2-40B4-BE49-F238E27FC236}">
                  <a16:creationId xmlns:a16="http://schemas.microsoft.com/office/drawing/2014/main" id="{4C74CF8E-F65A-4AD8-BB4B-7C988724CE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" y="6680217"/>
              <a:ext cx="9302751" cy="182880"/>
            </a:xfrm>
            <a:prstGeom prst="rect">
              <a:avLst/>
            </a:prstGeom>
            <a:solidFill>
              <a:srgbClr val="DDCF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115888" indent="-115888">
                <a:spcBef>
                  <a:spcPct val="50000"/>
                </a:spcBef>
                <a:buFontTx/>
                <a:buChar char="•"/>
              </a:pPr>
              <a:endParaRPr lang="en-US" sz="1300" b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33464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168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heading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C705FA-3E1E-499B-9B0B-C623B9EEDE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D782E16-99D3-D743-B442-BEC2B47D5716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8D8E685-3C9A-401F-BD03-DE791620C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E208CB61-8C49-453F-810B-D13013294E3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73600" y="908050"/>
            <a:ext cx="11642400" cy="360363"/>
          </a:xfrm>
        </p:spPr>
        <p:txBody>
          <a:bodyPr anchor="ctr">
            <a:noAutofit/>
          </a:bodyPr>
          <a:lstStyle>
            <a:lvl1pPr algn="just">
              <a:defRPr sz="1400" b="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5BE5442-9F29-4948-86A6-E447F6335741}"/>
              </a:ext>
            </a:extLst>
          </p:cNvPr>
          <p:cNvGrpSpPr/>
          <p:nvPr/>
        </p:nvGrpSpPr>
        <p:grpSpPr>
          <a:xfrm>
            <a:off x="1" y="0"/>
            <a:ext cx="12191999" cy="182880"/>
            <a:chOff x="1" y="6680217"/>
            <a:chExt cx="12228831" cy="182880"/>
          </a:xfrm>
        </p:grpSpPr>
        <p:sp>
          <p:nvSpPr>
            <p:cNvPr id="9" name="Rectangle 63">
              <a:extLst>
                <a:ext uri="{FF2B5EF4-FFF2-40B4-BE49-F238E27FC236}">
                  <a16:creationId xmlns:a16="http://schemas.microsoft.com/office/drawing/2014/main" id="{B5CABC64-4923-4C04-B945-8413D66FE8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02752" y="6680217"/>
              <a:ext cx="2926080" cy="182880"/>
            </a:xfrm>
            <a:prstGeom prst="rect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115888" indent="-115888">
                <a:spcBef>
                  <a:spcPct val="50000"/>
                </a:spcBef>
                <a:buFontTx/>
                <a:buChar char="•"/>
              </a:pPr>
              <a:endParaRPr lang="en-US" sz="1300" b="0">
                <a:solidFill>
                  <a:srgbClr val="C8BB7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" name="Rectangle 64">
              <a:extLst>
                <a:ext uri="{FF2B5EF4-FFF2-40B4-BE49-F238E27FC236}">
                  <a16:creationId xmlns:a16="http://schemas.microsoft.com/office/drawing/2014/main" id="{EC30F4D5-5610-4E98-A32C-12A10C45EB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" y="6680217"/>
              <a:ext cx="9302751" cy="182880"/>
            </a:xfrm>
            <a:prstGeom prst="rect">
              <a:avLst/>
            </a:prstGeom>
            <a:solidFill>
              <a:srgbClr val="DDCF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115888" indent="-115888">
                <a:spcBef>
                  <a:spcPct val="50000"/>
                </a:spcBef>
                <a:buFontTx/>
                <a:buChar char="•"/>
              </a:pPr>
              <a:endParaRPr lang="en-US" sz="1300" b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20278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168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ection divider LILAC">
    <p:bg>
      <p:bgPr>
        <a:solidFill>
          <a:schemeClr val="accent6"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Title 329"/>
          <p:cNvSpPr>
            <a:spLocks noGrp="1"/>
          </p:cNvSpPr>
          <p:nvPr>
            <p:ph type="title" hasCustomPrompt="1"/>
          </p:nvPr>
        </p:nvSpPr>
        <p:spPr>
          <a:xfrm>
            <a:off x="3500436" y="3656149"/>
            <a:ext cx="7005349" cy="984885"/>
          </a:xfrm>
        </p:spPr>
        <p:txBody>
          <a:bodyPr lIns="0" tIns="0" rIns="0" bIns="0" anchor="t">
            <a:spAutoFit/>
          </a:bodyPr>
          <a:lstStyle>
            <a:lvl1pPr>
              <a:defRPr sz="3200" b="1" cap="all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 hasCustomPrompt="1"/>
          </p:nvPr>
        </p:nvSpPr>
        <p:spPr>
          <a:xfrm>
            <a:off x="3500436" y="4873499"/>
            <a:ext cx="7028336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 sz="2000" b="0" i="0" cap="none" baseline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4E16583-C580-4E38-8BD7-2722D32CDA6C}"/>
              </a:ext>
            </a:extLst>
          </p:cNvPr>
          <p:cNvSpPr/>
          <p:nvPr/>
        </p:nvSpPr>
        <p:spPr bwMode="auto">
          <a:xfrm>
            <a:off x="0" y="1485000"/>
            <a:ext cx="3240000" cy="38880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Picture Placeholder 68">
            <a:extLst>
              <a:ext uri="{FF2B5EF4-FFF2-40B4-BE49-F238E27FC236}">
                <a16:creationId xmlns:a16="http://schemas.microsoft.com/office/drawing/2014/main" id="{0141CED7-FEEE-4FC8-B92D-DE677569C6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00437" y="1485000"/>
            <a:ext cx="7020000" cy="1944687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1" name="Text Placeholder 70">
            <a:extLst>
              <a:ext uri="{FF2B5EF4-FFF2-40B4-BE49-F238E27FC236}">
                <a16:creationId xmlns:a16="http://schemas.microsoft.com/office/drawing/2014/main" id="{D9B2F553-D75C-421C-8C1A-3ED4022DE87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08689" y="3920390"/>
            <a:ext cx="1989269" cy="1739900"/>
          </a:xfrm>
        </p:spPr>
        <p:txBody>
          <a:bodyPr>
            <a:noAutofit/>
          </a:bodyPr>
          <a:lstStyle>
            <a:lvl1pPr algn="r">
              <a:defRPr sz="11500" b="1" spc="300" baseline="0">
                <a:solidFill>
                  <a:srgbClr val="F6F7FC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0#</a:t>
            </a:r>
          </a:p>
        </p:txBody>
      </p:sp>
    </p:spTree>
    <p:extLst>
      <p:ext uri="{BB962C8B-B14F-4D97-AF65-F5344CB8AC3E}">
        <p14:creationId xmlns:p14="http://schemas.microsoft.com/office/powerpoint/2010/main" val="202762164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Layout with one conten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92DAE1A-B6AB-4C57-AA09-1C431DB66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377" y="511193"/>
            <a:ext cx="11642103" cy="3930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FACB1C2-3230-4623-ADB6-FF2611060C9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73050" y="1484313"/>
            <a:ext cx="11641138" cy="460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34CE4B2-C182-4974-A6BB-AB7C72AE6ED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73600" y="908050"/>
            <a:ext cx="11642400" cy="360363"/>
          </a:xfrm>
        </p:spPr>
        <p:txBody>
          <a:bodyPr anchor="ctr">
            <a:noAutofit/>
          </a:bodyPr>
          <a:lstStyle>
            <a:lvl1pPr algn="just">
              <a:defRPr sz="1400" b="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0D17CE02-808C-48B2-B06F-067FF95CAA2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D782E16-99D3-D743-B442-BEC2B47D5716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B5C3222-4D77-4C80-94E9-632428248770}"/>
              </a:ext>
            </a:extLst>
          </p:cNvPr>
          <p:cNvGrpSpPr/>
          <p:nvPr/>
        </p:nvGrpSpPr>
        <p:grpSpPr>
          <a:xfrm>
            <a:off x="1" y="0"/>
            <a:ext cx="12191999" cy="182880"/>
            <a:chOff x="1" y="6680217"/>
            <a:chExt cx="12228831" cy="182880"/>
          </a:xfrm>
        </p:grpSpPr>
        <p:sp>
          <p:nvSpPr>
            <p:cNvPr id="8" name="Rectangle 63">
              <a:extLst>
                <a:ext uri="{FF2B5EF4-FFF2-40B4-BE49-F238E27FC236}">
                  <a16:creationId xmlns:a16="http://schemas.microsoft.com/office/drawing/2014/main" id="{0BFE1ECD-39C8-4710-94FC-824A219E53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02752" y="6680217"/>
              <a:ext cx="2926080" cy="182880"/>
            </a:xfrm>
            <a:prstGeom prst="rect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115888" indent="-115888">
                <a:spcBef>
                  <a:spcPct val="50000"/>
                </a:spcBef>
                <a:buFontTx/>
                <a:buChar char="•"/>
              </a:pPr>
              <a:endParaRPr lang="en-US" sz="1300" b="0">
                <a:solidFill>
                  <a:srgbClr val="C8BB7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" name="Rectangle 64">
              <a:extLst>
                <a:ext uri="{FF2B5EF4-FFF2-40B4-BE49-F238E27FC236}">
                  <a16:creationId xmlns:a16="http://schemas.microsoft.com/office/drawing/2014/main" id="{7D94A2C4-44E4-4426-8C9F-5EA731CC87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" y="6680217"/>
              <a:ext cx="9302751" cy="182880"/>
            </a:xfrm>
            <a:prstGeom prst="rect">
              <a:avLst/>
            </a:prstGeom>
            <a:solidFill>
              <a:srgbClr val="BAC0D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115888" indent="-115888">
                <a:spcBef>
                  <a:spcPct val="50000"/>
                </a:spcBef>
                <a:buFontTx/>
                <a:buChar char="•"/>
              </a:pPr>
              <a:endParaRPr lang="en-US" sz="1300" b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70921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168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ontent Picture Pri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BF5F85-B7E1-4E0C-8406-EC1503388D2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3987800" cy="6858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8D8E685-3C9A-401F-BD03-DE791620C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063" y="511193"/>
            <a:ext cx="7609417" cy="3930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E208CB61-8C49-453F-810B-D13013294E3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04125" y="908050"/>
            <a:ext cx="7624350" cy="360363"/>
          </a:xfrm>
        </p:spPr>
        <p:txBody>
          <a:bodyPr vert="horz" lIns="0" tIns="0" rIns="0" bIns="0" rtlCol="0" anchor="ctr">
            <a:noAutofit/>
          </a:bodyPr>
          <a:lstStyle>
            <a:lvl1pPr algn="just">
              <a:defRPr lang="en-GB" sz="1400" b="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algn="l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C705FA-3E1E-499B-9B0B-C623B9EEDE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D782E16-99D3-D743-B442-BEC2B47D5716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885FAD-DF67-4B2A-AEE6-94E1B07EA77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06063" y="1484313"/>
            <a:ext cx="7624761" cy="4608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8B77731-2986-411D-808F-752E190EBB5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0719" y="6281513"/>
            <a:ext cx="1793683" cy="456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4269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706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Layout with two content boxes with wide g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C705FA-3E1E-499B-9B0B-C623B9EEDE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D782E16-99D3-D743-B442-BEC2B47D5716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8D8E685-3C9A-401F-BD03-DE791620C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E208CB61-8C49-453F-810B-D13013294E3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73600" y="908050"/>
            <a:ext cx="11642400" cy="360363"/>
          </a:xfrm>
        </p:spPr>
        <p:txBody>
          <a:bodyPr anchor="ctr">
            <a:noAutofit/>
          </a:bodyPr>
          <a:lstStyle>
            <a:lvl1pPr algn="just">
              <a:defRPr sz="1400" b="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D6E4552-0850-4BB6-8969-0EB7882FEA2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273050" y="1484313"/>
            <a:ext cx="5607050" cy="460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Content Placeholder 10">
            <a:extLst>
              <a:ext uri="{FF2B5EF4-FFF2-40B4-BE49-F238E27FC236}">
                <a16:creationId xmlns:a16="http://schemas.microsoft.com/office/drawing/2014/main" id="{413F5A32-8AA4-4D5D-80A7-F82D0B6EBD7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316499" y="1484313"/>
            <a:ext cx="5607050" cy="460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BC2D8EA-0CC8-4810-8327-E2E732C98F7A}"/>
              </a:ext>
            </a:extLst>
          </p:cNvPr>
          <p:cNvGrpSpPr/>
          <p:nvPr/>
        </p:nvGrpSpPr>
        <p:grpSpPr>
          <a:xfrm>
            <a:off x="1" y="0"/>
            <a:ext cx="12191999" cy="182880"/>
            <a:chOff x="1" y="6680217"/>
            <a:chExt cx="12228831" cy="182880"/>
          </a:xfrm>
        </p:grpSpPr>
        <p:sp>
          <p:nvSpPr>
            <p:cNvPr id="15" name="Rectangle 63">
              <a:extLst>
                <a:ext uri="{FF2B5EF4-FFF2-40B4-BE49-F238E27FC236}">
                  <a16:creationId xmlns:a16="http://schemas.microsoft.com/office/drawing/2014/main" id="{E902FAC5-F094-42BA-8624-994E1C8ED3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02752" y="6680217"/>
              <a:ext cx="2926080" cy="182880"/>
            </a:xfrm>
            <a:prstGeom prst="rect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115888" indent="-115888">
                <a:spcBef>
                  <a:spcPct val="50000"/>
                </a:spcBef>
                <a:buFontTx/>
                <a:buChar char="•"/>
              </a:pPr>
              <a:endParaRPr lang="en-US" sz="1300" b="0">
                <a:solidFill>
                  <a:srgbClr val="C8BB7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" name="Rectangle 64">
              <a:extLst>
                <a:ext uri="{FF2B5EF4-FFF2-40B4-BE49-F238E27FC236}">
                  <a16:creationId xmlns:a16="http://schemas.microsoft.com/office/drawing/2014/main" id="{2A7D055D-2BA3-4CBC-AA23-BBDF844DB1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" y="6680217"/>
              <a:ext cx="9302751" cy="182880"/>
            </a:xfrm>
            <a:prstGeom prst="rect">
              <a:avLst/>
            </a:prstGeom>
            <a:solidFill>
              <a:srgbClr val="BAC0D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115888" indent="-115888">
                <a:spcBef>
                  <a:spcPct val="50000"/>
                </a:spcBef>
                <a:buFontTx/>
                <a:buChar char="•"/>
              </a:pPr>
              <a:endParaRPr lang="en-US" sz="1300" b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53481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168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heading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C705FA-3E1E-499B-9B0B-C623B9EEDE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D782E16-99D3-D743-B442-BEC2B47D5716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8D8E685-3C9A-401F-BD03-DE791620C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E208CB61-8C49-453F-810B-D13013294E3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73600" y="908050"/>
            <a:ext cx="11642400" cy="360363"/>
          </a:xfrm>
        </p:spPr>
        <p:txBody>
          <a:bodyPr anchor="ctr">
            <a:noAutofit/>
          </a:bodyPr>
          <a:lstStyle>
            <a:lvl1pPr algn="just">
              <a:defRPr sz="1400" b="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5ABDEE9-5954-486C-9F1C-F207C1C340C2}"/>
              </a:ext>
            </a:extLst>
          </p:cNvPr>
          <p:cNvGrpSpPr/>
          <p:nvPr/>
        </p:nvGrpSpPr>
        <p:grpSpPr>
          <a:xfrm>
            <a:off x="1" y="0"/>
            <a:ext cx="12191999" cy="182880"/>
            <a:chOff x="1" y="6680217"/>
            <a:chExt cx="12228831" cy="182880"/>
          </a:xfrm>
        </p:grpSpPr>
        <p:sp>
          <p:nvSpPr>
            <p:cNvPr id="12" name="Rectangle 63">
              <a:extLst>
                <a:ext uri="{FF2B5EF4-FFF2-40B4-BE49-F238E27FC236}">
                  <a16:creationId xmlns:a16="http://schemas.microsoft.com/office/drawing/2014/main" id="{F40D263D-013A-41D4-8D10-C711B21271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02752" y="6680217"/>
              <a:ext cx="2926080" cy="182880"/>
            </a:xfrm>
            <a:prstGeom prst="rect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115888" indent="-115888">
                <a:spcBef>
                  <a:spcPct val="50000"/>
                </a:spcBef>
                <a:buFontTx/>
                <a:buChar char="•"/>
              </a:pPr>
              <a:endParaRPr lang="en-US" sz="1300" b="0">
                <a:solidFill>
                  <a:srgbClr val="C8BB7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" name="Rectangle 64">
              <a:extLst>
                <a:ext uri="{FF2B5EF4-FFF2-40B4-BE49-F238E27FC236}">
                  <a16:creationId xmlns:a16="http://schemas.microsoft.com/office/drawing/2014/main" id="{FD4730A6-662F-4913-9465-A07610D5FB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" y="6680217"/>
              <a:ext cx="9302751" cy="182880"/>
            </a:xfrm>
            <a:prstGeom prst="rect">
              <a:avLst/>
            </a:prstGeom>
            <a:solidFill>
              <a:srgbClr val="BAC0D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115888" indent="-115888">
                <a:spcBef>
                  <a:spcPct val="50000"/>
                </a:spcBef>
                <a:buFontTx/>
                <a:buChar char="•"/>
              </a:pPr>
              <a:endParaRPr lang="en-US" sz="1300" b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90117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168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C705FA-3E1E-499B-9B0B-C623B9EEDE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D782E16-99D3-D743-B442-BEC2B47D5716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8D8E685-3C9A-401F-BD03-DE791620C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E208CB61-8C49-453F-810B-D13013294E3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73600" y="908050"/>
            <a:ext cx="11642400" cy="360363"/>
          </a:xfrm>
        </p:spPr>
        <p:txBody>
          <a:bodyPr anchor="ctr">
            <a:noAutofit/>
          </a:bodyPr>
          <a:lstStyle>
            <a:lvl1pPr algn="just">
              <a:defRPr sz="1400" b="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DB791DA-7890-4ED8-ACC6-6D2A8FA73815}"/>
              </a:ext>
            </a:extLst>
          </p:cNvPr>
          <p:cNvGrpSpPr/>
          <p:nvPr/>
        </p:nvGrpSpPr>
        <p:grpSpPr>
          <a:xfrm>
            <a:off x="1" y="0"/>
            <a:ext cx="12191999" cy="182880"/>
            <a:chOff x="1" y="6680217"/>
            <a:chExt cx="12228831" cy="182880"/>
          </a:xfrm>
        </p:grpSpPr>
        <p:sp>
          <p:nvSpPr>
            <p:cNvPr id="9" name="Rectangle 63">
              <a:extLst>
                <a:ext uri="{FF2B5EF4-FFF2-40B4-BE49-F238E27FC236}">
                  <a16:creationId xmlns:a16="http://schemas.microsoft.com/office/drawing/2014/main" id="{22AB6258-4238-40EC-A68F-B57668B997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02752" y="6680217"/>
              <a:ext cx="2926080" cy="182880"/>
            </a:xfrm>
            <a:prstGeom prst="rect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115888" indent="-115888">
                <a:spcBef>
                  <a:spcPct val="50000"/>
                </a:spcBef>
                <a:buFontTx/>
                <a:buChar char="•"/>
              </a:pPr>
              <a:endParaRPr lang="en-US" sz="1300" b="0">
                <a:solidFill>
                  <a:srgbClr val="C8BB7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" name="Rectangle 64">
              <a:extLst>
                <a:ext uri="{FF2B5EF4-FFF2-40B4-BE49-F238E27FC236}">
                  <a16:creationId xmlns:a16="http://schemas.microsoft.com/office/drawing/2014/main" id="{6441B1CC-E910-4EDA-8D3A-F6361C485D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" y="6680217"/>
              <a:ext cx="9302751" cy="182880"/>
            </a:xfrm>
            <a:prstGeom prst="rect">
              <a:avLst/>
            </a:prstGeom>
            <a:solidFill>
              <a:srgbClr val="B2BDC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115888" indent="-115888">
                <a:spcBef>
                  <a:spcPct val="50000"/>
                </a:spcBef>
                <a:buFontTx/>
                <a:buChar char="•"/>
              </a:pPr>
              <a:endParaRPr lang="en-US" sz="1300" b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3C3CF3-8734-4D3E-B8DA-4AA413CC50C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73050" y="1484313"/>
            <a:ext cx="946150" cy="1042987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70AFDDEB-D530-4607-B0BC-EA75C42C5F6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73050" y="2686580"/>
            <a:ext cx="946150" cy="1042987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EE2034D2-2604-4FF6-996D-32B63615678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273050" y="3888847"/>
            <a:ext cx="946150" cy="1042987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76286C5E-D3E9-440F-A0D9-AF4FE584210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73050" y="5091113"/>
            <a:ext cx="946150" cy="1042987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9AAE56A9-FE6D-4CCD-8814-E7441AA673F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318250" y="1484313"/>
            <a:ext cx="946150" cy="1042987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E8630B9E-D172-4D51-98EA-49EEF014967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318250" y="2686580"/>
            <a:ext cx="946150" cy="1042987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3717658D-A985-4FEC-8CEE-55B45353C28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318250" y="3888847"/>
            <a:ext cx="946150" cy="1042987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68180F84-0BA2-476F-B3EF-3B01937C2D6E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318250" y="5091113"/>
            <a:ext cx="946150" cy="1042987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3C0C75-9FE8-4E59-9BCE-ACF469C38A9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409700" y="1484313"/>
            <a:ext cx="3429000" cy="1042987"/>
          </a:xfrm>
        </p:spPr>
        <p:txBody>
          <a:bodyPr>
            <a:normAutofit/>
          </a:bodyPr>
          <a:lstStyle>
            <a:lvl1pPr>
              <a:defRPr sz="1100" b="1">
                <a:solidFill>
                  <a:schemeClr val="bg2"/>
                </a:solidFill>
              </a:defRPr>
            </a:lvl1pPr>
            <a:lvl2pPr marL="0" indent="0">
              <a:buNone/>
              <a:defRPr sz="11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DF0E46B8-F19C-45CB-B12D-AD75592C22A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409700" y="2686580"/>
            <a:ext cx="3429000" cy="1042987"/>
          </a:xfrm>
        </p:spPr>
        <p:txBody>
          <a:bodyPr>
            <a:normAutofit/>
          </a:bodyPr>
          <a:lstStyle>
            <a:lvl1pPr>
              <a:defRPr sz="1100" b="1">
                <a:solidFill>
                  <a:schemeClr val="bg2"/>
                </a:solidFill>
              </a:defRPr>
            </a:lvl1pPr>
            <a:lvl2pPr marL="0" indent="0">
              <a:buNone/>
              <a:defRPr sz="11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21B1723D-AF97-47C4-87C1-61A48477035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409700" y="3888847"/>
            <a:ext cx="3429000" cy="1042987"/>
          </a:xfrm>
        </p:spPr>
        <p:txBody>
          <a:bodyPr>
            <a:normAutofit/>
          </a:bodyPr>
          <a:lstStyle>
            <a:lvl1pPr>
              <a:defRPr sz="1100" b="1">
                <a:solidFill>
                  <a:schemeClr val="bg2"/>
                </a:solidFill>
              </a:defRPr>
            </a:lvl1pPr>
            <a:lvl2pPr marL="0" indent="0">
              <a:buNone/>
              <a:defRPr sz="11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0AF0E528-DE61-47E0-8D4B-4AA3676C1179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409700" y="5091113"/>
            <a:ext cx="3429000" cy="1042987"/>
          </a:xfrm>
        </p:spPr>
        <p:txBody>
          <a:bodyPr>
            <a:normAutofit/>
          </a:bodyPr>
          <a:lstStyle>
            <a:lvl1pPr>
              <a:defRPr sz="1100" b="1">
                <a:solidFill>
                  <a:schemeClr val="bg2"/>
                </a:solidFill>
              </a:defRPr>
            </a:lvl1pPr>
            <a:lvl2pPr marL="0" indent="0">
              <a:buNone/>
              <a:defRPr sz="11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5B46EFE3-D8CC-4CC3-BB39-700EA0EC6A0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467600" y="1484313"/>
            <a:ext cx="3429000" cy="1042987"/>
          </a:xfrm>
        </p:spPr>
        <p:txBody>
          <a:bodyPr>
            <a:normAutofit/>
          </a:bodyPr>
          <a:lstStyle>
            <a:lvl1pPr>
              <a:defRPr sz="1100" b="1">
                <a:solidFill>
                  <a:schemeClr val="bg2"/>
                </a:solidFill>
              </a:defRPr>
            </a:lvl1pPr>
            <a:lvl2pPr marL="0" indent="0">
              <a:buNone/>
              <a:defRPr sz="11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BBD0616F-93B2-41C4-8BD2-423BF27E90B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467600" y="2686580"/>
            <a:ext cx="3429000" cy="1042987"/>
          </a:xfrm>
        </p:spPr>
        <p:txBody>
          <a:bodyPr>
            <a:normAutofit/>
          </a:bodyPr>
          <a:lstStyle>
            <a:lvl1pPr>
              <a:defRPr sz="1100" b="1">
                <a:solidFill>
                  <a:schemeClr val="bg2"/>
                </a:solidFill>
              </a:defRPr>
            </a:lvl1pPr>
            <a:lvl2pPr marL="0" indent="0">
              <a:buNone/>
              <a:defRPr sz="11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E7989B5A-A5C5-4A18-952A-B1899470618D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467600" y="3888847"/>
            <a:ext cx="3429000" cy="1042987"/>
          </a:xfrm>
        </p:spPr>
        <p:txBody>
          <a:bodyPr>
            <a:normAutofit/>
          </a:bodyPr>
          <a:lstStyle>
            <a:lvl1pPr>
              <a:defRPr sz="1100" b="1">
                <a:solidFill>
                  <a:schemeClr val="bg2"/>
                </a:solidFill>
              </a:defRPr>
            </a:lvl1pPr>
            <a:lvl2pPr marL="0" indent="0">
              <a:buNone/>
              <a:defRPr sz="11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F79C5DCF-CEE4-43E9-90BE-E49D7BA33537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7467600" y="5091113"/>
            <a:ext cx="3429000" cy="1042987"/>
          </a:xfrm>
        </p:spPr>
        <p:txBody>
          <a:bodyPr>
            <a:normAutofit/>
          </a:bodyPr>
          <a:lstStyle>
            <a:lvl1pPr>
              <a:defRPr sz="1100" b="1">
                <a:solidFill>
                  <a:schemeClr val="bg2"/>
                </a:solidFill>
              </a:defRPr>
            </a:lvl1pPr>
            <a:lvl2pPr marL="0" indent="0">
              <a:buNone/>
              <a:defRPr sz="11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265435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168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End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>
            <a:extLst>
              <a:ext uri="{FF2B5EF4-FFF2-40B4-BE49-F238E27FC236}">
                <a16:creationId xmlns:a16="http://schemas.microsoft.com/office/drawing/2014/main" id="{B5344803-4570-4697-85EE-399C2291914B}"/>
              </a:ext>
            </a:extLst>
          </p:cNvPr>
          <p:cNvGrpSpPr/>
          <p:nvPr/>
        </p:nvGrpSpPr>
        <p:grpSpPr>
          <a:xfrm>
            <a:off x="2765424" y="1588"/>
            <a:ext cx="9426575" cy="6856412"/>
            <a:chOff x="2765425" y="11113"/>
            <a:chExt cx="9394826" cy="6829426"/>
          </a:xfrm>
        </p:grpSpPr>
        <p:sp>
          <p:nvSpPr>
            <p:cNvPr id="78" name="Freeform 46">
              <a:extLst>
                <a:ext uri="{FF2B5EF4-FFF2-40B4-BE49-F238E27FC236}">
                  <a16:creationId xmlns:a16="http://schemas.microsoft.com/office/drawing/2014/main" id="{89E3E897-C479-4F88-9844-84F8E619BF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5425" y="11113"/>
              <a:ext cx="4800600" cy="5467350"/>
            </a:xfrm>
            <a:custGeom>
              <a:avLst/>
              <a:gdLst>
                <a:gd name="T0" fmla="*/ 1486 w 1519"/>
                <a:gd name="T1" fmla="*/ 1378 h 1729"/>
                <a:gd name="T2" fmla="*/ 1486 w 1519"/>
                <a:gd name="T3" fmla="*/ 1378 h 1729"/>
                <a:gd name="T4" fmla="*/ 1486 w 1519"/>
                <a:gd name="T5" fmla="*/ 1344 h 1729"/>
                <a:gd name="T6" fmla="*/ 1486 w 1519"/>
                <a:gd name="T7" fmla="*/ 1344 h 1729"/>
                <a:gd name="T8" fmla="*/ 821 w 1519"/>
                <a:gd name="T9" fmla="*/ 0 h 1729"/>
                <a:gd name="T10" fmla="*/ 0 w 1519"/>
                <a:gd name="T11" fmla="*/ 0 h 1729"/>
                <a:gd name="T12" fmla="*/ 1486 w 1519"/>
                <a:gd name="T13" fmla="*/ 1710 h 1729"/>
                <a:gd name="T14" fmla="*/ 1519 w 1519"/>
                <a:gd name="T15" fmla="*/ 1729 h 1729"/>
                <a:gd name="T16" fmla="*/ 1486 w 1519"/>
                <a:gd name="T17" fmla="*/ 1378 h 1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9" h="1729">
                  <a:moveTo>
                    <a:pt x="1486" y="1378"/>
                  </a:moveTo>
                  <a:cubicBezTo>
                    <a:pt x="1486" y="1378"/>
                    <a:pt x="1486" y="1378"/>
                    <a:pt x="1486" y="1378"/>
                  </a:cubicBezTo>
                  <a:cubicBezTo>
                    <a:pt x="1486" y="1366"/>
                    <a:pt x="1486" y="1355"/>
                    <a:pt x="1486" y="1344"/>
                  </a:cubicBezTo>
                  <a:cubicBezTo>
                    <a:pt x="1486" y="1344"/>
                    <a:pt x="1486" y="1344"/>
                    <a:pt x="1486" y="1344"/>
                  </a:cubicBezTo>
                  <a:cubicBezTo>
                    <a:pt x="1147" y="977"/>
                    <a:pt x="910" y="514"/>
                    <a:pt x="82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1" y="723"/>
                    <a:pt x="818" y="1324"/>
                    <a:pt x="1486" y="1710"/>
                  </a:cubicBezTo>
                  <a:cubicBezTo>
                    <a:pt x="1497" y="1716"/>
                    <a:pt x="1508" y="1723"/>
                    <a:pt x="1519" y="1729"/>
                  </a:cubicBezTo>
                  <a:cubicBezTo>
                    <a:pt x="1497" y="1615"/>
                    <a:pt x="1486" y="1498"/>
                    <a:pt x="1486" y="1378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Arial" panose="020B0604020202020204" pitchFamily="34" charset="0"/>
              </a:endParaRPr>
            </a:p>
          </p:txBody>
        </p:sp>
        <p:sp>
          <p:nvSpPr>
            <p:cNvPr id="79" name="Freeform 47">
              <a:extLst>
                <a:ext uri="{FF2B5EF4-FFF2-40B4-BE49-F238E27FC236}">
                  <a16:creationId xmlns:a16="http://schemas.microsoft.com/office/drawing/2014/main" id="{F22054DE-27F2-47A6-B4F6-D614377D51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9400" y="11113"/>
              <a:ext cx="4060825" cy="4249738"/>
            </a:xfrm>
            <a:custGeom>
              <a:avLst/>
              <a:gdLst>
                <a:gd name="T0" fmla="*/ 665 w 1285"/>
                <a:gd name="T1" fmla="*/ 0 h 1344"/>
                <a:gd name="T2" fmla="*/ 0 w 1285"/>
                <a:gd name="T3" fmla="*/ 0 h 1344"/>
                <a:gd name="T4" fmla="*/ 665 w 1285"/>
                <a:gd name="T5" fmla="*/ 1344 h 1344"/>
                <a:gd name="T6" fmla="*/ 665 w 1285"/>
                <a:gd name="T7" fmla="*/ 1344 h 1344"/>
                <a:gd name="T8" fmla="*/ 1285 w 1285"/>
                <a:gd name="T9" fmla="*/ 0 h 1344"/>
                <a:gd name="T10" fmla="*/ 665 w 1285"/>
                <a:gd name="T11" fmla="*/ 0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5" h="1344">
                  <a:moveTo>
                    <a:pt x="66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9" y="514"/>
                    <a:pt x="326" y="977"/>
                    <a:pt x="665" y="1344"/>
                  </a:cubicBezTo>
                  <a:cubicBezTo>
                    <a:pt x="665" y="1344"/>
                    <a:pt x="665" y="1344"/>
                    <a:pt x="665" y="1344"/>
                  </a:cubicBezTo>
                  <a:cubicBezTo>
                    <a:pt x="675" y="809"/>
                    <a:pt x="912" y="330"/>
                    <a:pt x="1285" y="0"/>
                  </a:cubicBezTo>
                  <a:lnTo>
                    <a:pt x="66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Arial" panose="020B0604020202020204" pitchFamily="34" charset="0"/>
              </a:endParaRPr>
            </a:p>
          </p:txBody>
        </p:sp>
        <p:sp>
          <p:nvSpPr>
            <p:cNvPr id="80" name="Freeform 48">
              <a:extLst>
                <a:ext uri="{FF2B5EF4-FFF2-40B4-BE49-F238E27FC236}">
                  <a16:creationId xmlns:a16="http://schemas.microsoft.com/office/drawing/2014/main" id="{67F1C9E5-15FC-4911-9A08-FC0EDFE4788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66026" y="5478463"/>
              <a:ext cx="4462463" cy="1362075"/>
            </a:xfrm>
            <a:custGeom>
              <a:avLst/>
              <a:gdLst>
                <a:gd name="T0" fmla="*/ 0 w 1412"/>
                <a:gd name="T1" fmla="*/ 0 h 431"/>
                <a:gd name="T2" fmla="*/ 141 w 1412"/>
                <a:gd name="T3" fmla="*/ 431 h 431"/>
                <a:gd name="T4" fmla="*/ 1412 w 1412"/>
                <a:gd name="T5" fmla="*/ 431 h 431"/>
                <a:gd name="T6" fmla="*/ 0 w 1412"/>
                <a:gd name="T7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12" h="431">
                  <a:moveTo>
                    <a:pt x="0" y="0"/>
                  </a:moveTo>
                  <a:cubicBezTo>
                    <a:pt x="29" y="151"/>
                    <a:pt x="77" y="296"/>
                    <a:pt x="141" y="431"/>
                  </a:cubicBezTo>
                  <a:cubicBezTo>
                    <a:pt x="1412" y="431"/>
                    <a:pt x="1412" y="431"/>
                    <a:pt x="1412" y="431"/>
                  </a:cubicBezTo>
                  <a:cubicBezTo>
                    <a:pt x="902" y="390"/>
                    <a:pt x="424" y="238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Arial" panose="020B0604020202020204" pitchFamily="34" charset="0"/>
              </a:endParaRPr>
            </a:p>
          </p:txBody>
        </p:sp>
        <p:sp>
          <p:nvSpPr>
            <p:cNvPr id="81" name="Freeform 49">
              <a:extLst>
                <a:ext uri="{FF2B5EF4-FFF2-40B4-BE49-F238E27FC236}">
                  <a16:creationId xmlns:a16="http://schemas.microsoft.com/office/drawing/2014/main" id="{7821DF6E-C7B3-46DB-A33F-4383CBEE0EFA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1251" y="4260851"/>
              <a:ext cx="4699000" cy="2579688"/>
            </a:xfrm>
            <a:custGeom>
              <a:avLst/>
              <a:gdLst>
                <a:gd name="T0" fmla="*/ 1487 w 1487"/>
                <a:gd name="T1" fmla="*/ 816 h 816"/>
                <a:gd name="T2" fmla="*/ 1487 w 1487"/>
                <a:gd name="T3" fmla="*/ 814 h 816"/>
                <a:gd name="T4" fmla="*/ 0 w 1487"/>
                <a:gd name="T5" fmla="*/ 0 h 816"/>
                <a:gd name="T6" fmla="*/ 0 w 1487"/>
                <a:gd name="T7" fmla="*/ 34 h 816"/>
                <a:gd name="T8" fmla="*/ 0 w 1487"/>
                <a:gd name="T9" fmla="*/ 34 h 816"/>
                <a:gd name="T10" fmla="*/ 33 w 1487"/>
                <a:gd name="T11" fmla="*/ 385 h 816"/>
                <a:gd name="T12" fmla="*/ 1445 w 1487"/>
                <a:gd name="T13" fmla="*/ 816 h 816"/>
                <a:gd name="T14" fmla="*/ 1487 w 1487"/>
                <a:gd name="T15" fmla="*/ 816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87" h="816">
                  <a:moveTo>
                    <a:pt x="1487" y="816"/>
                  </a:moveTo>
                  <a:cubicBezTo>
                    <a:pt x="1487" y="814"/>
                    <a:pt x="1487" y="814"/>
                    <a:pt x="1487" y="814"/>
                  </a:cubicBezTo>
                  <a:cubicBezTo>
                    <a:pt x="904" y="711"/>
                    <a:pt x="386" y="418"/>
                    <a:pt x="0" y="0"/>
                  </a:cubicBezTo>
                  <a:cubicBezTo>
                    <a:pt x="0" y="11"/>
                    <a:pt x="0" y="22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4"/>
                    <a:pt x="11" y="271"/>
                    <a:pt x="33" y="385"/>
                  </a:cubicBezTo>
                  <a:cubicBezTo>
                    <a:pt x="457" y="623"/>
                    <a:pt x="935" y="775"/>
                    <a:pt x="1445" y="816"/>
                  </a:cubicBezTo>
                  <a:lnTo>
                    <a:pt x="1487" y="816"/>
                  </a:lnTo>
                  <a:close/>
                </a:path>
              </a:pathLst>
            </a:custGeom>
            <a:solidFill>
              <a:schemeClr val="accent1">
                <a:lumMod val="75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Arial" panose="020B0604020202020204" pitchFamily="34" charset="0"/>
              </a:endParaRPr>
            </a:p>
          </p:txBody>
        </p:sp>
        <p:sp>
          <p:nvSpPr>
            <p:cNvPr id="82" name="Freeform 50">
              <a:extLst>
                <a:ext uri="{FF2B5EF4-FFF2-40B4-BE49-F238E27FC236}">
                  <a16:creationId xmlns:a16="http://schemas.microsoft.com/office/drawing/2014/main" id="{3DEFC86F-BED7-47C6-97D3-B668AFC4B437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1251" y="11113"/>
              <a:ext cx="4699000" cy="6823075"/>
            </a:xfrm>
            <a:custGeom>
              <a:avLst/>
              <a:gdLst>
                <a:gd name="T0" fmla="*/ 0 w 1487"/>
                <a:gd name="T1" fmla="*/ 1344 h 2158"/>
                <a:gd name="T2" fmla="*/ 1487 w 1487"/>
                <a:gd name="T3" fmla="*/ 2158 h 2158"/>
                <a:gd name="T4" fmla="*/ 1487 w 1487"/>
                <a:gd name="T5" fmla="*/ 0 h 2158"/>
                <a:gd name="T6" fmla="*/ 620 w 1487"/>
                <a:gd name="T7" fmla="*/ 0 h 2158"/>
                <a:gd name="T8" fmla="*/ 0 w 1487"/>
                <a:gd name="T9" fmla="*/ 1344 h 2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7" h="2158">
                  <a:moveTo>
                    <a:pt x="0" y="1344"/>
                  </a:moveTo>
                  <a:cubicBezTo>
                    <a:pt x="386" y="1762"/>
                    <a:pt x="904" y="2055"/>
                    <a:pt x="1487" y="2158"/>
                  </a:cubicBezTo>
                  <a:cubicBezTo>
                    <a:pt x="1487" y="0"/>
                    <a:pt x="1487" y="0"/>
                    <a:pt x="1487" y="0"/>
                  </a:cubicBezTo>
                  <a:cubicBezTo>
                    <a:pt x="620" y="0"/>
                    <a:pt x="620" y="0"/>
                    <a:pt x="620" y="0"/>
                  </a:cubicBezTo>
                  <a:cubicBezTo>
                    <a:pt x="247" y="330"/>
                    <a:pt x="10" y="809"/>
                    <a:pt x="0" y="1344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Arial" panose="020B0604020202020204" pitchFamily="34" charset="0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FCC0D218-5C62-41F9-BE5C-6E0696D0E199}"/>
              </a:ext>
            </a:extLst>
          </p:cNvPr>
          <p:cNvGrpSpPr/>
          <p:nvPr/>
        </p:nvGrpSpPr>
        <p:grpSpPr>
          <a:xfrm>
            <a:off x="2736849" y="1588"/>
            <a:ext cx="9483725" cy="6854825"/>
            <a:chOff x="2746375" y="1588"/>
            <a:chExt cx="9420226" cy="6854825"/>
          </a:xfrm>
        </p:grpSpPr>
        <p:sp>
          <p:nvSpPr>
            <p:cNvPr id="84" name="Freeform 51">
              <a:extLst>
                <a:ext uri="{FF2B5EF4-FFF2-40B4-BE49-F238E27FC236}">
                  <a16:creationId xmlns:a16="http://schemas.microsoft.com/office/drawing/2014/main" id="{664B4941-CE6B-4EDA-A21D-1A69757C64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62575" y="33338"/>
              <a:ext cx="6804026" cy="6810375"/>
            </a:xfrm>
            <a:custGeom>
              <a:avLst/>
              <a:gdLst>
                <a:gd name="T0" fmla="*/ 2117 w 2153"/>
                <a:gd name="T1" fmla="*/ 2145 h 2154"/>
                <a:gd name="T2" fmla="*/ 2061 w 2153"/>
                <a:gd name="T3" fmla="*/ 2132 h 2154"/>
                <a:gd name="T4" fmla="*/ 2004 w 2153"/>
                <a:gd name="T5" fmla="*/ 2119 h 2154"/>
                <a:gd name="T6" fmla="*/ 1948 w 2153"/>
                <a:gd name="T7" fmla="*/ 2107 h 2154"/>
                <a:gd name="T8" fmla="*/ 1896 w 2153"/>
                <a:gd name="T9" fmla="*/ 2096 h 2154"/>
                <a:gd name="T10" fmla="*/ 1846 w 2153"/>
                <a:gd name="T11" fmla="*/ 2081 h 2154"/>
                <a:gd name="T12" fmla="*/ 1794 w 2153"/>
                <a:gd name="T13" fmla="*/ 2065 h 2154"/>
                <a:gd name="T14" fmla="*/ 1759 w 2153"/>
                <a:gd name="T15" fmla="*/ 2053 h 2154"/>
                <a:gd name="T16" fmla="*/ 1709 w 2153"/>
                <a:gd name="T17" fmla="*/ 2033 h 2154"/>
                <a:gd name="T18" fmla="*/ 1656 w 2153"/>
                <a:gd name="T19" fmla="*/ 2010 h 2154"/>
                <a:gd name="T20" fmla="*/ 1602 w 2153"/>
                <a:gd name="T21" fmla="*/ 1989 h 2154"/>
                <a:gd name="T22" fmla="*/ 1548 w 2153"/>
                <a:gd name="T23" fmla="*/ 1968 h 2154"/>
                <a:gd name="T24" fmla="*/ 1499 w 2153"/>
                <a:gd name="T25" fmla="*/ 1949 h 2154"/>
                <a:gd name="T26" fmla="*/ 1452 w 2153"/>
                <a:gd name="T27" fmla="*/ 1926 h 2154"/>
                <a:gd name="T28" fmla="*/ 1403 w 2153"/>
                <a:gd name="T29" fmla="*/ 1902 h 2154"/>
                <a:gd name="T30" fmla="*/ 1371 w 2153"/>
                <a:gd name="T31" fmla="*/ 1884 h 2154"/>
                <a:gd name="T32" fmla="*/ 1324 w 2153"/>
                <a:gd name="T33" fmla="*/ 1857 h 2154"/>
                <a:gd name="T34" fmla="*/ 1276 w 2153"/>
                <a:gd name="T35" fmla="*/ 1826 h 2154"/>
                <a:gd name="T36" fmla="*/ 1226 w 2153"/>
                <a:gd name="T37" fmla="*/ 1796 h 2154"/>
                <a:gd name="T38" fmla="*/ 1176 w 2153"/>
                <a:gd name="T39" fmla="*/ 1767 h 2154"/>
                <a:gd name="T40" fmla="*/ 1131 w 2153"/>
                <a:gd name="T41" fmla="*/ 1740 h 2154"/>
                <a:gd name="T42" fmla="*/ 1088 w 2153"/>
                <a:gd name="T43" fmla="*/ 1711 h 2154"/>
                <a:gd name="T44" fmla="*/ 1044 w 2153"/>
                <a:gd name="T45" fmla="*/ 1679 h 2154"/>
                <a:gd name="T46" fmla="*/ 1015 w 2153"/>
                <a:gd name="T47" fmla="*/ 1657 h 2154"/>
                <a:gd name="T48" fmla="*/ 973 w 2153"/>
                <a:gd name="T49" fmla="*/ 1622 h 2154"/>
                <a:gd name="T50" fmla="*/ 930 w 2153"/>
                <a:gd name="T51" fmla="*/ 1584 h 2154"/>
                <a:gd name="T52" fmla="*/ 886 w 2153"/>
                <a:gd name="T53" fmla="*/ 1547 h 2154"/>
                <a:gd name="T54" fmla="*/ 841 w 2153"/>
                <a:gd name="T55" fmla="*/ 1510 h 2154"/>
                <a:gd name="T56" fmla="*/ 801 w 2153"/>
                <a:gd name="T57" fmla="*/ 1477 h 2154"/>
                <a:gd name="T58" fmla="*/ 763 w 2153"/>
                <a:gd name="T59" fmla="*/ 1441 h 2154"/>
                <a:gd name="T60" fmla="*/ 725 w 2153"/>
                <a:gd name="T61" fmla="*/ 1402 h 2154"/>
                <a:gd name="T62" fmla="*/ 700 w 2153"/>
                <a:gd name="T63" fmla="*/ 1376 h 2154"/>
                <a:gd name="T64" fmla="*/ 664 w 2153"/>
                <a:gd name="T65" fmla="*/ 1335 h 2154"/>
                <a:gd name="T66" fmla="*/ 627 w 2153"/>
                <a:gd name="T67" fmla="*/ 1291 h 2154"/>
                <a:gd name="T68" fmla="*/ 589 w 2153"/>
                <a:gd name="T69" fmla="*/ 1247 h 2154"/>
                <a:gd name="T70" fmla="*/ 551 w 2153"/>
                <a:gd name="T71" fmla="*/ 1204 h 2154"/>
                <a:gd name="T72" fmla="*/ 516 w 2153"/>
                <a:gd name="T73" fmla="*/ 1165 h 2154"/>
                <a:gd name="T74" fmla="*/ 485 w 2153"/>
                <a:gd name="T75" fmla="*/ 1123 h 2154"/>
                <a:gd name="T76" fmla="*/ 454 w 2153"/>
                <a:gd name="T77" fmla="*/ 1080 h 2154"/>
                <a:gd name="T78" fmla="*/ 433 w 2153"/>
                <a:gd name="T79" fmla="*/ 1050 h 2154"/>
                <a:gd name="T80" fmla="*/ 404 w 2153"/>
                <a:gd name="T81" fmla="*/ 1004 h 2154"/>
                <a:gd name="T82" fmla="*/ 374 w 2153"/>
                <a:gd name="T83" fmla="*/ 954 h 2154"/>
                <a:gd name="T84" fmla="*/ 344 w 2153"/>
                <a:gd name="T85" fmla="*/ 905 h 2154"/>
                <a:gd name="T86" fmla="*/ 313 w 2153"/>
                <a:gd name="T87" fmla="*/ 857 h 2154"/>
                <a:gd name="T88" fmla="*/ 285 w 2153"/>
                <a:gd name="T89" fmla="*/ 812 h 2154"/>
                <a:gd name="T90" fmla="*/ 261 w 2153"/>
                <a:gd name="T91" fmla="*/ 766 h 2154"/>
                <a:gd name="T92" fmla="*/ 238 w 2153"/>
                <a:gd name="T93" fmla="*/ 719 h 2154"/>
                <a:gd name="T94" fmla="*/ 222 w 2153"/>
                <a:gd name="T95" fmla="*/ 686 h 2154"/>
                <a:gd name="T96" fmla="*/ 199 w 2153"/>
                <a:gd name="T97" fmla="*/ 636 h 2154"/>
                <a:gd name="T98" fmla="*/ 178 w 2153"/>
                <a:gd name="T99" fmla="*/ 582 h 2154"/>
                <a:gd name="T100" fmla="*/ 156 w 2153"/>
                <a:gd name="T101" fmla="*/ 529 h 2154"/>
                <a:gd name="T102" fmla="*/ 133 w 2153"/>
                <a:gd name="T103" fmla="*/ 476 h 2154"/>
                <a:gd name="T104" fmla="*/ 113 w 2153"/>
                <a:gd name="T105" fmla="*/ 428 h 2154"/>
                <a:gd name="T106" fmla="*/ 96 w 2153"/>
                <a:gd name="T107" fmla="*/ 379 h 2154"/>
                <a:gd name="T108" fmla="*/ 81 w 2153"/>
                <a:gd name="T109" fmla="*/ 328 h 2154"/>
                <a:gd name="T110" fmla="*/ 71 w 2153"/>
                <a:gd name="T111" fmla="*/ 293 h 2154"/>
                <a:gd name="T112" fmla="*/ 56 w 2153"/>
                <a:gd name="T113" fmla="*/ 240 h 2154"/>
                <a:gd name="T114" fmla="*/ 44 w 2153"/>
                <a:gd name="T115" fmla="*/ 184 h 2154"/>
                <a:gd name="T116" fmla="*/ 30 w 2153"/>
                <a:gd name="T117" fmla="*/ 128 h 2154"/>
                <a:gd name="T118" fmla="*/ 16 w 2153"/>
                <a:gd name="T119" fmla="*/ 72 h 2154"/>
                <a:gd name="T120" fmla="*/ 3 w 2153"/>
                <a:gd name="T121" fmla="*/ 21 h 2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153" h="2154">
                  <a:moveTo>
                    <a:pt x="2151" y="2154"/>
                  </a:moveTo>
                  <a:cubicBezTo>
                    <a:pt x="2151" y="2154"/>
                    <a:pt x="2150" y="2154"/>
                    <a:pt x="2150" y="2154"/>
                  </a:cubicBezTo>
                  <a:cubicBezTo>
                    <a:pt x="2147" y="2153"/>
                    <a:pt x="2147" y="2153"/>
                    <a:pt x="2147" y="2153"/>
                  </a:cubicBezTo>
                  <a:cubicBezTo>
                    <a:pt x="2146" y="2153"/>
                    <a:pt x="2145" y="2152"/>
                    <a:pt x="2145" y="2151"/>
                  </a:cubicBezTo>
                  <a:cubicBezTo>
                    <a:pt x="2146" y="2149"/>
                    <a:pt x="2147" y="2149"/>
                    <a:pt x="2148" y="2149"/>
                  </a:cubicBezTo>
                  <a:cubicBezTo>
                    <a:pt x="2151" y="2149"/>
                    <a:pt x="2151" y="2149"/>
                    <a:pt x="2151" y="2149"/>
                  </a:cubicBezTo>
                  <a:cubicBezTo>
                    <a:pt x="2152" y="2149"/>
                    <a:pt x="2153" y="2151"/>
                    <a:pt x="2153" y="2152"/>
                  </a:cubicBezTo>
                  <a:cubicBezTo>
                    <a:pt x="2153" y="2153"/>
                    <a:pt x="2152" y="2154"/>
                    <a:pt x="2151" y="2154"/>
                  </a:cubicBezTo>
                  <a:close/>
                  <a:moveTo>
                    <a:pt x="2133" y="2151"/>
                  </a:moveTo>
                  <a:cubicBezTo>
                    <a:pt x="2133" y="2151"/>
                    <a:pt x="2132" y="2151"/>
                    <a:pt x="2132" y="2151"/>
                  </a:cubicBezTo>
                  <a:cubicBezTo>
                    <a:pt x="2129" y="2150"/>
                    <a:pt x="2129" y="2150"/>
                    <a:pt x="2129" y="2150"/>
                  </a:cubicBezTo>
                  <a:cubicBezTo>
                    <a:pt x="2128" y="2150"/>
                    <a:pt x="2127" y="2149"/>
                    <a:pt x="2127" y="2147"/>
                  </a:cubicBezTo>
                  <a:cubicBezTo>
                    <a:pt x="2128" y="2146"/>
                    <a:pt x="2129" y="2145"/>
                    <a:pt x="2130" y="2145"/>
                  </a:cubicBezTo>
                  <a:cubicBezTo>
                    <a:pt x="2133" y="2146"/>
                    <a:pt x="2133" y="2146"/>
                    <a:pt x="2133" y="2146"/>
                  </a:cubicBezTo>
                  <a:cubicBezTo>
                    <a:pt x="2134" y="2146"/>
                    <a:pt x="2135" y="2147"/>
                    <a:pt x="2135" y="2149"/>
                  </a:cubicBezTo>
                  <a:cubicBezTo>
                    <a:pt x="2135" y="2150"/>
                    <a:pt x="2134" y="2151"/>
                    <a:pt x="2133" y="2151"/>
                  </a:cubicBezTo>
                  <a:close/>
                  <a:moveTo>
                    <a:pt x="2115" y="2147"/>
                  </a:moveTo>
                  <a:cubicBezTo>
                    <a:pt x="2114" y="2147"/>
                    <a:pt x="2114" y="2147"/>
                    <a:pt x="2114" y="2147"/>
                  </a:cubicBezTo>
                  <a:cubicBezTo>
                    <a:pt x="2111" y="2147"/>
                    <a:pt x="2111" y="2147"/>
                    <a:pt x="2111" y="2147"/>
                  </a:cubicBezTo>
                  <a:cubicBezTo>
                    <a:pt x="2110" y="2146"/>
                    <a:pt x="2109" y="2145"/>
                    <a:pt x="2109" y="2144"/>
                  </a:cubicBezTo>
                  <a:cubicBezTo>
                    <a:pt x="2110" y="2143"/>
                    <a:pt x="2111" y="2142"/>
                    <a:pt x="2112" y="2142"/>
                  </a:cubicBezTo>
                  <a:cubicBezTo>
                    <a:pt x="2115" y="2143"/>
                    <a:pt x="2115" y="2143"/>
                    <a:pt x="2115" y="2143"/>
                  </a:cubicBezTo>
                  <a:cubicBezTo>
                    <a:pt x="2116" y="2143"/>
                    <a:pt x="2117" y="2144"/>
                    <a:pt x="2117" y="2145"/>
                  </a:cubicBezTo>
                  <a:cubicBezTo>
                    <a:pt x="2117" y="2147"/>
                    <a:pt x="2116" y="2147"/>
                    <a:pt x="2115" y="2147"/>
                  </a:cubicBezTo>
                  <a:close/>
                  <a:moveTo>
                    <a:pt x="2097" y="2144"/>
                  </a:moveTo>
                  <a:cubicBezTo>
                    <a:pt x="2096" y="2144"/>
                    <a:pt x="2096" y="2144"/>
                    <a:pt x="2096" y="2144"/>
                  </a:cubicBezTo>
                  <a:cubicBezTo>
                    <a:pt x="2093" y="2143"/>
                    <a:pt x="2093" y="2143"/>
                    <a:pt x="2093" y="2143"/>
                  </a:cubicBezTo>
                  <a:cubicBezTo>
                    <a:pt x="2092" y="2143"/>
                    <a:pt x="2091" y="2142"/>
                    <a:pt x="2091" y="2140"/>
                  </a:cubicBezTo>
                  <a:cubicBezTo>
                    <a:pt x="2092" y="2139"/>
                    <a:pt x="2093" y="2138"/>
                    <a:pt x="2094" y="2138"/>
                  </a:cubicBezTo>
                  <a:cubicBezTo>
                    <a:pt x="2097" y="2139"/>
                    <a:pt x="2097" y="2139"/>
                    <a:pt x="2097" y="2139"/>
                  </a:cubicBezTo>
                  <a:cubicBezTo>
                    <a:pt x="2098" y="2139"/>
                    <a:pt x="2099" y="2141"/>
                    <a:pt x="2099" y="2142"/>
                  </a:cubicBezTo>
                  <a:cubicBezTo>
                    <a:pt x="2099" y="2143"/>
                    <a:pt x="2098" y="2144"/>
                    <a:pt x="2097" y="2144"/>
                  </a:cubicBezTo>
                  <a:close/>
                  <a:moveTo>
                    <a:pt x="2079" y="2140"/>
                  </a:moveTo>
                  <a:cubicBezTo>
                    <a:pt x="2078" y="2140"/>
                    <a:pt x="2078" y="2140"/>
                    <a:pt x="2078" y="2140"/>
                  </a:cubicBezTo>
                  <a:cubicBezTo>
                    <a:pt x="2075" y="2139"/>
                    <a:pt x="2075" y="2139"/>
                    <a:pt x="2075" y="2139"/>
                  </a:cubicBezTo>
                  <a:cubicBezTo>
                    <a:pt x="2074" y="2139"/>
                    <a:pt x="2073" y="2138"/>
                    <a:pt x="2073" y="2137"/>
                  </a:cubicBezTo>
                  <a:cubicBezTo>
                    <a:pt x="2074" y="2135"/>
                    <a:pt x="2075" y="2135"/>
                    <a:pt x="2076" y="2135"/>
                  </a:cubicBezTo>
                  <a:cubicBezTo>
                    <a:pt x="2079" y="2135"/>
                    <a:pt x="2079" y="2135"/>
                    <a:pt x="2079" y="2135"/>
                  </a:cubicBezTo>
                  <a:cubicBezTo>
                    <a:pt x="2080" y="2136"/>
                    <a:pt x="2081" y="2137"/>
                    <a:pt x="2081" y="2138"/>
                  </a:cubicBezTo>
                  <a:cubicBezTo>
                    <a:pt x="2081" y="2139"/>
                    <a:pt x="2080" y="2140"/>
                    <a:pt x="2079" y="2140"/>
                  </a:cubicBezTo>
                  <a:close/>
                  <a:moveTo>
                    <a:pt x="2061" y="2136"/>
                  </a:moveTo>
                  <a:cubicBezTo>
                    <a:pt x="2060" y="2136"/>
                    <a:pt x="2060" y="2136"/>
                    <a:pt x="2060" y="2136"/>
                  </a:cubicBezTo>
                  <a:cubicBezTo>
                    <a:pt x="2057" y="2136"/>
                    <a:pt x="2057" y="2136"/>
                    <a:pt x="2057" y="2136"/>
                  </a:cubicBezTo>
                  <a:cubicBezTo>
                    <a:pt x="2056" y="2135"/>
                    <a:pt x="2055" y="2134"/>
                    <a:pt x="2055" y="2133"/>
                  </a:cubicBezTo>
                  <a:cubicBezTo>
                    <a:pt x="2056" y="2132"/>
                    <a:pt x="2057" y="2131"/>
                    <a:pt x="2058" y="2131"/>
                  </a:cubicBezTo>
                  <a:cubicBezTo>
                    <a:pt x="2061" y="2132"/>
                    <a:pt x="2061" y="2132"/>
                    <a:pt x="2061" y="2132"/>
                  </a:cubicBezTo>
                  <a:cubicBezTo>
                    <a:pt x="2062" y="2132"/>
                    <a:pt x="2063" y="2133"/>
                    <a:pt x="2063" y="2134"/>
                  </a:cubicBezTo>
                  <a:cubicBezTo>
                    <a:pt x="2063" y="2136"/>
                    <a:pt x="2062" y="2136"/>
                    <a:pt x="2061" y="2136"/>
                  </a:cubicBezTo>
                  <a:close/>
                  <a:moveTo>
                    <a:pt x="2043" y="2132"/>
                  </a:moveTo>
                  <a:cubicBezTo>
                    <a:pt x="2043" y="2132"/>
                    <a:pt x="2042" y="2132"/>
                    <a:pt x="2042" y="2132"/>
                  </a:cubicBezTo>
                  <a:cubicBezTo>
                    <a:pt x="2039" y="2132"/>
                    <a:pt x="2039" y="2132"/>
                    <a:pt x="2039" y="2132"/>
                  </a:cubicBezTo>
                  <a:cubicBezTo>
                    <a:pt x="2038" y="2131"/>
                    <a:pt x="2037" y="2130"/>
                    <a:pt x="2037" y="2129"/>
                  </a:cubicBezTo>
                  <a:cubicBezTo>
                    <a:pt x="2038" y="2128"/>
                    <a:pt x="2039" y="2127"/>
                    <a:pt x="2040" y="2127"/>
                  </a:cubicBezTo>
                  <a:cubicBezTo>
                    <a:pt x="2043" y="2128"/>
                    <a:pt x="2043" y="2128"/>
                    <a:pt x="2043" y="2128"/>
                  </a:cubicBezTo>
                  <a:cubicBezTo>
                    <a:pt x="2044" y="2128"/>
                    <a:pt x="2045" y="2129"/>
                    <a:pt x="2045" y="2131"/>
                  </a:cubicBezTo>
                  <a:cubicBezTo>
                    <a:pt x="2045" y="2132"/>
                    <a:pt x="2044" y="2132"/>
                    <a:pt x="2043" y="2132"/>
                  </a:cubicBezTo>
                  <a:close/>
                  <a:moveTo>
                    <a:pt x="2025" y="2128"/>
                  </a:moveTo>
                  <a:cubicBezTo>
                    <a:pt x="2025" y="2128"/>
                    <a:pt x="2024" y="2128"/>
                    <a:pt x="2024" y="2128"/>
                  </a:cubicBezTo>
                  <a:cubicBezTo>
                    <a:pt x="2021" y="2128"/>
                    <a:pt x="2021" y="2128"/>
                    <a:pt x="2021" y="2128"/>
                  </a:cubicBezTo>
                  <a:cubicBezTo>
                    <a:pt x="2020" y="2127"/>
                    <a:pt x="2019" y="2126"/>
                    <a:pt x="2019" y="2125"/>
                  </a:cubicBezTo>
                  <a:cubicBezTo>
                    <a:pt x="2020" y="2124"/>
                    <a:pt x="2021" y="2123"/>
                    <a:pt x="2022" y="2123"/>
                  </a:cubicBezTo>
                  <a:cubicBezTo>
                    <a:pt x="2025" y="2124"/>
                    <a:pt x="2025" y="2124"/>
                    <a:pt x="2025" y="2124"/>
                  </a:cubicBezTo>
                  <a:cubicBezTo>
                    <a:pt x="2027" y="2124"/>
                    <a:pt x="2027" y="2125"/>
                    <a:pt x="2027" y="2127"/>
                  </a:cubicBezTo>
                  <a:cubicBezTo>
                    <a:pt x="2027" y="2128"/>
                    <a:pt x="2026" y="2128"/>
                    <a:pt x="2025" y="2128"/>
                  </a:cubicBezTo>
                  <a:close/>
                  <a:moveTo>
                    <a:pt x="2007" y="2124"/>
                  </a:moveTo>
                  <a:cubicBezTo>
                    <a:pt x="2007" y="2124"/>
                    <a:pt x="2006" y="2124"/>
                    <a:pt x="2006" y="2124"/>
                  </a:cubicBezTo>
                  <a:cubicBezTo>
                    <a:pt x="2003" y="2123"/>
                    <a:pt x="2003" y="2123"/>
                    <a:pt x="2003" y="2123"/>
                  </a:cubicBezTo>
                  <a:cubicBezTo>
                    <a:pt x="2002" y="2123"/>
                    <a:pt x="2001" y="2122"/>
                    <a:pt x="2001" y="2121"/>
                  </a:cubicBezTo>
                  <a:cubicBezTo>
                    <a:pt x="2002" y="2119"/>
                    <a:pt x="2003" y="2119"/>
                    <a:pt x="2004" y="2119"/>
                  </a:cubicBezTo>
                  <a:cubicBezTo>
                    <a:pt x="2007" y="2120"/>
                    <a:pt x="2007" y="2120"/>
                    <a:pt x="2007" y="2120"/>
                  </a:cubicBezTo>
                  <a:cubicBezTo>
                    <a:pt x="2009" y="2120"/>
                    <a:pt x="2009" y="2121"/>
                    <a:pt x="2009" y="2122"/>
                  </a:cubicBezTo>
                  <a:cubicBezTo>
                    <a:pt x="2009" y="2124"/>
                    <a:pt x="2008" y="2124"/>
                    <a:pt x="2007" y="2124"/>
                  </a:cubicBezTo>
                  <a:close/>
                  <a:moveTo>
                    <a:pt x="1989" y="2120"/>
                  </a:moveTo>
                  <a:cubicBezTo>
                    <a:pt x="1989" y="2120"/>
                    <a:pt x="1988" y="2120"/>
                    <a:pt x="1988" y="2120"/>
                  </a:cubicBezTo>
                  <a:cubicBezTo>
                    <a:pt x="1985" y="2119"/>
                    <a:pt x="1985" y="2119"/>
                    <a:pt x="1985" y="2119"/>
                  </a:cubicBezTo>
                  <a:cubicBezTo>
                    <a:pt x="1984" y="2119"/>
                    <a:pt x="1983" y="2118"/>
                    <a:pt x="1984" y="2116"/>
                  </a:cubicBezTo>
                  <a:cubicBezTo>
                    <a:pt x="1984" y="2115"/>
                    <a:pt x="1985" y="2114"/>
                    <a:pt x="1986" y="2115"/>
                  </a:cubicBezTo>
                  <a:cubicBezTo>
                    <a:pt x="1989" y="2115"/>
                    <a:pt x="1989" y="2115"/>
                    <a:pt x="1989" y="2115"/>
                  </a:cubicBezTo>
                  <a:cubicBezTo>
                    <a:pt x="1991" y="2116"/>
                    <a:pt x="1991" y="2117"/>
                    <a:pt x="1991" y="2118"/>
                  </a:cubicBezTo>
                  <a:cubicBezTo>
                    <a:pt x="1991" y="2119"/>
                    <a:pt x="1990" y="2120"/>
                    <a:pt x="1989" y="2120"/>
                  </a:cubicBezTo>
                  <a:close/>
                  <a:moveTo>
                    <a:pt x="1971" y="2116"/>
                  </a:moveTo>
                  <a:cubicBezTo>
                    <a:pt x="1971" y="2116"/>
                    <a:pt x="1971" y="2116"/>
                    <a:pt x="1970" y="2115"/>
                  </a:cubicBezTo>
                  <a:cubicBezTo>
                    <a:pt x="1967" y="2115"/>
                    <a:pt x="1967" y="2115"/>
                    <a:pt x="1967" y="2115"/>
                  </a:cubicBezTo>
                  <a:cubicBezTo>
                    <a:pt x="1966" y="2114"/>
                    <a:pt x="1965" y="2113"/>
                    <a:pt x="1966" y="2112"/>
                  </a:cubicBezTo>
                  <a:cubicBezTo>
                    <a:pt x="1966" y="2111"/>
                    <a:pt x="1967" y="2110"/>
                    <a:pt x="1969" y="2110"/>
                  </a:cubicBezTo>
                  <a:cubicBezTo>
                    <a:pt x="1972" y="2111"/>
                    <a:pt x="1972" y="2111"/>
                    <a:pt x="1972" y="2111"/>
                  </a:cubicBezTo>
                  <a:cubicBezTo>
                    <a:pt x="1973" y="2111"/>
                    <a:pt x="1974" y="2112"/>
                    <a:pt x="1973" y="2114"/>
                  </a:cubicBezTo>
                  <a:cubicBezTo>
                    <a:pt x="1973" y="2115"/>
                    <a:pt x="1972" y="2116"/>
                    <a:pt x="1971" y="2116"/>
                  </a:cubicBezTo>
                  <a:close/>
                  <a:moveTo>
                    <a:pt x="1953" y="2111"/>
                  </a:moveTo>
                  <a:cubicBezTo>
                    <a:pt x="1953" y="2111"/>
                    <a:pt x="1953" y="2111"/>
                    <a:pt x="1952" y="2111"/>
                  </a:cubicBezTo>
                  <a:cubicBezTo>
                    <a:pt x="1950" y="2110"/>
                    <a:pt x="1950" y="2110"/>
                    <a:pt x="1950" y="2110"/>
                  </a:cubicBezTo>
                  <a:cubicBezTo>
                    <a:pt x="1948" y="2110"/>
                    <a:pt x="1947" y="2109"/>
                    <a:pt x="1948" y="2107"/>
                  </a:cubicBezTo>
                  <a:cubicBezTo>
                    <a:pt x="1948" y="2106"/>
                    <a:pt x="1949" y="2105"/>
                    <a:pt x="1951" y="2106"/>
                  </a:cubicBezTo>
                  <a:cubicBezTo>
                    <a:pt x="1954" y="2106"/>
                    <a:pt x="1954" y="2106"/>
                    <a:pt x="1954" y="2106"/>
                  </a:cubicBezTo>
                  <a:cubicBezTo>
                    <a:pt x="1955" y="2107"/>
                    <a:pt x="1956" y="2108"/>
                    <a:pt x="1955" y="2109"/>
                  </a:cubicBezTo>
                  <a:cubicBezTo>
                    <a:pt x="1955" y="2110"/>
                    <a:pt x="1954" y="2111"/>
                    <a:pt x="1953" y="2111"/>
                  </a:cubicBezTo>
                  <a:close/>
                  <a:moveTo>
                    <a:pt x="1935" y="2106"/>
                  </a:moveTo>
                  <a:cubicBezTo>
                    <a:pt x="1935" y="2106"/>
                    <a:pt x="1935" y="2106"/>
                    <a:pt x="1935" y="2106"/>
                  </a:cubicBezTo>
                  <a:cubicBezTo>
                    <a:pt x="1932" y="2105"/>
                    <a:pt x="1932" y="2105"/>
                    <a:pt x="1932" y="2105"/>
                  </a:cubicBezTo>
                  <a:cubicBezTo>
                    <a:pt x="1930" y="2105"/>
                    <a:pt x="1930" y="2104"/>
                    <a:pt x="1930" y="2103"/>
                  </a:cubicBezTo>
                  <a:cubicBezTo>
                    <a:pt x="1930" y="2101"/>
                    <a:pt x="1932" y="2101"/>
                    <a:pt x="1933" y="2101"/>
                  </a:cubicBezTo>
                  <a:cubicBezTo>
                    <a:pt x="1936" y="2102"/>
                    <a:pt x="1936" y="2102"/>
                    <a:pt x="1936" y="2102"/>
                  </a:cubicBezTo>
                  <a:cubicBezTo>
                    <a:pt x="1937" y="2102"/>
                    <a:pt x="1938" y="2103"/>
                    <a:pt x="1938" y="2105"/>
                  </a:cubicBezTo>
                  <a:cubicBezTo>
                    <a:pt x="1937" y="2106"/>
                    <a:pt x="1936" y="2106"/>
                    <a:pt x="1935" y="2106"/>
                  </a:cubicBezTo>
                  <a:close/>
                  <a:moveTo>
                    <a:pt x="1917" y="2102"/>
                  </a:moveTo>
                  <a:cubicBezTo>
                    <a:pt x="1917" y="2102"/>
                    <a:pt x="1917" y="2102"/>
                    <a:pt x="1917" y="2101"/>
                  </a:cubicBezTo>
                  <a:cubicBezTo>
                    <a:pt x="1914" y="2101"/>
                    <a:pt x="1914" y="2101"/>
                    <a:pt x="1914" y="2101"/>
                  </a:cubicBezTo>
                  <a:cubicBezTo>
                    <a:pt x="1913" y="2100"/>
                    <a:pt x="1912" y="2099"/>
                    <a:pt x="1912" y="2098"/>
                  </a:cubicBezTo>
                  <a:cubicBezTo>
                    <a:pt x="1913" y="2096"/>
                    <a:pt x="1914" y="2096"/>
                    <a:pt x="1915" y="2096"/>
                  </a:cubicBezTo>
                  <a:cubicBezTo>
                    <a:pt x="1918" y="2097"/>
                    <a:pt x="1918" y="2097"/>
                    <a:pt x="1918" y="2097"/>
                  </a:cubicBezTo>
                  <a:cubicBezTo>
                    <a:pt x="1919" y="2097"/>
                    <a:pt x="1920" y="2099"/>
                    <a:pt x="1920" y="2100"/>
                  </a:cubicBezTo>
                  <a:cubicBezTo>
                    <a:pt x="1919" y="2101"/>
                    <a:pt x="1918" y="2102"/>
                    <a:pt x="1917" y="2102"/>
                  </a:cubicBezTo>
                  <a:close/>
                  <a:moveTo>
                    <a:pt x="1900" y="2097"/>
                  </a:moveTo>
                  <a:cubicBezTo>
                    <a:pt x="1899" y="2097"/>
                    <a:pt x="1899" y="2097"/>
                    <a:pt x="1899" y="2097"/>
                  </a:cubicBezTo>
                  <a:cubicBezTo>
                    <a:pt x="1896" y="2096"/>
                    <a:pt x="1896" y="2096"/>
                    <a:pt x="1896" y="2096"/>
                  </a:cubicBezTo>
                  <a:cubicBezTo>
                    <a:pt x="1895" y="2095"/>
                    <a:pt x="1894" y="2094"/>
                    <a:pt x="1894" y="2093"/>
                  </a:cubicBezTo>
                  <a:cubicBezTo>
                    <a:pt x="1895" y="2092"/>
                    <a:pt x="1896" y="2091"/>
                    <a:pt x="1897" y="2091"/>
                  </a:cubicBezTo>
                  <a:cubicBezTo>
                    <a:pt x="1900" y="2092"/>
                    <a:pt x="1900" y="2092"/>
                    <a:pt x="1900" y="2092"/>
                  </a:cubicBezTo>
                  <a:cubicBezTo>
                    <a:pt x="1902" y="2092"/>
                    <a:pt x="1902" y="2094"/>
                    <a:pt x="1902" y="2095"/>
                  </a:cubicBezTo>
                  <a:cubicBezTo>
                    <a:pt x="1902" y="2096"/>
                    <a:pt x="1901" y="2097"/>
                    <a:pt x="1900" y="2097"/>
                  </a:cubicBezTo>
                  <a:close/>
                  <a:moveTo>
                    <a:pt x="1882" y="2092"/>
                  </a:moveTo>
                  <a:cubicBezTo>
                    <a:pt x="1882" y="2092"/>
                    <a:pt x="1881" y="2092"/>
                    <a:pt x="1881" y="2091"/>
                  </a:cubicBezTo>
                  <a:cubicBezTo>
                    <a:pt x="1878" y="2091"/>
                    <a:pt x="1878" y="2091"/>
                    <a:pt x="1878" y="2091"/>
                  </a:cubicBezTo>
                  <a:cubicBezTo>
                    <a:pt x="1877" y="2090"/>
                    <a:pt x="1876" y="2089"/>
                    <a:pt x="1877" y="2088"/>
                  </a:cubicBezTo>
                  <a:cubicBezTo>
                    <a:pt x="1877" y="2086"/>
                    <a:pt x="1878" y="2086"/>
                    <a:pt x="1880" y="2086"/>
                  </a:cubicBezTo>
                  <a:cubicBezTo>
                    <a:pt x="1883" y="2087"/>
                    <a:pt x="1883" y="2087"/>
                    <a:pt x="1883" y="2087"/>
                  </a:cubicBezTo>
                  <a:cubicBezTo>
                    <a:pt x="1884" y="2087"/>
                    <a:pt x="1885" y="2089"/>
                    <a:pt x="1884" y="2090"/>
                  </a:cubicBezTo>
                  <a:cubicBezTo>
                    <a:pt x="1884" y="2091"/>
                    <a:pt x="1883" y="2092"/>
                    <a:pt x="1882" y="2092"/>
                  </a:cubicBezTo>
                  <a:close/>
                  <a:moveTo>
                    <a:pt x="1864" y="2086"/>
                  </a:moveTo>
                  <a:cubicBezTo>
                    <a:pt x="1864" y="2086"/>
                    <a:pt x="1864" y="2086"/>
                    <a:pt x="1864" y="2086"/>
                  </a:cubicBezTo>
                  <a:cubicBezTo>
                    <a:pt x="1861" y="2085"/>
                    <a:pt x="1861" y="2085"/>
                    <a:pt x="1861" y="2085"/>
                  </a:cubicBezTo>
                  <a:cubicBezTo>
                    <a:pt x="1859" y="2085"/>
                    <a:pt x="1859" y="2084"/>
                    <a:pt x="1859" y="2082"/>
                  </a:cubicBezTo>
                  <a:cubicBezTo>
                    <a:pt x="1859" y="2081"/>
                    <a:pt x="1861" y="2081"/>
                    <a:pt x="1862" y="2081"/>
                  </a:cubicBezTo>
                  <a:cubicBezTo>
                    <a:pt x="1865" y="2082"/>
                    <a:pt x="1865" y="2082"/>
                    <a:pt x="1865" y="2082"/>
                  </a:cubicBezTo>
                  <a:cubicBezTo>
                    <a:pt x="1866" y="2082"/>
                    <a:pt x="1867" y="2083"/>
                    <a:pt x="1866" y="2085"/>
                  </a:cubicBezTo>
                  <a:cubicBezTo>
                    <a:pt x="1866" y="2086"/>
                    <a:pt x="1865" y="2086"/>
                    <a:pt x="1864" y="2086"/>
                  </a:cubicBezTo>
                  <a:close/>
                  <a:moveTo>
                    <a:pt x="1847" y="2081"/>
                  </a:moveTo>
                  <a:cubicBezTo>
                    <a:pt x="1846" y="2081"/>
                    <a:pt x="1846" y="2081"/>
                    <a:pt x="1846" y="2081"/>
                  </a:cubicBezTo>
                  <a:cubicBezTo>
                    <a:pt x="1843" y="2080"/>
                    <a:pt x="1843" y="2080"/>
                    <a:pt x="1843" y="2080"/>
                  </a:cubicBezTo>
                  <a:cubicBezTo>
                    <a:pt x="1842" y="2080"/>
                    <a:pt x="1841" y="2078"/>
                    <a:pt x="1841" y="2077"/>
                  </a:cubicBezTo>
                  <a:cubicBezTo>
                    <a:pt x="1842" y="2076"/>
                    <a:pt x="1843" y="2075"/>
                    <a:pt x="1844" y="2076"/>
                  </a:cubicBezTo>
                  <a:cubicBezTo>
                    <a:pt x="1847" y="2076"/>
                    <a:pt x="1847" y="2076"/>
                    <a:pt x="1847" y="2076"/>
                  </a:cubicBezTo>
                  <a:cubicBezTo>
                    <a:pt x="1848" y="2077"/>
                    <a:pt x="1849" y="2078"/>
                    <a:pt x="1849" y="2079"/>
                  </a:cubicBezTo>
                  <a:cubicBezTo>
                    <a:pt x="1849" y="2080"/>
                    <a:pt x="1848" y="2081"/>
                    <a:pt x="1847" y="2081"/>
                  </a:cubicBezTo>
                  <a:close/>
                  <a:moveTo>
                    <a:pt x="1829" y="2076"/>
                  </a:moveTo>
                  <a:cubicBezTo>
                    <a:pt x="1829" y="2076"/>
                    <a:pt x="1828" y="2076"/>
                    <a:pt x="1828" y="2076"/>
                  </a:cubicBezTo>
                  <a:cubicBezTo>
                    <a:pt x="1825" y="2075"/>
                    <a:pt x="1825" y="2075"/>
                    <a:pt x="1825" y="2075"/>
                  </a:cubicBezTo>
                  <a:cubicBezTo>
                    <a:pt x="1824" y="2074"/>
                    <a:pt x="1823" y="2073"/>
                    <a:pt x="1824" y="2072"/>
                  </a:cubicBezTo>
                  <a:cubicBezTo>
                    <a:pt x="1824" y="2070"/>
                    <a:pt x="1825" y="2070"/>
                    <a:pt x="1827" y="2070"/>
                  </a:cubicBezTo>
                  <a:cubicBezTo>
                    <a:pt x="1830" y="2071"/>
                    <a:pt x="1830" y="2071"/>
                    <a:pt x="1830" y="2071"/>
                  </a:cubicBezTo>
                  <a:cubicBezTo>
                    <a:pt x="1831" y="2071"/>
                    <a:pt x="1832" y="2073"/>
                    <a:pt x="1831" y="2074"/>
                  </a:cubicBezTo>
                  <a:cubicBezTo>
                    <a:pt x="1831" y="2075"/>
                    <a:pt x="1830" y="2076"/>
                    <a:pt x="1829" y="2076"/>
                  </a:cubicBezTo>
                  <a:close/>
                  <a:moveTo>
                    <a:pt x="1811" y="2070"/>
                  </a:moveTo>
                  <a:cubicBezTo>
                    <a:pt x="1811" y="2070"/>
                    <a:pt x="1811" y="2070"/>
                    <a:pt x="1811" y="2070"/>
                  </a:cubicBezTo>
                  <a:cubicBezTo>
                    <a:pt x="1808" y="2069"/>
                    <a:pt x="1808" y="2069"/>
                    <a:pt x="1808" y="2069"/>
                  </a:cubicBezTo>
                  <a:cubicBezTo>
                    <a:pt x="1806" y="2069"/>
                    <a:pt x="1806" y="2067"/>
                    <a:pt x="1806" y="2066"/>
                  </a:cubicBezTo>
                  <a:cubicBezTo>
                    <a:pt x="1807" y="2065"/>
                    <a:pt x="1808" y="2064"/>
                    <a:pt x="1809" y="2065"/>
                  </a:cubicBezTo>
                  <a:cubicBezTo>
                    <a:pt x="1812" y="2066"/>
                    <a:pt x="1812" y="2066"/>
                    <a:pt x="1812" y="2066"/>
                  </a:cubicBezTo>
                  <a:cubicBezTo>
                    <a:pt x="1813" y="2066"/>
                    <a:pt x="1814" y="2067"/>
                    <a:pt x="1814" y="2069"/>
                  </a:cubicBezTo>
                  <a:cubicBezTo>
                    <a:pt x="1813" y="2070"/>
                    <a:pt x="1812" y="2070"/>
                    <a:pt x="1811" y="2070"/>
                  </a:cubicBezTo>
                  <a:close/>
                  <a:moveTo>
                    <a:pt x="1794" y="2065"/>
                  </a:moveTo>
                  <a:cubicBezTo>
                    <a:pt x="1794" y="2065"/>
                    <a:pt x="1793" y="2065"/>
                    <a:pt x="1793" y="2064"/>
                  </a:cubicBezTo>
                  <a:cubicBezTo>
                    <a:pt x="1790" y="2063"/>
                    <a:pt x="1790" y="2063"/>
                    <a:pt x="1790" y="2063"/>
                  </a:cubicBezTo>
                  <a:cubicBezTo>
                    <a:pt x="1789" y="2063"/>
                    <a:pt x="1788" y="2062"/>
                    <a:pt x="1789" y="2060"/>
                  </a:cubicBezTo>
                  <a:cubicBezTo>
                    <a:pt x="1789" y="2059"/>
                    <a:pt x="1790" y="2059"/>
                    <a:pt x="1792" y="2059"/>
                  </a:cubicBezTo>
                  <a:cubicBezTo>
                    <a:pt x="1795" y="2060"/>
                    <a:pt x="1795" y="2060"/>
                    <a:pt x="1795" y="2060"/>
                  </a:cubicBezTo>
                  <a:cubicBezTo>
                    <a:pt x="1796" y="2060"/>
                    <a:pt x="1796" y="2062"/>
                    <a:pt x="1796" y="2063"/>
                  </a:cubicBezTo>
                  <a:cubicBezTo>
                    <a:pt x="1796" y="2064"/>
                    <a:pt x="1795" y="2065"/>
                    <a:pt x="1794" y="2065"/>
                  </a:cubicBezTo>
                  <a:close/>
                  <a:moveTo>
                    <a:pt x="1776" y="2059"/>
                  </a:moveTo>
                  <a:cubicBezTo>
                    <a:pt x="1776" y="2059"/>
                    <a:pt x="1776" y="2059"/>
                    <a:pt x="1776" y="2059"/>
                  </a:cubicBezTo>
                  <a:cubicBezTo>
                    <a:pt x="1773" y="2058"/>
                    <a:pt x="1773" y="2058"/>
                    <a:pt x="1773" y="2058"/>
                  </a:cubicBezTo>
                  <a:cubicBezTo>
                    <a:pt x="1771" y="2057"/>
                    <a:pt x="1771" y="2056"/>
                    <a:pt x="1771" y="2055"/>
                  </a:cubicBezTo>
                  <a:cubicBezTo>
                    <a:pt x="1772" y="2053"/>
                    <a:pt x="1773" y="2053"/>
                    <a:pt x="1774" y="2053"/>
                  </a:cubicBezTo>
                  <a:cubicBezTo>
                    <a:pt x="1777" y="2054"/>
                    <a:pt x="1777" y="2054"/>
                    <a:pt x="1777" y="2054"/>
                  </a:cubicBezTo>
                  <a:cubicBezTo>
                    <a:pt x="1778" y="2055"/>
                    <a:pt x="1779" y="2056"/>
                    <a:pt x="1779" y="2057"/>
                  </a:cubicBezTo>
                  <a:cubicBezTo>
                    <a:pt x="1778" y="2058"/>
                    <a:pt x="1777" y="2059"/>
                    <a:pt x="1776" y="2059"/>
                  </a:cubicBezTo>
                  <a:close/>
                  <a:moveTo>
                    <a:pt x="1759" y="2053"/>
                  </a:moveTo>
                  <a:cubicBezTo>
                    <a:pt x="1759" y="2053"/>
                    <a:pt x="1758" y="2053"/>
                    <a:pt x="1758" y="2053"/>
                  </a:cubicBezTo>
                  <a:cubicBezTo>
                    <a:pt x="1755" y="2052"/>
                    <a:pt x="1755" y="2052"/>
                    <a:pt x="1755" y="2052"/>
                  </a:cubicBezTo>
                  <a:cubicBezTo>
                    <a:pt x="1754" y="2051"/>
                    <a:pt x="1753" y="2050"/>
                    <a:pt x="1754" y="2049"/>
                  </a:cubicBezTo>
                  <a:cubicBezTo>
                    <a:pt x="1754" y="2047"/>
                    <a:pt x="1755" y="2047"/>
                    <a:pt x="1757" y="2047"/>
                  </a:cubicBezTo>
                  <a:cubicBezTo>
                    <a:pt x="1760" y="2048"/>
                    <a:pt x="1760" y="2048"/>
                    <a:pt x="1760" y="2048"/>
                  </a:cubicBezTo>
                  <a:cubicBezTo>
                    <a:pt x="1761" y="2049"/>
                    <a:pt x="1762" y="2050"/>
                    <a:pt x="1761" y="2051"/>
                  </a:cubicBezTo>
                  <a:cubicBezTo>
                    <a:pt x="1761" y="2052"/>
                    <a:pt x="1760" y="2053"/>
                    <a:pt x="1759" y="2053"/>
                  </a:cubicBezTo>
                  <a:close/>
                  <a:moveTo>
                    <a:pt x="1741" y="2047"/>
                  </a:moveTo>
                  <a:cubicBezTo>
                    <a:pt x="1741" y="2047"/>
                    <a:pt x="1741" y="2047"/>
                    <a:pt x="1741" y="2047"/>
                  </a:cubicBezTo>
                  <a:cubicBezTo>
                    <a:pt x="1738" y="2046"/>
                    <a:pt x="1738" y="2046"/>
                    <a:pt x="1738" y="2046"/>
                  </a:cubicBezTo>
                  <a:cubicBezTo>
                    <a:pt x="1737" y="2045"/>
                    <a:pt x="1736" y="2044"/>
                    <a:pt x="1736" y="2043"/>
                  </a:cubicBezTo>
                  <a:cubicBezTo>
                    <a:pt x="1737" y="2041"/>
                    <a:pt x="1738" y="2041"/>
                    <a:pt x="1739" y="2041"/>
                  </a:cubicBezTo>
                  <a:cubicBezTo>
                    <a:pt x="1742" y="2042"/>
                    <a:pt x="1742" y="2042"/>
                    <a:pt x="1742" y="2042"/>
                  </a:cubicBezTo>
                  <a:cubicBezTo>
                    <a:pt x="1743" y="2043"/>
                    <a:pt x="1744" y="2044"/>
                    <a:pt x="1744" y="2045"/>
                  </a:cubicBezTo>
                  <a:cubicBezTo>
                    <a:pt x="1743" y="2046"/>
                    <a:pt x="1742" y="2047"/>
                    <a:pt x="1741" y="2047"/>
                  </a:cubicBezTo>
                  <a:close/>
                  <a:moveTo>
                    <a:pt x="1724" y="2041"/>
                  </a:moveTo>
                  <a:cubicBezTo>
                    <a:pt x="1724" y="2041"/>
                    <a:pt x="1724" y="2041"/>
                    <a:pt x="1723" y="2041"/>
                  </a:cubicBezTo>
                  <a:cubicBezTo>
                    <a:pt x="1720" y="2040"/>
                    <a:pt x="1720" y="2040"/>
                    <a:pt x="1720" y="2040"/>
                  </a:cubicBezTo>
                  <a:cubicBezTo>
                    <a:pt x="1719" y="2039"/>
                    <a:pt x="1718" y="2038"/>
                    <a:pt x="1719" y="2036"/>
                  </a:cubicBezTo>
                  <a:cubicBezTo>
                    <a:pt x="1719" y="2035"/>
                    <a:pt x="1721" y="2035"/>
                    <a:pt x="1722" y="2035"/>
                  </a:cubicBezTo>
                  <a:cubicBezTo>
                    <a:pt x="1725" y="2036"/>
                    <a:pt x="1725" y="2036"/>
                    <a:pt x="1725" y="2036"/>
                  </a:cubicBezTo>
                  <a:cubicBezTo>
                    <a:pt x="1726" y="2037"/>
                    <a:pt x="1727" y="2038"/>
                    <a:pt x="1726" y="2039"/>
                  </a:cubicBezTo>
                  <a:cubicBezTo>
                    <a:pt x="1726" y="2040"/>
                    <a:pt x="1725" y="2041"/>
                    <a:pt x="1724" y="2041"/>
                  </a:cubicBezTo>
                  <a:close/>
                  <a:moveTo>
                    <a:pt x="1707" y="2034"/>
                  </a:moveTo>
                  <a:cubicBezTo>
                    <a:pt x="1706" y="2034"/>
                    <a:pt x="1706" y="2034"/>
                    <a:pt x="1706" y="2034"/>
                  </a:cubicBezTo>
                  <a:cubicBezTo>
                    <a:pt x="1703" y="2033"/>
                    <a:pt x="1703" y="2033"/>
                    <a:pt x="1703" y="2033"/>
                  </a:cubicBezTo>
                  <a:cubicBezTo>
                    <a:pt x="1702" y="2033"/>
                    <a:pt x="1701" y="2031"/>
                    <a:pt x="1702" y="2030"/>
                  </a:cubicBezTo>
                  <a:cubicBezTo>
                    <a:pt x="1702" y="2029"/>
                    <a:pt x="1703" y="2028"/>
                    <a:pt x="1705" y="2029"/>
                  </a:cubicBezTo>
                  <a:cubicBezTo>
                    <a:pt x="1708" y="2030"/>
                    <a:pt x="1708" y="2030"/>
                    <a:pt x="1708" y="2030"/>
                  </a:cubicBezTo>
                  <a:cubicBezTo>
                    <a:pt x="1709" y="2030"/>
                    <a:pt x="1709" y="2032"/>
                    <a:pt x="1709" y="2033"/>
                  </a:cubicBezTo>
                  <a:cubicBezTo>
                    <a:pt x="1709" y="2034"/>
                    <a:pt x="1708" y="2034"/>
                    <a:pt x="1707" y="2034"/>
                  </a:cubicBezTo>
                  <a:close/>
                  <a:moveTo>
                    <a:pt x="1689" y="2028"/>
                  </a:moveTo>
                  <a:cubicBezTo>
                    <a:pt x="1689" y="2028"/>
                    <a:pt x="1689" y="2028"/>
                    <a:pt x="1689" y="2028"/>
                  </a:cubicBezTo>
                  <a:cubicBezTo>
                    <a:pt x="1686" y="2027"/>
                    <a:pt x="1686" y="2027"/>
                    <a:pt x="1686" y="2027"/>
                  </a:cubicBezTo>
                  <a:cubicBezTo>
                    <a:pt x="1685" y="2026"/>
                    <a:pt x="1684" y="2025"/>
                    <a:pt x="1684" y="2024"/>
                  </a:cubicBezTo>
                  <a:cubicBezTo>
                    <a:pt x="1685" y="2023"/>
                    <a:pt x="1686" y="2022"/>
                    <a:pt x="1687" y="2022"/>
                  </a:cubicBezTo>
                  <a:cubicBezTo>
                    <a:pt x="1690" y="2023"/>
                    <a:pt x="1690" y="2023"/>
                    <a:pt x="1690" y="2023"/>
                  </a:cubicBezTo>
                  <a:cubicBezTo>
                    <a:pt x="1692" y="2024"/>
                    <a:pt x="1692" y="2025"/>
                    <a:pt x="1692" y="2027"/>
                  </a:cubicBezTo>
                  <a:cubicBezTo>
                    <a:pt x="1691" y="2027"/>
                    <a:pt x="1690" y="2028"/>
                    <a:pt x="1689" y="2028"/>
                  </a:cubicBezTo>
                  <a:close/>
                  <a:moveTo>
                    <a:pt x="1672" y="2022"/>
                  </a:moveTo>
                  <a:cubicBezTo>
                    <a:pt x="1672" y="2022"/>
                    <a:pt x="1672" y="2022"/>
                    <a:pt x="1671" y="2021"/>
                  </a:cubicBezTo>
                  <a:cubicBezTo>
                    <a:pt x="1669" y="2020"/>
                    <a:pt x="1669" y="2020"/>
                    <a:pt x="1669" y="2020"/>
                  </a:cubicBezTo>
                  <a:cubicBezTo>
                    <a:pt x="1667" y="2020"/>
                    <a:pt x="1667" y="2018"/>
                    <a:pt x="1667" y="2017"/>
                  </a:cubicBezTo>
                  <a:cubicBezTo>
                    <a:pt x="1668" y="2016"/>
                    <a:pt x="1669" y="2015"/>
                    <a:pt x="1670" y="2016"/>
                  </a:cubicBezTo>
                  <a:cubicBezTo>
                    <a:pt x="1673" y="2017"/>
                    <a:pt x="1673" y="2017"/>
                    <a:pt x="1673" y="2017"/>
                  </a:cubicBezTo>
                  <a:cubicBezTo>
                    <a:pt x="1674" y="2017"/>
                    <a:pt x="1675" y="2019"/>
                    <a:pt x="1674" y="2020"/>
                  </a:cubicBezTo>
                  <a:cubicBezTo>
                    <a:pt x="1674" y="2021"/>
                    <a:pt x="1673" y="2022"/>
                    <a:pt x="1672" y="2022"/>
                  </a:cubicBezTo>
                  <a:close/>
                  <a:moveTo>
                    <a:pt x="1655" y="2015"/>
                  </a:moveTo>
                  <a:cubicBezTo>
                    <a:pt x="1655" y="2015"/>
                    <a:pt x="1654" y="2015"/>
                    <a:pt x="1654" y="2015"/>
                  </a:cubicBezTo>
                  <a:cubicBezTo>
                    <a:pt x="1651" y="2014"/>
                    <a:pt x="1651" y="2014"/>
                    <a:pt x="1651" y="2014"/>
                  </a:cubicBezTo>
                  <a:cubicBezTo>
                    <a:pt x="1650" y="2013"/>
                    <a:pt x="1649" y="2012"/>
                    <a:pt x="1650" y="2011"/>
                  </a:cubicBezTo>
                  <a:cubicBezTo>
                    <a:pt x="1650" y="2009"/>
                    <a:pt x="1652" y="2009"/>
                    <a:pt x="1653" y="2009"/>
                  </a:cubicBezTo>
                  <a:cubicBezTo>
                    <a:pt x="1656" y="2010"/>
                    <a:pt x="1656" y="2010"/>
                    <a:pt x="1656" y="2010"/>
                  </a:cubicBezTo>
                  <a:cubicBezTo>
                    <a:pt x="1657" y="2011"/>
                    <a:pt x="1658" y="2012"/>
                    <a:pt x="1657" y="2013"/>
                  </a:cubicBezTo>
                  <a:cubicBezTo>
                    <a:pt x="1657" y="2014"/>
                    <a:pt x="1656" y="2015"/>
                    <a:pt x="1655" y="2015"/>
                  </a:cubicBezTo>
                  <a:close/>
                  <a:moveTo>
                    <a:pt x="1638" y="2008"/>
                  </a:moveTo>
                  <a:cubicBezTo>
                    <a:pt x="1638" y="2008"/>
                    <a:pt x="1637" y="2008"/>
                    <a:pt x="1637" y="2008"/>
                  </a:cubicBezTo>
                  <a:cubicBezTo>
                    <a:pt x="1634" y="2007"/>
                    <a:pt x="1634" y="2007"/>
                    <a:pt x="1634" y="2007"/>
                  </a:cubicBezTo>
                  <a:cubicBezTo>
                    <a:pt x="1633" y="2006"/>
                    <a:pt x="1632" y="2005"/>
                    <a:pt x="1633" y="2004"/>
                  </a:cubicBezTo>
                  <a:cubicBezTo>
                    <a:pt x="1633" y="2003"/>
                    <a:pt x="1635" y="2002"/>
                    <a:pt x="1636" y="2002"/>
                  </a:cubicBezTo>
                  <a:cubicBezTo>
                    <a:pt x="1639" y="2004"/>
                    <a:pt x="1639" y="2004"/>
                    <a:pt x="1639" y="2004"/>
                  </a:cubicBezTo>
                  <a:cubicBezTo>
                    <a:pt x="1640" y="2004"/>
                    <a:pt x="1641" y="2005"/>
                    <a:pt x="1640" y="2007"/>
                  </a:cubicBezTo>
                  <a:cubicBezTo>
                    <a:pt x="1640" y="2008"/>
                    <a:pt x="1639" y="2008"/>
                    <a:pt x="1638" y="2008"/>
                  </a:cubicBezTo>
                  <a:close/>
                  <a:moveTo>
                    <a:pt x="1621" y="2001"/>
                  </a:moveTo>
                  <a:cubicBezTo>
                    <a:pt x="1621" y="2001"/>
                    <a:pt x="1620" y="2001"/>
                    <a:pt x="1620" y="2001"/>
                  </a:cubicBezTo>
                  <a:cubicBezTo>
                    <a:pt x="1617" y="2000"/>
                    <a:pt x="1617" y="2000"/>
                    <a:pt x="1617" y="2000"/>
                  </a:cubicBezTo>
                  <a:cubicBezTo>
                    <a:pt x="1616" y="2000"/>
                    <a:pt x="1615" y="1998"/>
                    <a:pt x="1616" y="1997"/>
                  </a:cubicBezTo>
                  <a:cubicBezTo>
                    <a:pt x="1616" y="1996"/>
                    <a:pt x="1618" y="1995"/>
                    <a:pt x="1619" y="1996"/>
                  </a:cubicBezTo>
                  <a:cubicBezTo>
                    <a:pt x="1622" y="1997"/>
                    <a:pt x="1622" y="1997"/>
                    <a:pt x="1622" y="1997"/>
                  </a:cubicBezTo>
                  <a:cubicBezTo>
                    <a:pt x="1623" y="1997"/>
                    <a:pt x="1624" y="1999"/>
                    <a:pt x="1623" y="2000"/>
                  </a:cubicBezTo>
                  <a:cubicBezTo>
                    <a:pt x="1623" y="2001"/>
                    <a:pt x="1622" y="2001"/>
                    <a:pt x="1621" y="2001"/>
                  </a:cubicBezTo>
                  <a:close/>
                  <a:moveTo>
                    <a:pt x="1604" y="1994"/>
                  </a:moveTo>
                  <a:cubicBezTo>
                    <a:pt x="1603" y="1994"/>
                    <a:pt x="1603" y="1994"/>
                    <a:pt x="1603" y="1994"/>
                  </a:cubicBezTo>
                  <a:cubicBezTo>
                    <a:pt x="1600" y="1993"/>
                    <a:pt x="1600" y="1993"/>
                    <a:pt x="1600" y="1993"/>
                  </a:cubicBezTo>
                  <a:cubicBezTo>
                    <a:pt x="1599" y="1993"/>
                    <a:pt x="1598" y="1991"/>
                    <a:pt x="1599" y="1990"/>
                  </a:cubicBezTo>
                  <a:cubicBezTo>
                    <a:pt x="1599" y="1989"/>
                    <a:pt x="1601" y="1988"/>
                    <a:pt x="1602" y="1989"/>
                  </a:cubicBezTo>
                  <a:cubicBezTo>
                    <a:pt x="1605" y="1990"/>
                    <a:pt x="1605" y="1990"/>
                    <a:pt x="1605" y="1990"/>
                  </a:cubicBezTo>
                  <a:cubicBezTo>
                    <a:pt x="1606" y="1990"/>
                    <a:pt x="1606" y="1992"/>
                    <a:pt x="1606" y="1993"/>
                  </a:cubicBezTo>
                  <a:cubicBezTo>
                    <a:pt x="1606" y="1994"/>
                    <a:pt x="1605" y="1994"/>
                    <a:pt x="1604" y="1994"/>
                  </a:cubicBezTo>
                  <a:close/>
                  <a:moveTo>
                    <a:pt x="1587" y="1987"/>
                  </a:moveTo>
                  <a:cubicBezTo>
                    <a:pt x="1586" y="1987"/>
                    <a:pt x="1586" y="1987"/>
                    <a:pt x="1586" y="1987"/>
                  </a:cubicBezTo>
                  <a:cubicBezTo>
                    <a:pt x="1583" y="1986"/>
                    <a:pt x="1583" y="1986"/>
                    <a:pt x="1583" y="1986"/>
                  </a:cubicBezTo>
                  <a:cubicBezTo>
                    <a:pt x="1582" y="1985"/>
                    <a:pt x="1581" y="1984"/>
                    <a:pt x="1582" y="1983"/>
                  </a:cubicBezTo>
                  <a:cubicBezTo>
                    <a:pt x="1582" y="1982"/>
                    <a:pt x="1584" y="1981"/>
                    <a:pt x="1585" y="1982"/>
                  </a:cubicBezTo>
                  <a:cubicBezTo>
                    <a:pt x="1588" y="1983"/>
                    <a:pt x="1588" y="1983"/>
                    <a:pt x="1588" y="1983"/>
                  </a:cubicBezTo>
                  <a:cubicBezTo>
                    <a:pt x="1589" y="1983"/>
                    <a:pt x="1589" y="1985"/>
                    <a:pt x="1589" y="1986"/>
                  </a:cubicBezTo>
                  <a:cubicBezTo>
                    <a:pt x="1589" y="1987"/>
                    <a:pt x="1588" y="1987"/>
                    <a:pt x="1587" y="1987"/>
                  </a:cubicBezTo>
                  <a:close/>
                  <a:moveTo>
                    <a:pt x="1570" y="1980"/>
                  </a:moveTo>
                  <a:cubicBezTo>
                    <a:pt x="1570" y="1980"/>
                    <a:pt x="1569" y="1980"/>
                    <a:pt x="1569" y="1980"/>
                  </a:cubicBezTo>
                  <a:cubicBezTo>
                    <a:pt x="1566" y="1979"/>
                    <a:pt x="1566" y="1979"/>
                    <a:pt x="1566" y="1979"/>
                  </a:cubicBezTo>
                  <a:cubicBezTo>
                    <a:pt x="1565" y="1978"/>
                    <a:pt x="1564" y="1977"/>
                    <a:pt x="1565" y="1976"/>
                  </a:cubicBezTo>
                  <a:cubicBezTo>
                    <a:pt x="1565" y="1974"/>
                    <a:pt x="1567" y="1974"/>
                    <a:pt x="1568" y="1974"/>
                  </a:cubicBezTo>
                  <a:cubicBezTo>
                    <a:pt x="1571" y="1975"/>
                    <a:pt x="1571" y="1975"/>
                    <a:pt x="1571" y="1975"/>
                  </a:cubicBezTo>
                  <a:cubicBezTo>
                    <a:pt x="1572" y="1976"/>
                    <a:pt x="1573" y="1977"/>
                    <a:pt x="1572" y="1979"/>
                  </a:cubicBezTo>
                  <a:cubicBezTo>
                    <a:pt x="1572" y="1980"/>
                    <a:pt x="1571" y="1980"/>
                    <a:pt x="1570" y="1980"/>
                  </a:cubicBezTo>
                  <a:close/>
                  <a:moveTo>
                    <a:pt x="1553" y="1973"/>
                  </a:moveTo>
                  <a:cubicBezTo>
                    <a:pt x="1553" y="1973"/>
                    <a:pt x="1552" y="1973"/>
                    <a:pt x="1552" y="1973"/>
                  </a:cubicBezTo>
                  <a:cubicBezTo>
                    <a:pt x="1549" y="1971"/>
                    <a:pt x="1549" y="1971"/>
                    <a:pt x="1549" y="1971"/>
                  </a:cubicBezTo>
                  <a:cubicBezTo>
                    <a:pt x="1548" y="1971"/>
                    <a:pt x="1547" y="1969"/>
                    <a:pt x="1548" y="1968"/>
                  </a:cubicBezTo>
                  <a:cubicBezTo>
                    <a:pt x="1548" y="1967"/>
                    <a:pt x="1550" y="1966"/>
                    <a:pt x="1551" y="1967"/>
                  </a:cubicBezTo>
                  <a:cubicBezTo>
                    <a:pt x="1554" y="1968"/>
                    <a:pt x="1554" y="1968"/>
                    <a:pt x="1554" y="1968"/>
                  </a:cubicBezTo>
                  <a:cubicBezTo>
                    <a:pt x="1555" y="1969"/>
                    <a:pt x="1556" y="1970"/>
                    <a:pt x="1555" y="1971"/>
                  </a:cubicBezTo>
                  <a:cubicBezTo>
                    <a:pt x="1555" y="1972"/>
                    <a:pt x="1554" y="1973"/>
                    <a:pt x="1553" y="1973"/>
                  </a:cubicBezTo>
                  <a:close/>
                  <a:moveTo>
                    <a:pt x="1536" y="1965"/>
                  </a:moveTo>
                  <a:cubicBezTo>
                    <a:pt x="1536" y="1965"/>
                    <a:pt x="1535" y="1965"/>
                    <a:pt x="1535" y="1965"/>
                  </a:cubicBezTo>
                  <a:cubicBezTo>
                    <a:pt x="1532" y="1964"/>
                    <a:pt x="1532" y="1964"/>
                    <a:pt x="1532" y="1964"/>
                  </a:cubicBezTo>
                  <a:cubicBezTo>
                    <a:pt x="1531" y="1963"/>
                    <a:pt x="1531" y="1962"/>
                    <a:pt x="1531" y="1961"/>
                  </a:cubicBezTo>
                  <a:cubicBezTo>
                    <a:pt x="1532" y="1959"/>
                    <a:pt x="1533" y="1959"/>
                    <a:pt x="1534" y="1959"/>
                  </a:cubicBezTo>
                  <a:cubicBezTo>
                    <a:pt x="1537" y="1961"/>
                    <a:pt x="1537" y="1961"/>
                    <a:pt x="1537" y="1961"/>
                  </a:cubicBezTo>
                  <a:cubicBezTo>
                    <a:pt x="1538" y="1961"/>
                    <a:pt x="1539" y="1963"/>
                    <a:pt x="1538" y="1964"/>
                  </a:cubicBezTo>
                  <a:cubicBezTo>
                    <a:pt x="1538" y="1965"/>
                    <a:pt x="1537" y="1965"/>
                    <a:pt x="1536" y="1965"/>
                  </a:cubicBezTo>
                  <a:close/>
                  <a:moveTo>
                    <a:pt x="1519" y="1958"/>
                  </a:moveTo>
                  <a:cubicBezTo>
                    <a:pt x="1519" y="1958"/>
                    <a:pt x="1519" y="1958"/>
                    <a:pt x="1518" y="1957"/>
                  </a:cubicBezTo>
                  <a:cubicBezTo>
                    <a:pt x="1516" y="1956"/>
                    <a:pt x="1516" y="1956"/>
                    <a:pt x="1516" y="1956"/>
                  </a:cubicBezTo>
                  <a:cubicBezTo>
                    <a:pt x="1514" y="1956"/>
                    <a:pt x="1514" y="1954"/>
                    <a:pt x="1514" y="1953"/>
                  </a:cubicBezTo>
                  <a:cubicBezTo>
                    <a:pt x="1515" y="1952"/>
                    <a:pt x="1516" y="1951"/>
                    <a:pt x="1518" y="1952"/>
                  </a:cubicBezTo>
                  <a:cubicBezTo>
                    <a:pt x="1520" y="1953"/>
                    <a:pt x="1520" y="1953"/>
                    <a:pt x="1520" y="1953"/>
                  </a:cubicBezTo>
                  <a:cubicBezTo>
                    <a:pt x="1522" y="1954"/>
                    <a:pt x="1522" y="1955"/>
                    <a:pt x="1522" y="1956"/>
                  </a:cubicBezTo>
                  <a:cubicBezTo>
                    <a:pt x="1521" y="1957"/>
                    <a:pt x="1520" y="1958"/>
                    <a:pt x="1519" y="1958"/>
                  </a:cubicBezTo>
                  <a:close/>
                  <a:moveTo>
                    <a:pt x="1503" y="1950"/>
                  </a:moveTo>
                  <a:cubicBezTo>
                    <a:pt x="1502" y="1950"/>
                    <a:pt x="1502" y="1950"/>
                    <a:pt x="1502" y="1950"/>
                  </a:cubicBezTo>
                  <a:cubicBezTo>
                    <a:pt x="1499" y="1949"/>
                    <a:pt x="1499" y="1949"/>
                    <a:pt x="1499" y="1949"/>
                  </a:cubicBezTo>
                  <a:cubicBezTo>
                    <a:pt x="1498" y="1948"/>
                    <a:pt x="1497" y="1947"/>
                    <a:pt x="1498" y="1945"/>
                  </a:cubicBezTo>
                  <a:cubicBezTo>
                    <a:pt x="1498" y="1944"/>
                    <a:pt x="1500" y="1944"/>
                    <a:pt x="1501" y="1944"/>
                  </a:cubicBezTo>
                  <a:cubicBezTo>
                    <a:pt x="1504" y="1945"/>
                    <a:pt x="1504" y="1945"/>
                    <a:pt x="1504" y="1945"/>
                  </a:cubicBezTo>
                  <a:cubicBezTo>
                    <a:pt x="1505" y="1946"/>
                    <a:pt x="1505" y="1947"/>
                    <a:pt x="1505" y="1949"/>
                  </a:cubicBezTo>
                  <a:cubicBezTo>
                    <a:pt x="1504" y="1950"/>
                    <a:pt x="1504" y="1950"/>
                    <a:pt x="1503" y="1950"/>
                  </a:cubicBezTo>
                  <a:close/>
                  <a:moveTo>
                    <a:pt x="1486" y="1942"/>
                  </a:moveTo>
                  <a:cubicBezTo>
                    <a:pt x="1486" y="1942"/>
                    <a:pt x="1485" y="1942"/>
                    <a:pt x="1485" y="1942"/>
                  </a:cubicBezTo>
                  <a:cubicBezTo>
                    <a:pt x="1482" y="1941"/>
                    <a:pt x="1482" y="1941"/>
                    <a:pt x="1482" y="1941"/>
                  </a:cubicBezTo>
                  <a:cubicBezTo>
                    <a:pt x="1481" y="1940"/>
                    <a:pt x="1480" y="1939"/>
                    <a:pt x="1481" y="1938"/>
                  </a:cubicBezTo>
                  <a:cubicBezTo>
                    <a:pt x="1482" y="1936"/>
                    <a:pt x="1483" y="1936"/>
                    <a:pt x="1484" y="1936"/>
                  </a:cubicBezTo>
                  <a:cubicBezTo>
                    <a:pt x="1487" y="1938"/>
                    <a:pt x="1487" y="1938"/>
                    <a:pt x="1487" y="1938"/>
                  </a:cubicBezTo>
                  <a:cubicBezTo>
                    <a:pt x="1488" y="1938"/>
                    <a:pt x="1489" y="1940"/>
                    <a:pt x="1488" y="1941"/>
                  </a:cubicBezTo>
                  <a:cubicBezTo>
                    <a:pt x="1488" y="1942"/>
                    <a:pt x="1487" y="1942"/>
                    <a:pt x="1486" y="1942"/>
                  </a:cubicBezTo>
                  <a:close/>
                  <a:moveTo>
                    <a:pt x="1469" y="1934"/>
                  </a:moveTo>
                  <a:cubicBezTo>
                    <a:pt x="1469" y="1934"/>
                    <a:pt x="1469" y="1934"/>
                    <a:pt x="1468" y="1934"/>
                  </a:cubicBezTo>
                  <a:cubicBezTo>
                    <a:pt x="1466" y="1933"/>
                    <a:pt x="1466" y="1933"/>
                    <a:pt x="1466" y="1933"/>
                  </a:cubicBezTo>
                  <a:cubicBezTo>
                    <a:pt x="1464" y="1932"/>
                    <a:pt x="1464" y="1931"/>
                    <a:pt x="1464" y="1930"/>
                  </a:cubicBezTo>
                  <a:cubicBezTo>
                    <a:pt x="1465" y="1928"/>
                    <a:pt x="1466" y="1928"/>
                    <a:pt x="1468" y="1928"/>
                  </a:cubicBezTo>
                  <a:cubicBezTo>
                    <a:pt x="1470" y="1930"/>
                    <a:pt x="1470" y="1930"/>
                    <a:pt x="1470" y="1930"/>
                  </a:cubicBezTo>
                  <a:cubicBezTo>
                    <a:pt x="1472" y="1930"/>
                    <a:pt x="1472" y="1932"/>
                    <a:pt x="1471" y="1933"/>
                  </a:cubicBezTo>
                  <a:cubicBezTo>
                    <a:pt x="1471" y="1934"/>
                    <a:pt x="1470" y="1934"/>
                    <a:pt x="1469" y="1934"/>
                  </a:cubicBezTo>
                  <a:close/>
                  <a:moveTo>
                    <a:pt x="1453" y="1926"/>
                  </a:moveTo>
                  <a:cubicBezTo>
                    <a:pt x="1452" y="1926"/>
                    <a:pt x="1452" y="1926"/>
                    <a:pt x="1452" y="1926"/>
                  </a:cubicBezTo>
                  <a:cubicBezTo>
                    <a:pt x="1449" y="1925"/>
                    <a:pt x="1449" y="1925"/>
                    <a:pt x="1449" y="1925"/>
                  </a:cubicBezTo>
                  <a:cubicBezTo>
                    <a:pt x="1448" y="1924"/>
                    <a:pt x="1447" y="1923"/>
                    <a:pt x="1448" y="1922"/>
                  </a:cubicBezTo>
                  <a:cubicBezTo>
                    <a:pt x="1448" y="1920"/>
                    <a:pt x="1450" y="1920"/>
                    <a:pt x="1451" y="1920"/>
                  </a:cubicBezTo>
                  <a:cubicBezTo>
                    <a:pt x="1454" y="1922"/>
                    <a:pt x="1454" y="1922"/>
                    <a:pt x="1454" y="1922"/>
                  </a:cubicBezTo>
                  <a:cubicBezTo>
                    <a:pt x="1455" y="1922"/>
                    <a:pt x="1455" y="1924"/>
                    <a:pt x="1455" y="1925"/>
                  </a:cubicBezTo>
                  <a:cubicBezTo>
                    <a:pt x="1454" y="1926"/>
                    <a:pt x="1454" y="1926"/>
                    <a:pt x="1453" y="1926"/>
                  </a:cubicBezTo>
                  <a:close/>
                  <a:moveTo>
                    <a:pt x="1436" y="1918"/>
                  </a:moveTo>
                  <a:cubicBezTo>
                    <a:pt x="1436" y="1918"/>
                    <a:pt x="1436" y="1918"/>
                    <a:pt x="1435" y="1918"/>
                  </a:cubicBezTo>
                  <a:cubicBezTo>
                    <a:pt x="1432" y="1917"/>
                    <a:pt x="1432" y="1917"/>
                    <a:pt x="1432" y="1917"/>
                  </a:cubicBezTo>
                  <a:cubicBezTo>
                    <a:pt x="1431" y="1916"/>
                    <a:pt x="1431" y="1915"/>
                    <a:pt x="1431" y="1913"/>
                  </a:cubicBezTo>
                  <a:cubicBezTo>
                    <a:pt x="1432" y="1912"/>
                    <a:pt x="1433" y="1912"/>
                    <a:pt x="1435" y="1912"/>
                  </a:cubicBezTo>
                  <a:cubicBezTo>
                    <a:pt x="1437" y="1914"/>
                    <a:pt x="1437" y="1914"/>
                    <a:pt x="1437" y="1914"/>
                  </a:cubicBezTo>
                  <a:cubicBezTo>
                    <a:pt x="1438" y="1914"/>
                    <a:pt x="1439" y="1916"/>
                    <a:pt x="1438" y="1917"/>
                  </a:cubicBezTo>
                  <a:cubicBezTo>
                    <a:pt x="1438" y="1918"/>
                    <a:pt x="1437" y="1918"/>
                    <a:pt x="1436" y="1918"/>
                  </a:cubicBezTo>
                  <a:close/>
                  <a:moveTo>
                    <a:pt x="1420" y="1910"/>
                  </a:moveTo>
                  <a:cubicBezTo>
                    <a:pt x="1419" y="1910"/>
                    <a:pt x="1419" y="1910"/>
                    <a:pt x="1419" y="1910"/>
                  </a:cubicBezTo>
                  <a:cubicBezTo>
                    <a:pt x="1416" y="1908"/>
                    <a:pt x="1416" y="1908"/>
                    <a:pt x="1416" y="1908"/>
                  </a:cubicBezTo>
                  <a:cubicBezTo>
                    <a:pt x="1415" y="1908"/>
                    <a:pt x="1414" y="1906"/>
                    <a:pt x="1415" y="1905"/>
                  </a:cubicBezTo>
                  <a:cubicBezTo>
                    <a:pt x="1416" y="1904"/>
                    <a:pt x="1417" y="1903"/>
                    <a:pt x="1418" y="1904"/>
                  </a:cubicBezTo>
                  <a:cubicBezTo>
                    <a:pt x="1421" y="1905"/>
                    <a:pt x="1421" y="1905"/>
                    <a:pt x="1421" y="1905"/>
                  </a:cubicBezTo>
                  <a:cubicBezTo>
                    <a:pt x="1422" y="1906"/>
                    <a:pt x="1423" y="1907"/>
                    <a:pt x="1422" y="1909"/>
                  </a:cubicBezTo>
                  <a:cubicBezTo>
                    <a:pt x="1422" y="1909"/>
                    <a:pt x="1421" y="1910"/>
                    <a:pt x="1420" y="1910"/>
                  </a:cubicBezTo>
                  <a:close/>
                  <a:moveTo>
                    <a:pt x="1403" y="1902"/>
                  </a:moveTo>
                  <a:cubicBezTo>
                    <a:pt x="1403" y="1902"/>
                    <a:pt x="1403" y="1901"/>
                    <a:pt x="1402" y="1901"/>
                  </a:cubicBezTo>
                  <a:cubicBezTo>
                    <a:pt x="1400" y="1900"/>
                    <a:pt x="1400" y="1900"/>
                    <a:pt x="1400" y="1900"/>
                  </a:cubicBezTo>
                  <a:cubicBezTo>
                    <a:pt x="1398" y="1899"/>
                    <a:pt x="1398" y="1898"/>
                    <a:pt x="1399" y="1897"/>
                  </a:cubicBezTo>
                  <a:cubicBezTo>
                    <a:pt x="1399" y="1895"/>
                    <a:pt x="1401" y="1895"/>
                    <a:pt x="1402" y="1896"/>
                  </a:cubicBezTo>
                  <a:cubicBezTo>
                    <a:pt x="1405" y="1897"/>
                    <a:pt x="1405" y="1897"/>
                    <a:pt x="1405" y="1897"/>
                  </a:cubicBezTo>
                  <a:cubicBezTo>
                    <a:pt x="1406" y="1898"/>
                    <a:pt x="1406" y="1899"/>
                    <a:pt x="1406" y="1900"/>
                  </a:cubicBezTo>
                  <a:cubicBezTo>
                    <a:pt x="1405" y="1901"/>
                    <a:pt x="1404" y="1902"/>
                    <a:pt x="1403" y="1902"/>
                  </a:cubicBezTo>
                  <a:close/>
                  <a:moveTo>
                    <a:pt x="1387" y="1893"/>
                  </a:moveTo>
                  <a:cubicBezTo>
                    <a:pt x="1387" y="1893"/>
                    <a:pt x="1386" y="1893"/>
                    <a:pt x="1386" y="1893"/>
                  </a:cubicBezTo>
                  <a:cubicBezTo>
                    <a:pt x="1383" y="1891"/>
                    <a:pt x="1383" y="1891"/>
                    <a:pt x="1383" y="1891"/>
                  </a:cubicBezTo>
                  <a:cubicBezTo>
                    <a:pt x="1382" y="1891"/>
                    <a:pt x="1382" y="1889"/>
                    <a:pt x="1382" y="1888"/>
                  </a:cubicBezTo>
                  <a:cubicBezTo>
                    <a:pt x="1383" y="1887"/>
                    <a:pt x="1384" y="1887"/>
                    <a:pt x="1385" y="1887"/>
                  </a:cubicBezTo>
                  <a:cubicBezTo>
                    <a:pt x="1388" y="1889"/>
                    <a:pt x="1388" y="1889"/>
                    <a:pt x="1388" y="1889"/>
                  </a:cubicBezTo>
                  <a:cubicBezTo>
                    <a:pt x="1389" y="1889"/>
                    <a:pt x="1390" y="1891"/>
                    <a:pt x="1389" y="1892"/>
                  </a:cubicBezTo>
                  <a:cubicBezTo>
                    <a:pt x="1389" y="1893"/>
                    <a:pt x="1388" y="1893"/>
                    <a:pt x="1387" y="1893"/>
                  </a:cubicBezTo>
                  <a:close/>
                  <a:moveTo>
                    <a:pt x="1371" y="1884"/>
                  </a:moveTo>
                  <a:cubicBezTo>
                    <a:pt x="1370" y="1884"/>
                    <a:pt x="1370" y="1884"/>
                    <a:pt x="1370" y="1884"/>
                  </a:cubicBezTo>
                  <a:cubicBezTo>
                    <a:pt x="1367" y="1883"/>
                    <a:pt x="1367" y="1883"/>
                    <a:pt x="1367" y="1883"/>
                  </a:cubicBezTo>
                  <a:cubicBezTo>
                    <a:pt x="1366" y="1882"/>
                    <a:pt x="1365" y="1881"/>
                    <a:pt x="1366" y="1879"/>
                  </a:cubicBezTo>
                  <a:cubicBezTo>
                    <a:pt x="1367" y="1878"/>
                    <a:pt x="1368" y="1878"/>
                    <a:pt x="1369" y="1879"/>
                  </a:cubicBezTo>
                  <a:cubicBezTo>
                    <a:pt x="1372" y="1880"/>
                    <a:pt x="1372" y="1880"/>
                    <a:pt x="1372" y="1880"/>
                  </a:cubicBezTo>
                  <a:cubicBezTo>
                    <a:pt x="1373" y="1881"/>
                    <a:pt x="1374" y="1882"/>
                    <a:pt x="1373" y="1883"/>
                  </a:cubicBezTo>
                  <a:cubicBezTo>
                    <a:pt x="1373" y="1884"/>
                    <a:pt x="1372" y="1884"/>
                    <a:pt x="1371" y="1884"/>
                  </a:cubicBezTo>
                  <a:close/>
                  <a:moveTo>
                    <a:pt x="1355" y="1876"/>
                  </a:moveTo>
                  <a:cubicBezTo>
                    <a:pt x="1354" y="1876"/>
                    <a:pt x="1354" y="1876"/>
                    <a:pt x="1353" y="1875"/>
                  </a:cubicBezTo>
                  <a:cubicBezTo>
                    <a:pt x="1351" y="1874"/>
                    <a:pt x="1351" y="1874"/>
                    <a:pt x="1351" y="1874"/>
                  </a:cubicBezTo>
                  <a:cubicBezTo>
                    <a:pt x="1350" y="1873"/>
                    <a:pt x="1349" y="1872"/>
                    <a:pt x="1350" y="1871"/>
                  </a:cubicBezTo>
                  <a:cubicBezTo>
                    <a:pt x="1350" y="1870"/>
                    <a:pt x="1352" y="1869"/>
                    <a:pt x="1353" y="1870"/>
                  </a:cubicBezTo>
                  <a:cubicBezTo>
                    <a:pt x="1356" y="1871"/>
                    <a:pt x="1356" y="1871"/>
                    <a:pt x="1356" y="1871"/>
                  </a:cubicBezTo>
                  <a:cubicBezTo>
                    <a:pt x="1357" y="1872"/>
                    <a:pt x="1357" y="1873"/>
                    <a:pt x="1357" y="1874"/>
                  </a:cubicBezTo>
                  <a:cubicBezTo>
                    <a:pt x="1356" y="1875"/>
                    <a:pt x="1355" y="1876"/>
                    <a:pt x="1355" y="1876"/>
                  </a:cubicBezTo>
                  <a:close/>
                  <a:moveTo>
                    <a:pt x="1338" y="1867"/>
                  </a:moveTo>
                  <a:cubicBezTo>
                    <a:pt x="1338" y="1867"/>
                    <a:pt x="1338" y="1867"/>
                    <a:pt x="1337" y="1867"/>
                  </a:cubicBezTo>
                  <a:cubicBezTo>
                    <a:pt x="1335" y="1865"/>
                    <a:pt x="1335" y="1865"/>
                    <a:pt x="1335" y="1865"/>
                  </a:cubicBezTo>
                  <a:cubicBezTo>
                    <a:pt x="1333" y="1864"/>
                    <a:pt x="1333" y="1863"/>
                    <a:pt x="1334" y="1862"/>
                  </a:cubicBezTo>
                  <a:cubicBezTo>
                    <a:pt x="1334" y="1861"/>
                    <a:pt x="1336" y="1860"/>
                    <a:pt x="1337" y="1861"/>
                  </a:cubicBezTo>
                  <a:cubicBezTo>
                    <a:pt x="1340" y="1862"/>
                    <a:pt x="1340" y="1862"/>
                    <a:pt x="1340" y="1862"/>
                  </a:cubicBezTo>
                  <a:cubicBezTo>
                    <a:pt x="1341" y="1863"/>
                    <a:pt x="1341" y="1865"/>
                    <a:pt x="1341" y="1866"/>
                  </a:cubicBezTo>
                  <a:cubicBezTo>
                    <a:pt x="1340" y="1866"/>
                    <a:pt x="1339" y="1867"/>
                    <a:pt x="1338" y="1867"/>
                  </a:cubicBezTo>
                  <a:close/>
                  <a:moveTo>
                    <a:pt x="1322" y="1858"/>
                  </a:moveTo>
                  <a:cubicBezTo>
                    <a:pt x="1322" y="1858"/>
                    <a:pt x="1322" y="1858"/>
                    <a:pt x="1321" y="1858"/>
                  </a:cubicBezTo>
                  <a:cubicBezTo>
                    <a:pt x="1319" y="1856"/>
                    <a:pt x="1319" y="1856"/>
                    <a:pt x="1319" y="1856"/>
                  </a:cubicBezTo>
                  <a:cubicBezTo>
                    <a:pt x="1317" y="1856"/>
                    <a:pt x="1317" y="1854"/>
                    <a:pt x="1318" y="1853"/>
                  </a:cubicBezTo>
                  <a:cubicBezTo>
                    <a:pt x="1318" y="1852"/>
                    <a:pt x="1320" y="1851"/>
                    <a:pt x="1321" y="1852"/>
                  </a:cubicBezTo>
                  <a:cubicBezTo>
                    <a:pt x="1324" y="1854"/>
                    <a:pt x="1324" y="1854"/>
                    <a:pt x="1324" y="1854"/>
                  </a:cubicBezTo>
                  <a:cubicBezTo>
                    <a:pt x="1325" y="1854"/>
                    <a:pt x="1325" y="1856"/>
                    <a:pt x="1324" y="1857"/>
                  </a:cubicBezTo>
                  <a:cubicBezTo>
                    <a:pt x="1324" y="1858"/>
                    <a:pt x="1323" y="1858"/>
                    <a:pt x="1322" y="1858"/>
                  </a:cubicBezTo>
                  <a:close/>
                  <a:moveTo>
                    <a:pt x="1306" y="1849"/>
                  </a:moveTo>
                  <a:cubicBezTo>
                    <a:pt x="1306" y="1849"/>
                    <a:pt x="1306" y="1849"/>
                    <a:pt x="1305" y="1849"/>
                  </a:cubicBezTo>
                  <a:cubicBezTo>
                    <a:pt x="1303" y="1847"/>
                    <a:pt x="1303" y="1847"/>
                    <a:pt x="1303" y="1847"/>
                  </a:cubicBezTo>
                  <a:cubicBezTo>
                    <a:pt x="1301" y="1846"/>
                    <a:pt x="1301" y="1845"/>
                    <a:pt x="1302" y="1844"/>
                  </a:cubicBezTo>
                  <a:cubicBezTo>
                    <a:pt x="1302" y="1843"/>
                    <a:pt x="1304" y="1842"/>
                    <a:pt x="1305" y="1843"/>
                  </a:cubicBezTo>
                  <a:cubicBezTo>
                    <a:pt x="1308" y="1844"/>
                    <a:pt x="1308" y="1844"/>
                    <a:pt x="1308" y="1844"/>
                  </a:cubicBezTo>
                  <a:cubicBezTo>
                    <a:pt x="1309" y="1845"/>
                    <a:pt x="1309" y="1847"/>
                    <a:pt x="1308" y="1848"/>
                  </a:cubicBezTo>
                  <a:cubicBezTo>
                    <a:pt x="1308" y="1848"/>
                    <a:pt x="1307" y="1849"/>
                    <a:pt x="1306" y="1849"/>
                  </a:cubicBezTo>
                  <a:close/>
                  <a:moveTo>
                    <a:pt x="1290" y="1840"/>
                  </a:moveTo>
                  <a:cubicBezTo>
                    <a:pt x="1290" y="1840"/>
                    <a:pt x="1290" y="1840"/>
                    <a:pt x="1289" y="1839"/>
                  </a:cubicBezTo>
                  <a:cubicBezTo>
                    <a:pt x="1287" y="1838"/>
                    <a:pt x="1287" y="1838"/>
                    <a:pt x="1287" y="1838"/>
                  </a:cubicBezTo>
                  <a:cubicBezTo>
                    <a:pt x="1285" y="1837"/>
                    <a:pt x="1285" y="1836"/>
                    <a:pt x="1286" y="1835"/>
                  </a:cubicBezTo>
                  <a:cubicBezTo>
                    <a:pt x="1286" y="1834"/>
                    <a:pt x="1288" y="1833"/>
                    <a:pt x="1289" y="1834"/>
                  </a:cubicBezTo>
                  <a:cubicBezTo>
                    <a:pt x="1292" y="1835"/>
                    <a:pt x="1292" y="1835"/>
                    <a:pt x="1292" y="1835"/>
                  </a:cubicBezTo>
                  <a:cubicBezTo>
                    <a:pt x="1293" y="1836"/>
                    <a:pt x="1293" y="1837"/>
                    <a:pt x="1292" y="1839"/>
                  </a:cubicBezTo>
                  <a:cubicBezTo>
                    <a:pt x="1292" y="1839"/>
                    <a:pt x="1291" y="1840"/>
                    <a:pt x="1290" y="1840"/>
                  </a:cubicBezTo>
                  <a:close/>
                  <a:moveTo>
                    <a:pt x="1275" y="1831"/>
                  </a:moveTo>
                  <a:cubicBezTo>
                    <a:pt x="1274" y="1831"/>
                    <a:pt x="1274" y="1830"/>
                    <a:pt x="1273" y="1830"/>
                  </a:cubicBezTo>
                  <a:cubicBezTo>
                    <a:pt x="1271" y="1829"/>
                    <a:pt x="1271" y="1829"/>
                    <a:pt x="1271" y="1829"/>
                  </a:cubicBezTo>
                  <a:cubicBezTo>
                    <a:pt x="1270" y="1828"/>
                    <a:pt x="1269" y="1827"/>
                    <a:pt x="1270" y="1825"/>
                  </a:cubicBezTo>
                  <a:cubicBezTo>
                    <a:pt x="1271" y="1824"/>
                    <a:pt x="1272" y="1824"/>
                    <a:pt x="1273" y="1825"/>
                  </a:cubicBezTo>
                  <a:cubicBezTo>
                    <a:pt x="1276" y="1826"/>
                    <a:pt x="1276" y="1826"/>
                    <a:pt x="1276" y="1826"/>
                  </a:cubicBezTo>
                  <a:cubicBezTo>
                    <a:pt x="1277" y="1827"/>
                    <a:pt x="1277" y="1828"/>
                    <a:pt x="1277" y="1829"/>
                  </a:cubicBezTo>
                  <a:cubicBezTo>
                    <a:pt x="1276" y="1830"/>
                    <a:pt x="1275" y="1831"/>
                    <a:pt x="1275" y="1831"/>
                  </a:cubicBezTo>
                  <a:close/>
                  <a:moveTo>
                    <a:pt x="1259" y="1821"/>
                  </a:moveTo>
                  <a:cubicBezTo>
                    <a:pt x="1258" y="1821"/>
                    <a:pt x="1258" y="1821"/>
                    <a:pt x="1257" y="1821"/>
                  </a:cubicBezTo>
                  <a:cubicBezTo>
                    <a:pt x="1255" y="1819"/>
                    <a:pt x="1255" y="1819"/>
                    <a:pt x="1255" y="1819"/>
                  </a:cubicBezTo>
                  <a:cubicBezTo>
                    <a:pt x="1254" y="1819"/>
                    <a:pt x="1253" y="1817"/>
                    <a:pt x="1254" y="1816"/>
                  </a:cubicBezTo>
                  <a:cubicBezTo>
                    <a:pt x="1255" y="1815"/>
                    <a:pt x="1256" y="1814"/>
                    <a:pt x="1257" y="1815"/>
                  </a:cubicBezTo>
                  <a:cubicBezTo>
                    <a:pt x="1260" y="1817"/>
                    <a:pt x="1260" y="1817"/>
                    <a:pt x="1260" y="1817"/>
                  </a:cubicBezTo>
                  <a:cubicBezTo>
                    <a:pt x="1261" y="1817"/>
                    <a:pt x="1261" y="1819"/>
                    <a:pt x="1261" y="1820"/>
                  </a:cubicBezTo>
                  <a:cubicBezTo>
                    <a:pt x="1260" y="1821"/>
                    <a:pt x="1260" y="1821"/>
                    <a:pt x="1259" y="1821"/>
                  </a:cubicBezTo>
                  <a:close/>
                  <a:moveTo>
                    <a:pt x="1243" y="1812"/>
                  </a:moveTo>
                  <a:cubicBezTo>
                    <a:pt x="1243" y="1812"/>
                    <a:pt x="1242" y="1812"/>
                    <a:pt x="1242" y="1811"/>
                  </a:cubicBezTo>
                  <a:cubicBezTo>
                    <a:pt x="1239" y="1810"/>
                    <a:pt x="1239" y="1810"/>
                    <a:pt x="1239" y="1810"/>
                  </a:cubicBezTo>
                  <a:cubicBezTo>
                    <a:pt x="1238" y="1809"/>
                    <a:pt x="1238" y="1808"/>
                    <a:pt x="1238" y="1806"/>
                  </a:cubicBezTo>
                  <a:cubicBezTo>
                    <a:pt x="1239" y="1805"/>
                    <a:pt x="1240" y="1805"/>
                    <a:pt x="1242" y="1806"/>
                  </a:cubicBezTo>
                  <a:cubicBezTo>
                    <a:pt x="1244" y="1807"/>
                    <a:pt x="1244" y="1807"/>
                    <a:pt x="1244" y="1807"/>
                  </a:cubicBezTo>
                  <a:cubicBezTo>
                    <a:pt x="1245" y="1808"/>
                    <a:pt x="1246" y="1809"/>
                    <a:pt x="1245" y="1811"/>
                  </a:cubicBezTo>
                  <a:cubicBezTo>
                    <a:pt x="1245" y="1811"/>
                    <a:pt x="1244" y="1812"/>
                    <a:pt x="1243" y="1812"/>
                  </a:cubicBezTo>
                  <a:close/>
                  <a:moveTo>
                    <a:pt x="1227" y="1802"/>
                  </a:moveTo>
                  <a:cubicBezTo>
                    <a:pt x="1227" y="1802"/>
                    <a:pt x="1226" y="1802"/>
                    <a:pt x="1226" y="1802"/>
                  </a:cubicBezTo>
                  <a:cubicBezTo>
                    <a:pt x="1223" y="1800"/>
                    <a:pt x="1223" y="1800"/>
                    <a:pt x="1223" y="1800"/>
                  </a:cubicBezTo>
                  <a:cubicBezTo>
                    <a:pt x="1222" y="1799"/>
                    <a:pt x="1222" y="1798"/>
                    <a:pt x="1223" y="1797"/>
                  </a:cubicBezTo>
                  <a:cubicBezTo>
                    <a:pt x="1223" y="1796"/>
                    <a:pt x="1225" y="1795"/>
                    <a:pt x="1226" y="1796"/>
                  </a:cubicBezTo>
                  <a:cubicBezTo>
                    <a:pt x="1229" y="1798"/>
                    <a:pt x="1229" y="1798"/>
                    <a:pt x="1229" y="1798"/>
                  </a:cubicBezTo>
                  <a:cubicBezTo>
                    <a:pt x="1230" y="1798"/>
                    <a:pt x="1230" y="1800"/>
                    <a:pt x="1229" y="1801"/>
                  </a:cubicBezTo>
                  <a:cubicBezTo>
                    <a:pt x="1229" y="1802"/>
                    <a:pt x="1228" y="1802"/>
                    <a:pt x="1227" y="1802"/>
                  </a:cubicBezTo>
                  <a:close/>
                  <a:moveTo>
                    <a:pt x="1212" y="1792"/>
                  </a:moveTo>
                  <a:cubicBezTo>
                    <a:pt x="1211" y="1792"/>
                    <a:pt x="1211" y="1792"/>
                    <a:pt x="1210" y="1792"/>
                  </a:cubicBezTo>
                  <a:cubicBezTo>
                    <a:pt x="1208" y="1790"/>
                    <a:pt x="1208" y="1790"/>
                    <a:pt x="1208" y="1790"/>
                  </a:cubicBezTo>
                  <a:cubicBezTo>
                    <a:pt x="1207" y="1790"/>
                    <a:pt x="1206" y="1788"/>
                    <a:pt x="1207" y="1787"/>
                  </a:cubicBezTo>
                  <a:cubicBezTo>
                    <a:pt x="1208" y="1786"/>
                    <a:pt x="1209" y="1786"/>
                    <a:pt x="1210" y="1786"/>
                  </a:cubicBezTo>
                  <a:cubicBezTo>
                    <a:pt x="1213" y="1788"/>
                    <a:pt x="1213" y="1788"/>
                    <a:pt x="1213" y="1788"/>
                  </a:cubicBezTo>
                  <a:cubicBezTo>
                    <a:pt x="1214" y="1789"/>
                    <a:pt x="1214" y="1790"/>
                    <a:pt x="1214" y="1791"/>
                  </a:cubicBezTo>
                  <a:cubicBezTo>
                    <a:pt x="1213" y="1792"/>
                    <a:pt x="1212" y="1792"/>
                    <a:pt x="1212" y="1792"/>
                  </a:cubicBezTo>
                  <a:close/>
                  <a:moveTo>
                    <a:pt x="1196" y="1783"/>
                  </a:moveTo>
                  <a:cubicBezTo>
                    <a:pt x="1196" y="1783"/>
                    <a:pt x="1195" y="1782"/>
                    <a:pt x="1195" y="1782"/>
                  </a:cubicBezTo>
                  <a:cubicBezTo>
                    <a:pt x="1192" y="1781"/>
                    <a:pt x="1192" y="1781"/>
                    <a:pt x="1192" y="1781"/>
                  </a:cubicBezTo>
                  <a:cubicBezTo>
                    <a:pt x="1191" y="1780"/>
                    <a:pt x="1191" y="1778"/>
                    <a:pt x="1191" y="1777"/>
                  </a:cubicBezTo>
                  <a:cubicBezTo>
                    <a:pt x="1192" y="1776"/>
                    <a:pt x="1194" y="1776"/>
                    <a:pt x="1195" y="1777"/>
                  </a:cubicBezTo>
                  <a:cubicBezTo>
                    <a:pt x="1197" y="1778"/>
                    <a:pt x="1197" y="1778"/>
                    <a:pt x="1197" y="1778"/>
                  </a:cubicBezTo>
                  <a:cubicBezTo>
                    <a:pt x="1198" y="1779"/>
                    <a:pt x="1199" y="1780"/>
                    <a:pt x="1198" y="1781"/>
                  </a:cubicBezTo>
                  <a:cubicBezTo>
                    <a:pt x="1198" y="1782"/>
                    <a:pt x="1197" y="1783"/>
                    <a:pt x="1196" y="1783"/>
                  </a:cubicBezTo>
                  <a:close/>
                  <a:moveTo>
                    <a:pt x="1181" y="1773"/>
                  </a:moveTo>
                  <a:cubicBezTo>
                    <a:pt x="1180" y="1773"/>
                    <a:pt x="1180" y="1773"/>
                    <a:pt x="1179" y="1772"/>
                  </a:cubicBezTo>
                  <a:cubicBezTo>
                    <a:pt x="1177" y="1771"/>
                    <a:pt x="1177" y="1771"/>
                    <a:pt x="1177" y="1771"/>
                  </a:cubicBezTo>
                  <a:cubicBezTo>
                    <a:pt x="1176" y="1770"/>
                    <a:pt x="1175" y="1768"/>
                    <a:pt x="1176" y="1767"/>
                  </a:cubicBezTo>
                  <a:cubicBezTo>
                    <a:pt x="1177" y="1766"/>
                    <a:pt x="1178" y="1766"/>
                    <a:pt x="1179" y="1767"/>
                  </a:cubicBezTo>
                  <a:cubicBezTo>
                    <a:pt x="1182" y="1768"/>
                    <a:pt x="1182" y="1768"/>
                    <a:pt x="1182" y="1768"/>
                  </a:cubicBezTo>
                  <a:cubicBezTo>
                    <a:pt x="1183" y="1769"/>
                    <a:pt x="1183" y="1770"/>
                    <a:pt x="1183" y="1772"/>
                  </a:cubicBezTo>
                  <a:cubicBezTo>
                    <a:pt x="1182" y="1772"/>
                    <a:pt x="1181" y="1773"/>
                    <a:pt x="1181" y="1773"/>
                  </a:cubicBezTo>
                  <a:close/>
                  <a:moveTo>
                    <a:pt x="1165" y="1763"/>
                  </a:moveTo>
                  <a:cubicBezTo>
                    <a:pt x="1165" y="1763"/>
                    <a:pt x="1164" y="1763"/>
                    <a:pt x="1164" y="1762"/>
                  </a:cubicBezTo>
                  <a:cubicBezTo>
                    <a:pt x="1161" y="1761"/>
                    <a:pt x="1161" y="1761"/>
                    <a:pt x="1161" y="1761"/>
                  </a:cubicBezTo>
                  <a:cubicBezTo>
                    <a:pt x="1160" y="1760"/>
                    <a:pt x="1160" y="1758"/>
                    <a:pt x="1161" y="1757"/>
                  </a:cubicBezTo>
                  <a:cubicBezTo>
                    <a:pt x="1161" y="1756"/>
                    <a:pt x="1163" y="1756"/>
                    <a:pt x="1164" y="1757"/>
                  </a:cubicBezTo>
                  <a:cubicBezTo>
                    <a:pt x="1166" y="1758"/>
                    <a:pt x="1166" y="1758"/>
                    <a:pt x="1166" y="1758"/>
                  </a:cubicBezTo>
                  <a:cubicBezTo>
                    <a:pt x="1168" y="1759"/>
                    <a:pt x="1168" y="1760"/>
                    <a:pt x="1167" y="1762"/>
                  </a:cubicBezTo>
                  <a:cubicBezTo>
                    <a:pt x="1167" y="1762"/>
                    <a:pt x="1166" y="1763"/>
                    <a:pt x="1165" y="1763"/>
                  </a:cubicBezTo>
                  <a:close/>
                  <a:moveTo>
                    <a:pt x="1150" y="1753"/>
                  </a:moveTo>
                  <a:cubicBezTo>
                    <a:pt x="1149" y="1753"/>
                    <a:pt x="1149" y="1752"/>
                    <a:pt x="1149" y="1752"/>
                  </a:cubicBezTo>
                  <a:cubicBezTo>
                    <a:pt x="1146" y="1750"/>
                    <a:pt x="1146" y="1750"/>
                    <a:pt x="1146" y="1750"/>
                  </a:cubicBezTo>
                  <a:cubicBezTo>
                    <a:pt x="1145" y="1750"/>
                    <a:pt x="1145" y="1748"/>
                    <a:pt x="1145" y="1747"/>
                  </a:cubicBezTo>
                  <a:cubicBezTo>
                    <a:pt x="1146" y="1746"/>
                    <a:pt x="1147" y="1746"/>
                    <a:pt x="1149" y="1746"/>
                  </a:cubicBezTo>
                  <a:cubicBezTo>
                    <a:pt x="1151" y="1748"/>
                    <a:pt x="1151" y="1748"/>
                    <a:pt x="1151" y="1748"/>
                  </a:cubicBezTo>
                  <a:cubicBezTo>
                    <a:pt x="1152" y="1749"/>
                    <a:pt x="1153" y="1750"/>
                    <a:pt x="1152" y="1751"/>
                  </a:cubicBezTo>
                  <a:cubicBezTo>
                    <a:pt x="1151" y="1752"/>
                    <a:pt x="1151" y="1753"/>
                    <a:pt x="1150" y="1753"/>
                  </a:cubicBezTo>
                  <a:close/>
                  <a:moveTo>
                    <a:pt x="1135" y="1742"/>
                  </a:moveTo>
                  <a:cubicBezTo>
                    <a:pt x="1134" y="1742"/>
                    <a:pt x="1134" y="1742"/>
                    <a:pt x="1133" y="1742"/>
                  </a:cubicBezTo>
                  <a:cubicBezTo>
                    <a:pt x="1131" y="1740"/>
                    <a:pt x="1131" y="1740"/>
                    <a:pt x="1131" y="1740"/>
                  </a:cubicBezTo>
                  <a:cubicBezTo>
                    <a:pt x="1130" y="1739"/>
                    <a:pt x="1129" y="1738"/>
                    <a:pt x="1130" y="1737"/>
                  </a:cubicBezTo>
                  <a:cubicBezTo>
                    <a:pt x="1131" y="1736"/>
                    <a:pt x="1132" y="1735"/>
                    <a:pt x="1133" y="1736"/>
                  </a:cubicBezTo>
                  <a:cubicBezTo>
                    <a:pt x="1136" y="1738"/>
                    <a:pt x="1136" y="1738"/>
                    <a:pt x="1136" y="1738"/>
                  </a:cubicBezTo>
                  <a:cubicBezTo>
                    <a:pt x="1137" y="1739"/>
                    <a:pt x="1137" y="1740"/>
                    <a:pt x="1137" y="1741"/>
                  </a:cubicBezTo>
                  <a:cubicBezTo>
                    <a:pt x="1136" y="1742"/>
                    <a:pt x="1135" y="1742"/>
                    <a:pt x="1135" y="1742"/>
                  </a:cubicBezTo>
                  <a:close/>
                  <a:moveTo>
                    <a:pt x="1119" y="1732"/>
                  </a:moveTo>
                  <a:cubicBezTo>
                    <a:pt x="1119" y="1732"/>
                    <a:pt x="1118" y="1732"/>
                    <a:pt x="1118" y="1732"/>
                  </a:cubicBezTo>
                  <a:cubicBezTo>
                    <a:pt x="1115" y="1730"/>
                    <a:pt x="1115" y="1730"/>
                    <a:pt x="1115" y="1730"/>
                  </a:cubicBezTo>
                  <a:cubicBezTo>
                    <a:pt x="1114" y="1729"/>
                    <a:pt x="1114" y="1728"/>
                    <a:pt x="1115" y="1727"/>
                  </a:cubicBezTo>
                  <a:cubicBezTo>
                    <a:pt x="1116" y="1725"/>
                    <a:pt x="1117" y="1725"/>
                    <a:pt x="1118" y="1726"/>
                  </a:cubicBezTo>
                  <a:cubicBezTo>
                    <a:pt x="1121" y="1728"/>
                    <a:pt x="1121" y="1728"/>
                    <a:pt x="1121" y="1728"/>
                  </a:cubicBezTo>
                  <a:cubicBezTo>
                    <a:pt x="1122" y="1728"/>
                    <a:pt x="1122" y="1730"/>
                    <a:pt x="1121" y="1731"/>
                  </a:cubicBezTo>
                  <a:cubicBezTo>
                    <a:pt x="1121" y="1732"/>
                    <a:pt x="1120" y="1732"/>
                    <a:pt x="1119" y="1732"/>
                  </a:cubicBezTo>
                  <a:close/>
                  <a:moveTo>
                    <a:pt x="1104" y="1722"/>
                  </a:moveTo>
                  <a:cubicBezTo>
                    <a:pt x="1104" y="1722"/>
                    <a:pt x="1103" y="1721"/>
                    <a:pt x="1103" y="1721"/>
                  </a:cubicBezTo>
                  <a:cubicBezTo>
                    <a:pt x="1100" y="1719"/>
                    <a:pt x="1100" y="1719"/>
                    <a:pt x="1100" y="1719"/>
                  </a:cubicBezTo>
                  <a:cubicBezTo>
                    <a:pt x="1099" y="1719"/>
                    <a:pt x="1099" y="1717"/>
                    <a:pt x="1100" y="1716"/>
                  </a:cubicBezTo>
                  <a:cubicBezTo>
                    <a:pt x="1101" y="1715"/>
                    <a:pt x="1102" y="1715"/>
                    <a:pt x="1103" y="1715"/>
                  </a:cubicBezTo>
                  <a:cubicBezTo>
                    <a:pt x="1106" y="1717"/>
                    <a:pt x="1106" y="1717"/>
                    <a:pt x="1106" y="1717"/>
                  </a:cubicBezTo>
                  <a:cubicBezTo>
                    <a:pt x="1107" y="1718"/>
                    <a:pt x="1107" y="1719"/>
                    <a:pt x="1106" y="1721"/>
                  </a:cubicBezTo>
                  <a:cubicBezTo>
                    <a:pt x="1106" y="1721"/>
                    <a:pt x="1105" y="1722"/>
                    <a:pt x="1104" y="1722"/>
                  </a:cubicBezTo>
                  <a:close/>
                  <a:moveTo>
                    <a:pt x="1089" y="1711"/>
                  </a:moveTo>
                  <a:cubicBezTo>
                    <a:pt x="1089" y="1711"/>
                    <a:pt x="1088" y="1711"/>
                    <a:pt x="1088" y="1711"/>
                  </a:cubicBezTo>
                  <a:cubicBezTo>
                    <a:pt x="1085" y="1709"/>
                    <a:pt x="1085" y="1709"/>
                    <a:pt x="1085" y="1709"/>
                  </a:cubicBezTo>
                  <a:cubicBezTo>
                    <a:pt x="1084" y="1708"/>
                    <a:pt x="1084" y="1707"/>
                    <a:pt x="1085" y="1705"/>
                  </a:cubicBezTo>
                  <a:cubicBezTo>
                    <a:pt x="1085" y="1704"/>
                    <a:pt x="1087" y="1704"/>
                    <a:pt x="1088" y="1705"/>
                  </a:cubicBezTo>
                  <a:cubicBezTo>
                    <a:pt x="1091" y="1707"/>
                    <a:pt x="1091" y="1707"/>
                    <a:pt x="1091" y="1707"/>
                  </a:cubicBezTo>
                  <a:cubicBezTo>
                    <a:pt x="1092" y="1707"/>
                    <a:pt x="1092" y="1709"/>
                    <a:pt x="1091" y="1710"/>
                  </a:cubicBezTo>
                  <a:cubicBezTo>
                    <a:pt x="1091" y="1711"/>
                    <a:pt x="1090" y="1711"/>
                    <a:pt x="1089" y="1711"/>
                  </a:cubicBezTo>
                  <a:close/>
                  <a:moveTo>
                    <a:pt x="1074" y="1700"/>
                  </a:moveTo>
                  <a:cubicBezTo>
                    <a:pt x="1074" y="1700"/>
                    <a:pt x="1073" y="1700"/>
                    <a:pt x="1073" y="1700"/>
                  </a:cubicBezTo>
                  <a:cubicBezTo>
                    <a:pt x="1070" y="1698"/>
                    <a:pt x="1070" y="1698"/>
                    <a:pt x="1070" y="1698"/>
                  </a:cubicBezTo>
                  <a:cubicBezTo>
                    <a:pt x="1069" y="1697"/>
                    <a:pt x="1069" y="1696"/>
                    <a:pt x="1070" y="1695"/>
                  </a:cubicBezTo>
                  <a:cubicBezTo>
                    <a:pt x="1071" y="1694"/>
                    <a:pt x="1072" y="1693"/>
                    <a:pt x="1073" y="1694"/>
                  </a:cubicBezTo>
                  <a:cubicBezTo>
                    <a:pt x="1076" y="1696"/>
                    <a:pt x="1076" y="1696"/>
                    <a:pt x="1076" y="1696"/>
                  </a:cubicBezTo>
                  <a:cubicBezTo>
                    <a:pt x="1077" y="1697"/>
                    <a:pt x="1077" y="1698"/>
                    <a:pt x="1076" y="1699"/>
                  </a:cubicBezTo>
                  <a:cubicBezTo>
                    <a:pt x="1076" y="1700"/>
                    <a:pt x="1075" y="1700"/>
                    <a:pt x="1074" y="1700"/>
                  </a:cubicBezTo>
                  <a:close/>
                  <a:moveTo>
                    <a:pt x="1059" y="1690"/>
                  </a:moveTo>
                  <a:cubicBezTo>
                    <a:pt x="1059" y="1690"/>
                    <a:pt x="1058" y="1689"/>
                    <a:pt x="1058" y="1689"/>
                  </a:cubicBezTo>
                  <a:cubicBezTo>
                    <a:pt x="1055" y="1687"/>
                    <a:pt x="1055" y="1687"/>
                    <a:pt x="1055" y="1687"/>
                  </a:cubicBezTo>
                  <a:cubicBezTo>
                    <a:pt x="1054" y="1687"/>
                    <a:pt x="1054" y="1685"/>
                    <a:pt x="1055" y="1684"/>
                  </a:cubicBezTo>
                  <a:cubicBezTo>
                    <a:pt x="1056" y="1683"/>
                    <a:pt x="1057" y="1683"/>
                    <a:pt x="1058" y="1683"/>
                  </a:cubicBezTo>
                  <a:cubicBezTo>
                    <a:pt x="1061" y="1685"/>
                    <a:pt x="1061" y="1685"/>
                    <a:pt x="1061" y="1685"/>
                  </a:cubicBezTo>
                  <a:cubicBezTo>
                    <a:pt x="1062" y="1686"/>
                    <a:pt x="1062" y="1688"/>
                    <a:pt x="1061" y="1689"/>
                  </a:cubicBezTo>
                  <a:cubicBezTo>
                    <a:pt x="1061" y="1689"/>
                    <a:pt x="1060" y="1690"/>
                    <a:pt x="1059" y="1690"/>
                  </a:cubicBezTo>
                  <a:close/>
                  <a:moveTo>
                    <a:pt x="1044" y="1679"/>
                  </a:moveTo>
                  <a:cubicBezTo>
                    <a:pt x="1044" y="1679"/>
                    <a:pt x="1043" y="1679"/>
                    <a:pt x="1043" y="1678"/>
                  </a:cubicBezTo>
                  <a:cubicBezTo>
                    <a:pt x="1041" y="1676"/>
                    <a:pt x="1041" y="1676"/>
                    <a:pt x="1041" y="1676"/>
                  </a:cubicBezTo>
                  <a:cubicBezTo>
                    <a:pt x="1040" y="1676"/>
                    <a:pt x="1039" y="1674"/>
                    <a:pt x="1040" y="1673"/>
                  </a:cubicBezTo>
                  <a:cubicBezTo>
                    <a:pt x="1041" y="1672"/>
                    <a:pt x="1042" y="1672"/>
                    <a:pt x="1043" y="1673"/>
                  </a:cubicBezTo>
                  <a:cubicBezTo>
                    <a:pt x="1046" y="1674"/>
                    <a:pt x="1046" y="1674"/>
                    <a:pt x="1046" y="1674"/>
                  </a:cubicBezTo>
                  <a:cubicBezTo>
                    <a:pt x="1047" y="1675"/>
                    <a:pt x="1047" y="1677"/>
                    <a:pt x="1046" y="1678"/>
                  </a:cubicBezTo>
                  <a:cubicBezTo>
                    <a:pt x="1046" y="1678"/>
                    <a:pt x="1045" y="1679"/>
                    <a:pt x="1044" y="1679"/>
                  </a:cubicBezTo>
                  <a:close/>
                  <a:moveTo>
                    <a:pt x="1030" y="1668"/>
                  </a:moveTo>
                  <a:cubicBezTo>
                    <a:pt x="1029" y="1668"/>
                    <a:pt x="1029" y="1668"/>
                    <a:pt x="1028" y="1667"/>
                  </a:cubicBezTo>
                  <a:cubicBezTo>
                    <a:pt x="1026" y="1665"/>
                    <a:pt x="1026" y="1665"/>
                    <a:pt x="1026" y="1665"/>
                  </a:cubicBezTo>
                  <a:cubicBezTo>
                    <a:pt x="1025" y="1665"/>
                    <a:pt x="1025" y="1663"/>
                    <a:pt x="1025" y="1662"/>
                  </a:cubicBezTo>
                  <a:cubicBezTo>
                    <a:pt x="1026" y="1661"/>
                    <a:pt x="1028" y="1661"/>
                    <a:pt x="1029" y="1662"/>
                  </a:cubicBezTo>
                  <a:cubicBezTo>
                    <a:pt x="1031" y="1664"/>
                    <a:pt x="1031" y="1664"/>
                    <a:pt x="1031" y="1664"/>
                  </a:cubicBezTo>
                  <a:cubicBezTo>
                    <a:pt x="1032" y="1664"/>
                    <a:pt x="1032" y="1666"/>
                    <a:pt x="1032" y="1667"/>
                  </a:cubicBezTo>
                  <a:cubicBezTo>
                    <a:pt x="1031" y="1667"/>
                    <a:pt x="1030" y="1668"/>
                    <a:pt x="1030" y="1668"/>
                  </a:cubicBezTo>
                  <a:close/>
                  <a:moveTo>
                    <a:pt x="1015" y="1657"/>
                  </a:moveTo>
                  <a:cubicBezTo>
                    <a:pt x="1014" y="1657"/>
                    <a:pt x="1014" y="1657"/>
                    <a:pt x="1014" y="1656"/>
                  </a:cubicBezTo>
                  <a:cubicBezTo>
                    <a:pt x="1011" y="1654"/>
                    <a:pt x="1011" y="1654"/>
                    <a:pt x="1011" y="1654"/>
                  </a:cubicBezTo>
                  <a:cubicBezTo>
                    <a:pt x="1010" y="1654"/>
                    <a:pt x="1010" y="1652"/>
                    <a:pt x="1011" y="1651"/>
                  </a:cubicBezTo>
                  <a:cubicBezTo>
                    <a:pt x="1011" y="1650"/>
                    <a:pt x="1013" y="1650"/>
                    <a:pt x="1014" y="1651"/>
                  </a:cubicBezTo>
                  <a:cubicBezTo>
                    <a:pt x="1016" y="1652"/>
                    <a:pt x="1016" y="1652"/>
                    <a:pt x="1016" y="1652"/>
                  </a:cubicBezTo>
                  <a:cubicBezTo>
                    <a:pt x="1017" y="1653"/>
                    <a:pt x="1018" y="1655"/>
                    <a:pt x="1017" y="1656"/>
                  </a:cubicBezTo>
                  <a:cubicBezTo>
                    <a:pt x="1016" y="1656"/>
                    <a:pt x="1016" y="1657"/>
                    <a:pt x="1015" y="1657"/>
                  </a:cubicBezTo>
                  <a:close/>
                  <a:moveTo>
                    <a:pt x="1000" y="1646"/>
                  </a:moveTo>
                  <a:cubicBezTo>
                    <a:pt x="1000" y="1646"/>
                    <a:pt x="999" y="1645"/>
                    <a:pt x="999" y="1645"/>
                  </a:cubicBezTo>
                  <a:cubicBezTo>
                    <a:pt x="997" y="1643"/>
                    <a:pt x="997" y="1643"/>
                    <a:pt x="997" y="1643"/>
                  </a:cubicBezTo>
                  <a:cubicBezTo>
                    <a:pt x="995" y="1642"/>
                    <a:pt x="995" y="1641"/>
                    <a:pt x="996" y="1640"/>
                  </a:cubicBezTo>
                  <a:cubicBezTo>
                    <a:pt x="997" y="1639"/>
                    <a:pt x="998" y="1639"/>
                    <a:pt x="999" y="1639"/>
                  </a:cubicBezTo>
                  <a:cubicBezTo>
                    <a:pt x="1002" y="1641"/>
                    <a:pt x="1002" y="1641"/>
                    <a:pt x="1002" y="1641"/>
                  </a:cubicBezTo>
                  <a:cubicBezTo>
                    <a:pt x="1003" y="1642"/>
                    <a:pt x="1003" y="1644"/>
                    <a:pt x="1002" y="1645"/>
                  </a:cubicBezTo>
                  <a:cubicBezTo>
                    <a:pt x="1002" y="1645"/>
                    <a:pt x="1001" y="1646"/>
                    <a:pt x="1000" y="1646"/>
                  </a:cubicBezTo>
                  <a:close/>
                  <a:moveTo>
                    <a:pt x="986" y="1634"/>
                  </a:moveTo>
                  <a:cubicBezTo>
                    <a:pt x="985" y="1634"/>
                    <a:pt x="985" y="1634"/>
                    <a:pt x="984" y="1634"/>
                  </a:cubicBezTo>
                  <a:cubicBezTo>
                    <a:pt x="982" y="1632"/>
                    <a:pt x="982" y="1632"/>
                    <a:pt x="982" y="1632"/>
                  </a:cubicBezTo>
                  <a:cubicBezTo>
                    <a:pt x="981" y="1631"/>
                    <a:pt x="981" y="1630"/>
                    <a:pt x="982" y="1629"/>
                  </a:cubicBezTo>
                  <a:cubicBezTo>
                    <a:pt x="982" y="1628"/>
                    <a:pt x="984" y="1627"/>
                    <a:pt x="985" y="1628"/>
                  </a:cubicBezTo>
                  <a:cubicBezTo>
                    <a:pt x="987" y="1630"/>
                    <a:pt x="987" y="1630"/>
                    <a:pt x="987" y="1630"/>
                  </a:cubicBezTo>
                  <a:cubicBezTo>
                    <a:pt x="988" y="1631"/>
                    <a:pt x="989" y="1632"/>
                    <a:pt x="988" y="1633"/>
                  </a:cubicBezTo>
                  <a:cubicBezTo>
                    <a:pt x="987" y="1634"/>
                    <a:pt x="987" y="1634"/>
                    <a:pt x="986" y="1634"/>
                  </a:cubicBezTo>
                  <a:close/>
                  <a:moveTo>
                    <a:pt x="971" y="1623"/>
                  </a:moveTo>
                  <a:cubicBezTo>
                    <a:pt x="971" y="1623"/>
                    <a:pt x="970" y="1623"/>
                    <a:pt x="970" y="1622"/>
                  </a:cubicBezTo>
                  <a:cubicBezTo>
                    <a:pt x="968" y="1621"/>
                    <a:pt x="968" y="1621"/>
                    <a:pt x="968" y="1621"/>
                  </a:cubicBezTo>
                  <a:cubicBezTo>
                    <a:pt x="967" y="1620"/>
                    <a:pt x="966" y="1618"/>
                    <a:pt x="967" y="1617"/>
                  </a:cubicBezTo>
                  <a:cubicBezTo>
                    <a:pt x="968" y="1616"/>
                    <a:pt x="969" y="1616"/>
                    <a:pt x="970" y="1617"/>
                  </a:cubicBezTo>
                  <a:cubicBezTo>
                    <a:pt x="973" y="1619"/>
                    <a:pt x="973" y="1619"/>
                    <a:pt x="973" y="1619"/>
                  </a:cubicBezTo>
                  <a:cubicBezTo>
                    <a:pt x="974" y="1620"/>
                    <a:pt x="974" y="1621"/>
                    <a:pt x="973" y="1622"/>
                  </a:cubicBezTo>
                  <a:cubicBezTo>
                    <a:pt x="973" y="1623"/>
                    <a:pt x="972" y="1623"/>
                    <a:pt x="971" y="1623"/>
                  </a:cubicBezTo>
                  <a:close/>
                  <a:moveTo>
                    <a:pt x="957" y="1612"/>
                  </a:moveTo>
                  <a:cubicBezTo>
                    <a:pt x="957" y="1612"/>
                    <a:pt x="956" y="1611"/>
                    <a:pt x="956" y="1611"/>
                  </a:cubicBezTo>
                  <a:cubicBezTo>
                    <a:pt x="953" y="1609"/>
                    <a:pt x="953" y="1609"/>
                    <a:pt x="953" y="1609"/>
                  </a:cubicBezTo>
                  <a:cubicBezTo>
                    <a:pt x="952" y="1608"/>
                    <a:pt x="952" y="1607"/>
                    <a:pt x="953" y="1606"/>
                  </a:cubicBezTo>
                  <a:cubicBezTo>
                    <a:pt x="954" y="1605"/>
                    <a:pt x="955" y="1605"/>
                    <a:pt x="956" y="1605"/>
                  </a:cubicBezTo>
                  <a:cubicBezTo>
                    <a:pt x="959" y="1607"/>
                    <a:pt x="959" y="1607"/>
                    <a:pt x="959" y="1607"/>
                  </a:cubicBezTo>
                  <a:cubicBezTo>
                    <a:pt x="960" y="1608"/>
                    <a:pt x="960" y="1610"/>
                    <a:pt x="959" y="1611"/>
                  </a:cubicBezTo>
                  <a:cubicBezTo>
                    <a:pt x="958" y="1611"/>
                    <a:pt x="958" y="1612"/>
                    <a:pt x="957" y="1612"/>
                  </a:cubicBezTo>
                  <a:close/>
                  <a:moveTo>
                    <a:pt x="943" y="1600"/>
                  </a:moveTo>
                  <a:cubicBezTo>
                    <a:pt x="942" y="1600"/>
                    <a:pt x="942" y="1600"/>
                    <a:pt x="941" y="1599"/>
                  </a:cubicBezTo>
                  <a:cubicBezTo>
                    <a:pt x="939" y="1598"/>
                    <a:pt x="939" y="1598"/>
                    <a:pt x="939" y="1598"/>
                  </a:cubicBezTo>
                  <a:cubicBezTo>
                    <a:pt x="938" y="1597"/>
                    <a:pt x="938" y="1595"/>
                    <a:pt x="939" y="1594"/>
                  </a:cubicBezTo>
                  <a:cubicBezTo>
                    <a:pt x="939" y="1593"/>
                    <a:pt x="941" y="1593"/>
                    <a:pt x="942" y="1594"/>
                  </a:cubicBezTo>
                  <a:cubicBezTo>
                    <a:pt x="944" y="1596"/>
                    <a:pt x="944" y="1596"/>
                    <a:pt x="944" y="1596"/>
                  </a:cubicBezTo>
                  <a:cubicBezTo>
                    <a:pt x="945" y="1597"/>
                    <a:pt x="945" y="1598"/>
                    <a:pt x="945" y="1599"/>
                  </a:cubicBezTo>
                  <a:cubicBezTo>
                    <a:pt x="944" y="1600"/>
                    <a:pt x="943" y="1600"/>
                    <a:pt x="943" y="1600"/>
                  </a:cubicBezTo>
                  <a:close/>
                  <a:moveTo>
                    <a:pt x="929" y="1588"/>
                  </a:moveTo>
                  <a:cubicBezTo>
                    <a:pt x="928" y="1588"/>
                    <a:pt x="927" y="1588"/>
                    <a:pt x="927" y="1588"/>
                  </a:cubicBezTo>
                  <a:cubicBezTo>
                    <a:pt x="925" y="1586"/>
                    <a:pt x="925" y="1586"/>
                    <a:pt x="925" y="1586"/>
                  </a:cubicBezTo>
                  <a:cubicBezTo>
                    <a:pt x="924" y="1585"/>
                    <a:pt x="924" y="1584"/>
                    <a:pt x="924" y="1583"/>
                  </a:cubicBezTo>
                  <a:cubicBezTo>
                    <a:pt x="925" y="1582"/>
                    <a:pt x="927" y="1581"/>
                    <a:pt x="928" y="1582"/>
                  </a:cubicBezTo>
                  <a:cubicBezTo>
                    <a:pt x="930" y="1584"/>
                    <a:pt x="930" y="1584"/>
                    <a:pt x="930" y="1584"/>
                  </a:cubicBezTo>
                  <a:cubicBezTo>
                    <a:pt x="931" y="1585"/>
                    <a:pt x="931" y="1586"/>
                    <a:pt x="930" y="1587"/>
                  </a:cubicBezTo>
                  <a:cubicBezTo>
                    <a:pt x="930" y="1588"/>
                    <a:pt x="929" y="1588"/>
                    <a:pt x="929" y="1588"/>
                  </a:cubicBezTo>
                  <a:close/>
                  <a:moveTo>
                    <a:pt x="914" y="1577"/>
                  </a:moveTo>
                  <a:cubicBezTo>
                    <a:pt x="914" y="1577"/>
                    <a:pt x="913" y="1576"/>
                    <a:pt x="913" y="1576"/>
                  </a:cubicBezTo>
                  <a:cubicBezTo>
                    <a:pt x="911" y="1574"/>
                    <a:pt x="911" y="1574"/>
                    <a:pt x="911" y="1574"/>
                  </a:cubicBezTo>
                  <a:cubicBezTo>
                    <a:pt x="910" y="1573"/>
                    <a:pt x="909" y="1572"/>
                    <a:pt x="910" y="1571"/>
                  </a:cubicBezTo>
                  <a:cubicBezTo>
                    <a:pt x="911" y="1570"/>
                    <a:pt x="913" y="1570"/>
                    <a:pt x="914" y="1570"/>
                  </a:cubicBezTo>
                  <a:cubicBezTo>
                    <a:pt x="916" y="1572"/>
                    <a:pt x="916" y="1572"/>
                    <a:pt x="916" y="1572"/>
                  </a:cubicBezTo>
                  <a:cubicBezTo>
                    <a:pt x="917" y="1573"/>
                    <a:pt x="917" y="1575"/>
                    <a:pt x="916" y="1576"/>
                  </a:cubicBezTo>
                  <a:cubicBezTo>
                    <a:pt x="916" y="1576"/>
                    <a:pt x="915" y="1577"/>
                    <a:pt x="914" y="1577"/>
                  </a:cubicBezTo>
                  <a:close/>
                  <a:moveTo>
                    <a:pt x="900" y="1565"/>
                  </a:moveTo>
                  <a:cubicBezTo>
                    <a:pt x="900" y="1565"/>
                    <a:pt x="899" y="1565"/>
                    <a:pt x="899" y="1564"/>
                  </a:cubicBezTo>
                  <a:cubicBezTo>
                    <a:pt x="897" y="1562"/>
                    <a:pt x="897" y="1562"/>
                    <a:pt x="897" y="1562"/>
                  </a:cubicBezTo>
                  <a:cubicBezTo>
                    <a:pt x="896" y="1561"/>
                    <a:pt x="895" y="1560"/>
                    <a:pt x="896" y="1559"/>
                  </a:cubicBezTo>
                  <a:cubicBezTo>
                    <a:pt x="897" y="1558"/>
                    <a:pt x="899" y="1558"/>
                    <a:pt x="900" y="1559"/>
                  </a:cubicBezTo>
                  <a:cubicBezTo>
                    <a:pt x="902" y="1561"/>
                    <a:pt x="902" y="1561"/>
                    <a:pt x="902" y="1561"/>
                  </a:cubicBezTo>
                  <a:cubicBezTo>
                    <a:pt x="903" y="1561"/>
                    <a:pt x="903" y="1563"/>
                    <a:pt x="902" y="1564"/>
                  </a:cubicBezTo>
                  <a:cubicBezTo>
                    <a:pt x="902" y="1564"/>
                    <a:pt x="901" y="1565"/>
                    <a:pt x="900" y="1565"/>
                  </a:cubicBezTo>
                  <a:close/>
                  <a:moveTo>
                    <a:pt x="886" y="1553"/>
                  </a:moveTo>
                  <a:cubicBezTo>
                    <a:pt x="886" y="1553"/>
                    <a:pt x="885" y="1553"/>
                    <a:pt x="885" y="1552"/>
                  </a:cubicBezTo>
                  <a:cubicBezTo>
                    <a:pt x="883" y="1550"/>
                    <a:pt x="883" y="1550"/>
                    <a:pt x="883" y="1550"/>
                  </a:cubicBezTo>
                  <a:cubicBezTo>
                    <a:pt x="882" y="1549"/>
                    <a:pt x="881" y="1548"/>
                    <a:pt x="882" y="1547"/>
                  </a:cubicBezTo>
                  <a:cubicBezTo>
                    <a:pt x="883" y="1546"/>
                    <a:pt x="885" y="1546"/>
                    <a:pt x="886" y="1547"/>
                  </a:cubicBezTo>
                  <a:cubicBezTo>
                    <a:pt x="888" y="1549"/>
                    <a:pt x="888" y="1549"/>
                    <a:pt x="888" y="1549"/>
                  </a:cubicBezTo>
                  <a:cubicBezTo>
                    <a:pt x="889" y="1550"/>
                    <a:pt x="889" y="1551"/>
                    <a:pt x="888" y="1552"/>
                  </a:cubicBezTo>
                  <a:cubicBezTo>
                    <a:pt x="888" y="1553"/>
                    <a:pt x="887" y="1553"/>
                    <a:pt x="886" y="1553"/>
                  </a:cubicBezTo>
                  <a:close/>
                  <a:moveTo>
                    <a:pt x="873" y="1541"/>
                  </a:moveTo>
                  <a:cubicBezTo>
                    <a:pt x="872" y="1541"/>
                    <a:pt x="871" y="1541"/>
                    <a:pt x="871" y="1540"/>
                  </a:cubicBezTo>
                  <a:cubicBezTo>
                    <a:pt x="869" y="1538"/>
                    <a:pt x="869" y="1538"/>
                    <a:pt x="869" y="1538"/>
                  </a:cubicBezTo>
                  <a:cubicBezTo>
                    <a:pt x="868" y="1537"/>
                    <a:pt x="868" y="1536"/>
                    <a:pt x="868" y="1535"/>
                  </a:cubicBezTo>
                  <a:cubicBezTo>
                    <a:pt x="869" y="1534"/>
                    <a:pt x="871" y="1534"/>
                    <a:pt x="872" y="1535"/>
                  </a:cubicBezTo>
                  <a:cubicBezTo>
                    <a:pt x="874" y="1537"/>
                    <a:pt x="874" y="1537"/>
                    <a:pt x="874" y="1537"/>
                  </a:cubicBezTo>
                  <a:cubicBezTo>
                    <a:pt x="875" y="1538"/>
                    <a:pt x="875" y="1539"/>
                    <a:pt x="874" y="1540"/>
                  </a:cubicBezTo>
                  <a:cubicBezTo>
                    <a:pt x="874" y="1541"/>
                    <a:pt x="873" y="1541"/>
                    <a:pt x="873" y="1541"/>
                  </a:cubicBezTo>
                  <a:close/>
                  <a:moveTo>
                    <a:pt x="859" y="1529"/>
                  </a:moveTo>
                  <a:cubicBezTo>
                    <a:pt x="858" y="1529"/>
                    <a:pt x="858" y="1528"/>
                    <a:pt x="857" y="1528"/>
                  </a:cubicBezTo>
                  <a:cubicBezTo>
                    <a:pt x="855" y="1526"/>
                    <a:pt x="855" y="1526"/>
                    <a:pt x="855" y="1526"/>
                  </a:cubicBezTo>
                  <a:cubicBezTo>
                    <a:pt x="854" y="1525"/>
                    <a:pt x="854" y="1524"/>
                    <a:pt x="855" y="1523"/>
                  </a:cubicBezTo>
                  <a:cubicBezTo>
                    <a:pt x="856" y="1522"/>
                    <a:pt x="857" y="1522"/>
                    <a:pt x="858" y="1522"/>
                  </a:cubicBezTo>
                  <a:cubicBezTo>
                    <a:pt x="860" y="1525"/>
                    <a:pt x="860" y="1525"/>
                    <a:pt x="860" y="1525"/>
                  </a:cubicBezTo>
                  <a:cubicBezTo>
                    <a:pt x="861" y="1525"/>
                    <a:pt x="861" y="1527"/>
                    <a:pt x="861" y="1528"/>
                  </a:cubicBezTo>
                  <a:cubicBezTo>
                    <a:pt x="860" y="1528"/>
                    <a:pt x="859" y="1529"/>
                    <a:pt x="859" y="1529"/>
                  </a:cubicBezTo>
                  <a:close/>
                  <a:moveTo>
                    <a:pt x="845" y="1516"/>
                  </a:moveTo>
                  <a:cubicBezTo>
                    <a:pt x="844" y="1516"/>
                    <a:pt x="844" y="1516"/>
                    <a:pt x="843" y="1516"/>
                  </a:cubicBezTo>
                  <a:cubicBezTo>
                    <a:pt x="841" y="1514"/>
                    <a:pt x="841" y="1514"/>
                    <a:pt x="841" y="1514"/>
                  </a:cubicBezTo>
                  <a:cubicBezTo>
                    <a:pt x="840" y="1513"/>
                    <a:pt x="840" y="1511"/>
                    <a:pt x="841" y="1510"/>
                  </a:cubicBezTo>
                  <a:cubicBezTo>
                    <a:pt x="842" y="1509"/>
                    <a:pt x="843" y="1509"/>
                    <a:pt x="844" y="1510"/>
                  </a:cubicBezTo>
                  <a:cubicBezTo>
                    <a:pt x="847" y="1512"/>
                    <a:pt x="847" y="1512"/>
                    <a:pt x="847" y="1512"/>
                  </a:cubicBezTo>
                  <a:cubicBezTo>
                    <a:pt x="848" y="1513"/>
                    <a:pt x="848" y="1515"/>
                    <a:pt x="847" y="1516"/>
                  </a:cubicBezTo>
                  <a:cubicBezTo>
                    <a:pt x="846" y="1516"/>
                    <a:pt x="846" y="1516"/>
                    <a:pt x="845" y="1516"/>
                  </a:cubicBezTo>
                  <a:close/>
                  <a:moveTo>
                    <a:pt x="831" y="1504"/>
                  </a:moveTo>
                  <a:cubicBezTo>
                    <a:pt x="831" y="1504"/>
                    <a:pt x="830" y="1504"/>
                    <a:pt x="830" y="1504"/>
                  </a:cubicBezTo>
                  <a:cubicBezTo>
                    <a:pt x="828" y="1501"/>
                    <a:pt x="828" y="1501"/>
                    <a:pt x="828" y="1501"/>
                  </a:cubicBezTo>
                  <a:cubicBezTo>
                    <a:pt x="827" y="1501"/>
                    <a:pt x="826" y="1499"/>
                    <a:pt x="827" y="1498"/>
                  </a:cubicBezTo>
                  <a:cubicBezTo>
                    <a:pt x="828" y="1497"/>
                    <a:pt x="830" y="1497"/>
                    <a:pt x="831" y="1498"/>
                  </a:cubicBezTo>
                  <a:cubicBezTo>
                    <a:pt x="833" y="1500"/>
                    <a:pt x="833" y="1500"/>
                    <a:pt x="833" y="1500"/>
                  </a:cubicBezTo>
                  <a:cubicBezTo>
                    <a:pt x="834" y="1501"/>
                    <a:pt x="834" y="1502"/>
                    <a:pt x="833" y="1503"/>
                  </a:cubicBezTo>
                  <a:cubicBezTo>
                    <a:pt x="833" y="1504"/>
                    <a:pt x="832" y="1504"/>
                    <a:pt x="831" y="1504"/>
                  </a:cubicBezTo>
                  <a:close/>
                  <a:moveTo>
                    <a:pt x="818" y="1492"/>
                  </a:moveTo>
                  <a:cubicBezTo>
                    <a:pt x="817" y="1492"/>
                    <a:pt x="817" y="1492"/>
                    <a:pt x="816" y="1491"/>
                  </a:cubicBezTo>
                  <a:cubicBezTo>
                    <a:pt x="814" y="1489"/>
                    <a:pt x="814" y="1489"/>
                    <a:pt x="814" y="1489"/>
                  </a:cubicBezTo>
                  <a:cubicBezTo>
                    <a:pt x="813" y="1488"/>
                    <a:pt x="813" y="1487"/>
                    <a:pt x="814" y="1486"/>
                  </a:cubicBezTo>
                  <a:cubicBezTo>
                    <a:pt x="815" y="1485"/>
                    <a:pt x="816" y="1485"/>
                    <a:pt x="817" y="1486"/>
                  </a:cubicBezTo>
                  <a:cubicBezTo>
                    <a:pt x="819" y="1488"/>
                    <a:pt x="819" y="1488"/>
                    <a:pt x="819" y="1488"/>
                  </a:cubicBezTo>
                  <a:cubicBezTo>
                    <a:pt x="820" y="1489"/>
                    <a:pt x="820" y="1490"/>
                    <a:pt x="820" y="1491"/>
                  </a:cubicBezTo>
                  <a:cubicBezTo>
                    <a:pt x="819" y="1491"/>
                    <a:pt x="818" y="1492"/>
                    <a:pt x="818" y="1492"/>
                  </a:cubicBezTo>
                  <a:close/>
                  <a:moveTo>
                    <a:pt x="804" y="1479"/>
                  </a:moveTo>
                  <a:cubicBezTo>
                    <a:pt x="804" y="1479"/>
                    <a:pt x="803" y="1479"/>
                    <a:pt x="803" y="1479"/>
                  </a:cubicBezTo>
                  <a:cubicBezTo>
                    <a:pt x="801" y="1477"/>
                    <a:pt x="801" y="1477"/>
                    <a:pt x="801" y="1477"/>
                  </a:cubicBezTo>
                  <a:cubicBezTo>
                    <a:pt x="800" y="1476"/>
                    <a:pt x="800" y="1474"/>
                    <a:pt x="800" y="1473"/>
                  </a:cubicBezTo>
                  <a:cubicBezTo>
                    <a:pt x="801" y="1472"/>
                    <a:pt x="803" y="1472"/>
                    <a:pt x="804" y="1473"/>
                  </a:cubicBezTo>
                  <a:cubicBezTo>
                    <a:pt x="806" y="1475"/>
                    <a:pt x="806" y="1475"/>
                    <a:pt x="806" y="1475"/>
                  </a:cubicBezTo>
                  <a:cubicBezTo>
                    <a:pt x="807" y="1476"/>
                    <a:pt x="807" y="1478"/>
                    <a:pt x="806" y="1479"/>
                  </a:cubicBezTo>
                  <a:cubicBezTo>
                    <a:pt x="806" y="1479"/>
                    <a:pt x="805" y="1479"/>
                    <a:pt x="804" y="1479"/>
                  </a:cubicBezTo>
                  <a:close/>
                  <a:moveTo>
                    <a:pt x="791" y="1467"/>
                  </a:moveTo>
                  <a:cubicBezTo>
                    <a:pt x="790" y="1467"/>
                    <a:pt x="790" y="1466"/>
                    <a:pt x="789" y="1466"/>
                  </a:cubicBezTo>
                  <a:cubicBezTo>
                    <a:pt x="787" y="1464"/>
                    <a:pt x="787" y="1464"/>
                    <a:pt x="787" y="1464"/>
                  </a:cubicBezTo>
                  <a:cubicBezTo>
                    <a:pt x="786" y="1463"/>
                    <a:pt x="786" y="1462"/>
                    <a:pt x="787" y="1461"/>
                  </a:cubicBezTo>
                  <a:cubicBezTo>
                    <a:pt x="788" y="1460"/>
                    <a:pt x="789" y="1460"/>
                    <a:pt x="790" y="1460"/>
                  </a:cubicBezTo>
                  <a:cubicBezTo>
                    <a:pt x="793" y="1463"/>
                    <a:pt x="793" y="1463"/>
                    <a:pt x="793" y="1463"/>
                  </a:cubicBezTo>
                  <a:cubicBezTo>
                    <a:pt x="794" y="1463"/>
                    <a:pt x="794" y="1465"/>
                    <a:pt x="793" y="1466"/>
                  </a:cubicBezTo>
                  <a:cubicBezTo>
                    <a:pt x="792" y="1466"/>
                    <a:pt x="792" y="1467"/>
                    <a:pt x="791" y="1467"/>
                  </a:cubicBezTo>
                  <a:close/>
                  <a:moveTo>
                    <a:pt x="778" y="1454"/>
                  </a:moveTo>
                  <a:cubicBezTo>
                    <a:pt x="777" y="1454"/>
                    <a:pt x="777" y="1454"/>
                    <a:pt x="776" y="1453"/>
                  </a:cubicBezTo>
                  <a:cubicBezTo>
                    <a:pt x="774" y="1451"/>
                    <a:pt x="774" y="1451"/>
                    <a:pt x="774" y="1451"/>
                  </a:cubicBezTo>
                  <a:cubicBezTo>
                    <a:pt x="773" y="1450"/>
                    <a:pt x="773" y="1449"/>
                    <a:pt x="774" y="1448"/>
                  </a:cubicBezTo>
                  <a:cubicBezTo>
                    <a:pt x="775" y="1447"/>
                    <a:pt x="776" y="1447"/>
                    <a:pt x="777" y="1448"/>
                  </a:cubicBezTo>
                  <a:cubicBezTo>
                    <a:pt x="779" y="1450"/>
                    <a:pt x="779" y="1450"/>
                    <a:pt x="779" y="1450"/>
                  </a:cubicBezTo>
                  <a:cubicBezTo>
                    <a:pt x="780" y="1451"/>
                    <a:pt x="780" y="1452"/>
                    <a:pt x="779" y="1453"/>
                  </a:cubicBezTo>
                  <a:cubicBezTo>
                    <a:pt x="779" y="1454"/>
                    <a:pt x="778" y="1454"/>
                    <a:pt x="778" y="1454"/>
                  </a:cubicBezTo>
                  <a:close/>
                  <a:moveTo>
                    <a:pt x="765" y="1441"/>
                  </a:moveTo>
                  <a:cubicBezTo>
                    <a:pt x="764" y="1441"/>
                    <a:pt x="763" y="1441"/>
                    <a:pt x="763" y="1441"/>
                  </a:cubicBezTo>
                  <a:cubicBezTo>
                    <a:pt x="761" y="1438"/>
                    <a:pt x="761" y="1438"/>
                    <a:pt x="761" y="1438"/>
                  </a:cubicBezTo>
                  <a:cubicBezTo>
                    <a:pt x="760" y="1437"/>
                    <a:pt x="760" y="1436"/>
                    <a:pt x="761" y="1435"/>
                  </a:cubicBezTo>
                  <a:cubicBezTo>
                    <a:pt x="762" y="1434"/>
                    <a:pt x="763" y="1434"/>
                    <a:pt x="764" y="1435"/>
                  </a:cubicBezTo>
                  <a:cubicBezTo>
                    <a:pt x="766" y="1437"/>
                    <a:pt x="766" y="1437"/>
                    <a:pt x="766" y="1437"/>
                  </a:cubicBezTo>
                  <a:cubicBezTo>
                    <a:pt x="767" y="1438"/>
                    <a:pt x="767" y="1440"/>
                    <a:pt x="766" y="1441"/>
                  </a:cubicBezTo>
                  <a:cubicBezTo>
                    <a:pt x="766" y="1441"/>
                    <a:pt x="765" y="1441"/>
                    <a:pt x="765" y="1441"/>
                  </a:cubicBezTo>
                  <a:close/>
                  <a:moveTo>
                    <a:pt x="751" y="1428"/>
                  </a:moveTo>
                  <a:cubicBezTo>
                    <a:pt x="751" y="1428"/>
                    <a:pt x="750" y="1428"/>
                    <a:pt x="750" y="1428"/>
                  </a:cubicBezTo>
                  <a:cubicBezTo>
                    <a:pt x="748" y="1426"/>
                    <a:pt x="748" y="1426"/>
                    <a:pt x="748" y="1426"/>
                  </a:cubicBezTo>
                  <a:cubicBezTo>
                    <a:pt x="747" y="1425"/>
                    <a:pt x="747" y="1423"/>
                    <a:pt x="748" y="1422"/>
                  </a:cubicBezTo>
                  <a:cubicBezTo>
                    <a:pt x="749" y="1421"/>
                    <a:pt x="750" y="1421"/>
                    <a:pt x="751" y="1422"/>
                  </a:cubicBezTo>
                  <a:cubicBezTo>
                    <a:pt x="753" y="1424"/>
                    <a:pt x="753" y="1424"/>
                    <a:pt x="753" y="1424"/>
                  </a:cubicBezTo>
                  <a:cubicBezTo>
                    <a:pt x="754" y="1425"/>
                    <a:pt x="754" y="1427"/>
                    <a:pt x="753" y="1428"/>
                  </a:cubicBezTo>
                  <a:cubicBezTo>
                    <a:pt x="753" y="1428"/>
                    <a:pt x="752" y="1428"/>
                    <a:pt x="751" y="1428"/>
                  </a:cubicBezTo>
                  <a:close/>
                  <a:moveTo>
                    <a:pt x="738" y="1415"/>
                  </a:moveTo>
                  <a:cubicBezTo>
                    <a:pt x="738" y="1415"/>
                    <a:pt x="737" y="1415"/>
                    <a:pt x="737" y="1415"/>
                  </a:cubicBezTo>
                  <a:cubicBezTo>
                    <a:pt x="735" y="1413"/>
                    <a:pt x="735" y="1413"/>
                    <a:pt x="735" y="1413"/>
                  </a:cubicBezTo>
                  <a:cubicBezTo>
                    <a:pt x="734" y="1412"/>
                    <a:pt x="734" y="1410"/>
                    <a:pt x="735" y="1409"/>
                  </a:cubicBezTo>
                  <a:cubicBezTo>
                    <a:pt x="736" y="1408"/>
                    <a:pt x="737" y="1408"/>
                    <a:pt x="738" y="1409"/>
                  </a:cubicBezTo>
                  <a:cubicBezTo>
                    <a:pt x="740" y="1411"/>
                    <a:pt x="740" y="1411"/>
                    <a:pt x="740" y="1411"/>
                  </a:cubicBezTo>
                  <a:cubicBezTo>
                    <a:pt x="741" y="1412"/>
                    <a:pt x="741" y="1414"/>
                    <a:pt x="740" y="1415"/>
                  </a:cubicBezTo>
                  <a:cubicBezTo>
                    <a:pt x="740" y="1415"/>
                    <a:pt x="739" y="1415"/>
                    <a:pt x="738" y="1415"/>
                  </a:cubicBezTo>
                  <a:close/>
                  <a:moveTo>
                    <a:pt x="725" y="1402"/>
                  </a:moveTo>
                  <a:cubicBezTo>
                    <a:pt x="725" y="1402"/>
                    <a:pt x="724" y="1402"/>
                    <a:pt x="724" y="1402"/>
                  </a:cubicBezTo>
                  <a:cubicBezTo>
                    <a:pt x="722" y="1399"/>
                    <a:pt x="722" y="1399"/>
                    <a:pt x="722" y="1399"/>
                  </a:cubicBezTo>
                  <a:cubicBezTo>
                    <a:pt x="721" y="1399"/>
                    <a:pt x="721" y="1397"/>
                    <a:pt x="722" y="1396"/>
                  </a:cubicBezTo>
                  <a:cubicBezTo>
                    <a:pt x="723" y="1395"/>
                    <a:pt x="724" y="1395"/>
                    <a:pt x="725" y="1396"/>
                  </a:cubicBezTo>
                  <a:cubicBezTo>
                    <a:pt x="727" y="1398"/>
                    <a:pt x="727" y="1398"/>
                    <a:pt x="727" y="1398"/>
                  </a:cubicBezTo>
                  <a:cubicBezTo>
                    <a:pt x="728" y="1399"/>
                    <a:pt x="728" y="1401"/>
                    <a:pt x="727" y="1402"/>
                  </a:cubicBezTo>
                  <a:cubicBezTo>
                    <a:pt x="727" y="1402"/>
                    <a:pt x="726" y="1402"/>
                    <a:pt x="725" y="1402"/>
                  </a:cubicBezTo>
                  <a:close/>
                  <a:moveTo>
                    <a:pt x="713" y="1389"/>
                  </a:moveTo>
                  <a:cubicBezTo>
                    <a:pt x="712" y="1389"/>
                    <a:pt x="711" y="1389"/>
                    <a:pt x="711" y="1389"/>
                  </a:cubicBezTo>
                  <a:cubicBezTo>
                    <a:pt x="709" y="1386"/>
                    <a:pt x="709" y="1386"/>
                    <a:pt x="709" y="1386"/>
                  </a:cubicBezTo>
                  <a:cubicBezTo>
                    <a:pt x="708" y="1385"/>
                    <a:pt x="708" y="1384"/>
                    <a:pt x="709" y="1383"/>
                  </a:cubicBezTo>
                  <a:cubicBezTo>
                    <a:pt x="710" y="1382"/>
                    <a:pt x="711" y="1382"/>
                    <a:pt x="712" y="1383"/>
                  </a:cubicBezTo>
                  <a:cubicBezTo>
                    <a:pt x="714" y="1385"/>
                    <a:pt x="714" y="1385"/>
                    <a:pt x="714" y="1385"/>
                  </a:cubicBezTo>
                  <a:cubicBezTo>
                    <a:pt x="715" y="1386"/>
                    <a:pt x="715" y="1388"/>
                    <a:pt x="714" y="1389"/>
                  </a:cubicBezTo>
                  <a:cubicBezTo>
                    <a:pt x="714" y="1389"/>
                    <a:pt x="713" y="1389"/>
                    <a:pt x="713" y="1389"/>
                  </a:cubicBezTo>
                  <a:close/>
                  <a:moveTo>
                    <a:pt x="700" y="1376"/>
                  </a:moveTo>
                  <a:cubicBezTo>
                    <a:pt x="699" y="1376"/>
                    <a:pt x="699" y="1376"/>
                    <a:pt x="698" y="1375"/>
                  </a:cubicBezTo>
                  <a:cubicBezTo>
                    <a:pt x="696" y="1373"/>
                    <a:pt x="696" y="1373"/>
                    <a:pt x="696" y="1373"/>
                  </a:cubicBezTo>
                  <a:cubicBezTo>
                    <a:pt x="695" y="1372"/>
                    <a:pt x="695" y="1371"/>
                    <a:pt x="696" y="1370"/>
                  </a:cubicBezTo>
                  <a:cubicBezTo>
                    <a:pt x="697" y="1369"/>
                    <a:pt x="699" y="1369"/>
                    <a:pt x="700" y="1370"/>
                  </a:cubicBezTo>
                  <a:cubicBezTo>
                    <a:pt x="702" y="1372"/>
                    <a:pt x="702" y="1372"/>
                    <a:pt x="702" y="1372"/>
                  </a:cubicBezTo>
                  <a:cubicBezTo>
                    <a:pt x="703" y="1373"/>
                    <a:pt x="702" y="1374"/>
                    <a:pt x="702" y="1375"/>
                  </a:cubicBezTo>
                  <a:cubicBezTo>
                    <a:pt x="701" y="1376"/>
                    <a:pt x="700" y="1376"/>
                    <a:pt x="700" y="1376"/>
                  </a:cubicBezTo>
                  <a:close/>
                  <a:moveTo>
                    <a:pt x="687" y="1363"/>
                  </a:moveTo>
                  <a:cubicBezTo>
                    <a:pt x="687" y="1363"/>
                    <a:pt x="686" y="1362"/>
                    <a:pt x="686" y="1362"/>
                  </a:cubicBezTo>
                  <a:cubicBezTo>
                    <a:pt x="683" y="1360"/>
                    <a:pt x="683" y="1360"/>
                    <a:pt x="683" y="1360"/>
                  </a:cubicBezTo>
                  <a:cubicBezTo>
                    <a:pt x="683" y="1359"/>
                    <a:pt x="683" y="1357"/>
                    <a:pt x="684" y="1356"/>
                  </a:cubicBezTo>
                  <a:cubicBezTo>
                    <a:pt x="684" y="1356"/>
                    <a:pt x="686" y="1356"/>
                    <a:pt x="687" y="1357"/>
                  </a:cubicBezTo>
                  <a:cubicBezTo>
                    <a:pt x="689" y="1359"/>
                    <a:pt x="689" y="1359"/>
                    <a:pt x="689" y="1359"/>
                  </a:cubicBezTo>
                  <a:cubicBezTo>
                    <a:pt x="690" y="1360"/>
                    <a:pt x="690" y="1361"/>
                    <a:pt x="689" y="1362"/>
                  </a:cubicBezTo>
                  <a:cubicBezTo>
                    <a:pt x="688" y="1363"/>
                    <a:pt x="688" y="1363"/>
                    <a:pt x="687" y="1363"/>
                  </a:cubicBezTo>
                  <a:close/>
                  <a:moveTo>
                    <a:pt x="675" y="1349"/>
                  </a:moveTo>
                  <a:cubicBezTo>
                    <a:pt x="674" y="1349"/>
                    <a:pt x="673" y="1349"/>
                    <a:pt x="673" y="1349"/>
                  </a:cubicBezTo>
                  <a:cubicBezTo>
                    <a:pt x="671" y="1346"/>
                    <a:pt x="671" y="1346"/>
                    <a:pt x="671" y="1346"/>
                  </a:cubicBezTo>
                  <a:cubicBezTo>
                    <a:pt x="670" y="1345"/>
                    <a:pt x="670" y="1344"/>
                    <a:pt x="671" y="1343"/>
                  </a:cubicBezTo>
                  <a:cubicBezTo>
                    <a:pt x="672" y="1342"/>
                    <a:pt x="673" y="1342"/>
                    <a:pt x="674" y="1343"/>
                  </a:cubicBezTo>
                  <a:cubicBezTo>
                    <a:pt x="676" y="1345"/>
                    <a:pt x="676" y="1345"/>
                    <a:pt x="676" y="1345"/>
                  </a:cubicBezTo>
                  <a:cubicBezTo>
                    <a:pt x="677" y="1346"/>
                    <a:pt x="677" y="1348"/>
                    <a:pt x="676" y="1349"/>
                  </a:cubicBezTo>
                  <a:cubicBezTo>
                    <a:pt x="676" y="1349"/>
                    <a:pt x="675" y="1349"/>
                    <a:pt x="675" y="1349"/>
                  </a:cubicBezTo>
                  <a:close/>
                  <a:moveTo>
                    <a:pt x="662" y="1336"/>
                  </a:moveTo>
                  <a:cubicBezTo>
                    <a:pt x="662" y="1336"/>
                    <a:pt x="661" y="1336"/>
                    <a:pt x="660" y="1335"/>
                  </a:cubicBezTo>
                  <a:cubicBezTo>
                    <a:pt x="658" y="1333"/>
                    <a:pt x="658" y="1333"/>
                    <a:pt x="658" y="1333"/>
                  </a:cubicBezTo>
                  <a:cubicBezTo>
                    <a:pt x="658" y="1332"/>
                    <a:pt x="658" y="1330"/>
                    <a:pt x="659" y="1330"/>
                  </a:cubicBezTo>
                  <a:cubicBezTo>
                    <a:pt x="660" y="1329"/>
                    <a:pt x="661" y="1329"/>
                    <a:pt x="662" y="1330"/>
                  </a:cubicBezTo>
                  <a:cubicBezTo>
                    <a:pt x="664" y="1332"/>
                    <a:pt x="664" y="1332"/>
                    <a:pt x="664" y="1332"/>
                  </a:cubicBezTo>
                  <a:cubicBezTo>
                    <a:pt x="665" y="1333"/>
                    <a:pt x="665" y="1334"/>
                    <a:pt x="664" y="1335"/>
                  </a:cubicBezTo>
                  <a:cubicBezTo>
                    <a:pt x="663" y="1336"/>
                    <a:pt x="663" y="1336"/>
                    <a:pt x="662" y="1336"/>
                  </a:cubicBezTo>
                  <a:close/>
                  <a:moveTo>
                    <a:pt x="650" y="1322"/>
                  </a:moveTo>
                  <a:cubicBezTo>
                    <a:pt x="649" y="1322"/>
                    <a:pt x="649" y="1322"/>
                    <a:pt x="648" y="1322"/>
                  </a:cubicBezTo>
                  <a:cubicBezTo>
                    <a:pt x="646" y="1319"/>
                    <a:pt x="646" y="1319"/>
                    <a:pt x="646" y="1319"/>
                  </a:cubicBezTo>
                  <a:cubicBezTo>
                    <a:pt x="645" y="1318"/>
                    <a:pt x="645" y="1317"/>
                    <a:pt x="646" y="1316"/>
                  </a:cubicBezTo>
                  <a:cubicBezTo>
                    <a:pt x="647" y="1315"/>
                    <a:pt x="649" y="1315"/>
                    <a:pt x="650" y="1316"/>
                  </a:cubicBezTo>
                  <a:cubicBezTo>
                    <a:pt x="652" y="1318"/>
                    <a:pt x="652" y="1318"/>
                    <a:pt x="652" y="1318"/>
                  </a:cubicBezTo>
                  <a:cubicBezTo>
                    <a:pt x="652" y="1319"/>
                    <a:pt x="652" y="1321"/>
                    <a:pt x="651" y="1322"/>
                  </a:cubicBezTo>
                  <a:cubicBezTo>
                    <a:pt x="651" y="1322"/>
                    <a:pt x="650" y="1322"/>
                    <a:pt x="650" y="1322"/>
                  </a:cubicBezTo>
                  <a:close/>
                  <a:moveTo>
                    <a:pt x="638" y="1309"/>
                  </a:moveTo>
                  <a:cubicBezTo>
                    <a:pt x="637" y="1309"/>
                    <a:pt x="636" y="1308"/>
                    <a:pt x="636" y="1308"/>
                  </a:cubicBezTo>
                  <a:cubicBezTo>
                    <a:pt x="634" y="1306"/>
                    <a:pt x="634" y="1306"/>
                    <a:pt x="634" y="1306"/>
                  </a:cubicBezTo>
                  <a:cubicBezTo>
                    <a:pt x="633" y="1305"/>
                    <a:pt x="633" y="1303"/>
                    <a:pt x="634" y="1302"/>
                  </a:cubicBezTo>
                  <a:cubicBezTo>
                    <a:pt x="635" y="1301"/>
                    <a:pt x="636" y="1301"/>
                    <a:pt x="637" y="1302"/>
                  </a:cubicBezTo>
                  <a:cubicBezTo>
                    <a:pt x="639" y="1305"/>
                    <a:pt x="639" y="1305"/>
                    <a:pt x="639" y="1305"/>
                  </a:cubicBezTo>
                  <a:cubicBezTo>
                    <a:pt x="640" y="1306"/>
                    <a:pt x="640" y="1307"/>
                    <a:pt x="639" y="1308"/>
                  </a:cubicBezTo>
                  <a:cubicBezTo>
                    <a:pt x="639" y="1309"/>
                    <a:pt x="638" y="1309"/>
                    <a:pt x="638" y="1309"/>
                  </a:cubicBezTo>
                  <a:close/>
                  <a:moveTo>
                    <a:pt x="625" y="1295"/>
                  </a:moveTo>
                  <a:cubicBezTo>
                    <a:pt x="625" y="1295"/>
                    <a:pt x="624" y="1295"/>
                    <a:pt x="624" y="1294"/>
                  </a:cubicBezTo>
                  <a:cubicBezTo>
                    <a:pt x="622" y="1292"/>
                    <a:pt x="622" y="1292"/>
                    <a:pt x="622" y="1292"/>
                  </a:cubicBezTo>
                  <a:cubicBezTo>
                    <a:pt x="621" y="1291"/>
                    <a:pt x="621" y="1289"/>
                    <a:pt x="622" y="1289"/>
                  </a:cubicBezTo>
                  <a:cubicBezTo>
                    <a:pt x="623" y="1288"/>
                    <a:pt x="624" y="1288"/>
                    <a:pt x="625" y="1289"/>
                  </a:cubicBezTo>
                  <a:cubicBezTo>
                    <a:pt x="627" y="1291"/>
                    <a:pt x="627" y="1291"/>
                    <a:pt x="627" y="1291"/>
                  </a:cubicBezTo>
                  <a:cubicBezTo>
                    <a:pt x="628" y="1292"/>
                    <a:pt x="628" y="1294"/>
                    <a:pt x="627" y="1294"/>
                  </a:cubicBezTo>
                  <a:cubicBezTo>
                    <a:pt x="627" y="1295"/>
                    <a:pt x="626" y="1295"/>
                    <a:pt x="625" y="1295"/>
                  </a:cubicBezTo>
                  <a:close/>
                  <a:moveTo>
                    <a:pt x="613" y="1281"/>
                  </a:moveTo>
                  <a:cubicBezTo>
                    <a:pt x="613" y="1281"/>
                    <a:pt x="612" y="1281"/>
                    <a:pt x="611" y="1280"/>
                  </a:cubicBezTo>
                  <a:cubicBezTo>
                    <a:pt x="609" y="1278"/>
                    <a:pt x="609" y="1278"/>
                    <a:pt x="609" y="1278"/>
                  </a:cubicBezTo>
                  <a:cubicBezTo>
                    <a:pt x="609" y="1277"/>
                    <a:pt x="609" y="1276"/>
                    <a:pt x="610" y="1275"/>
                  </a:cubicBezTo>
                  <a:cubicBezTo>
                    <a:pt x="611" y="1274"/>
                    <a:pt x="612" y="1274"/>
                    <a:pt x="613" y="1275"/>
                  </a:cubicBezTo>
                  <a:cubicBezTo>
                    <a:pt x="615" y="1277"/>
                    <a:pt x="615" y="1277"/>
                    <a:pt x="615" y="1277"/>
                  </a:cubicBezTo>
                  <a:cubicBezTo>
                    <a:pt x="616" y="1278"/>
                    <a:pt x="616" y="1280"/>
                    <a:pt x="615" y="1281"/>
                  </a:cubicBezTo>
                  <a:cubicBezTo>
                    <a:pt x="614" y="1281"/>
                    <a:pt x="614" y="1281"/>
                    <a:pt x="613" y="1281"/>
                  </a:cubicBezTo>
                  <a:close/>
                  <a:moveTo>
                    <a:pt x="601" y="1267"/>
                  </a:moveTo>
                  <a:cubicBezTo>
                    <a:pt x="601" y="1267"/>
                    <a:pt x="600" y="1267"/>
                    <a:pt x="599" y="1266"/>
                  </a:cubicBezTo>
                  <a:cubicBezTo>
                    <a:pt x="597" y="1264"/>
                    <a:pt x="597" y="1264"/>
                    <a:pt x="597" y="1264"/>
                  </a:cubicBezTo>
                  <a:cubicBezTo>
                    <a:pt x="597" y="1263"/>
                    <a:pt x="597" y="1262"/>
                    <a:pt x="598" y="1261"/>
                  </a:cubicBezTo>
                  <a:cubicBezTo>
                    <a:pt x="599" y="1260"/>
                    <a:pt x="600" y="1260"/>
                    <a:pt x="601" y="1261"/>
                  </a:cubicBezTo>
                  <a:cubicBezTo>
                    <a:pt x="603" y="1263"/>
                    <a:pt x="603" y="1263"/>
                    <a:pt x="603" y="1263"/>
                  </a:cubicBezTo>
                  <a:cubicBezTo>
                    <a:pt x="604" y="1264"/>
                    <a:pt x="604" y="1266"/>
                    <a:pt x="603" y="1267"/>
                  </a:cubicBezTo>
                  <a:cubicBezTo>
                    <a:pt x="602" y="1267"/>
                    <a:pt x="602" y="1267"/>
                    <a:pt x="601" y="1267"/>
                  </a:cubicBezTo>
                  <a:close/>
                  <a:moveTo>
                    <a:pt x="589" y="1253"/>
                  </a:moveTo>
                  <a:cubicBezTo>
                    <a:pt x="589" y="1253"/>
                    <a:pt x="588" y="1253"/>
                    <a:pt x="588" y="1252"/>
                  </a:cubicBezTo>
                  <a:cubicBezTo>
                    <a:pt x="586" y="1250"/>
                    <a:pt x="586" y="1250"/>
                    <a:pt x="586" y="1250"/>
                  </a:cubicBezTo>
                  <a:cubicBezTo>
                    <a:pt x="585" y="1249"/>
                    <a:pt x="585" y="1248"/>
                    <a:pt x="586" y="1247"/>
                  </a:cubicBezTo>
                  <a:cubicBezTo>
                    <a:pt x="587" y="1246"/>
                    <a:pt x="588" y="1246"/>
                    <a:pt x="589" y="1247"/>
                  </a:cubicBezTo>
                  <a:cubicBezTo>
                    <a:pt x="591" y="1249"/>
                    <a:pt x="591" y="1249"/>
                    <a:pt x="591" y="1249"/>
                  </a:cubicBezTo>
                  <a:cubicBezTo>
                    <a:pt x="592" y="1250"/>
                    <a:pt x="592" y="1252"/>
                    <a:pt x="591" y="1253"/>
                  </a:cubicBezTo>
                  <a:cubicBezTo>
                    <a:pt x="590" y="1253"/>
                    <a:pt x="590" y="1253"/>
                    <a:pt x="589" y="1253"/>
                  </a:cubicBezTo>
                  <a:close/>
                  <a:moveTo>
                    <a:pt x="578" y="1239"/>
                  </a:moveTo>
                  <a:cubicBezTo>
                    <a:pt x="577" y="1239"/>
                    <a:pt x="576" y="1239"/>
                    <a:pt x="576" y="1238"/>
                  </a:cubicBezTo>
                  <a:cubicBezTo>
                    <a:pt x="574" y="1236"/>
                    <a:pt x="574" y="1236"/>
                    <a:pt x="574" y="1236"/>
                  </a:cubicBezTo>
                  <a:cubicBezTo>
                    <a:pt x="573" y="1235"/>
                    <a:pt x="573" y="1234"/>
                    <a:pt x="574" y="1233"/>
                  </a:cubicBezTo>
                  <a:cubicBezTo>
                    <a:pt x="575" y="1232"/>
                    <a:pt x="577" y="1232"/>
                    <a:pt x="577" y="1233"/>
                  </a:cubicBezTo>
                  <a:cubicBezTo>
                    <a:pt x="579" y="1235"/>
                    <a:pt x="579" y="1235"/>
                    <a:pt x="579" y="1235"/>
                  </a:cubicBezTo>
                  <a:cubicBezTo>
                    <a:pt x="580" y="1236"/>
                    <a:pt x="580" y="1238"/>
                    <a:pt x="579" y="1239"/>
                  </a:cubicBezTo>
                  <a:cubicBezTo>
                    <a:pt x="579" y="1239"/>
                    <a:pt x="578" y="1239"/>
                    <a:pt x="578" y="1239"/>
                  </a:cubicBezTo>
                  <a:close/>
                  <a:moveTo>
                    <a:pt x="566" y="1225"/>
                  </a:moveTo>
                  <a:cubicBezTo>
                    <a:pt x="565" y="1225"/>
                    <a:pt x="565" y="1225"/>
                    <a:pt x="564" y="1224"/>
                  </a:cubicBezTo>
                  <a:cubicBezTo>
                    <a:pt x="562" y="1222"/>
                    <a:pt x="562" y="1222"/>
                    <a:pt x="562" y="1222"/>
                  </a:cubicBezTo>
                  <a:cubicBezTo>
                    <a:pt x="561" y="1221"/>
                    <a:pt x="561" y="1219"/>
                    <a:pt x="562" y="1219"/>
                  </a:cubicBezTo>
                  <a:cubicBezTo>
                    <a:pt x="563" y="1218"/>
                    <a:pt x="565" y="1218"/>
                    <a:pt x="566" y="1219"/>
                  </a:cubicBezTo>
                  <a:cubicBezTo>
                    <a:pt x="568" y="1221"/>
                    <a:pt x="568" y="1221"/>
                    <a:pt x="568" y="1221"/>
                  </a:cubicBezTo>
                  <a:cubicBezTo>
                    <a:pt x="569" y="1222"/>
                    <a:pt x="568" y="1224"/>
                    <a:pt x="567" y="1225"/>
                  </a:cubicBezTo>
                  <a:cubicBezTo>
                    <a:pt x="567" y="1225"/>
                    <a:pt x="566" y="1225"/>
                    <a:pt x="566" y="1225"/>
                  </a:cubicBezTo>
                  <a:close/>
                  <a:moveTo>
                    <a:pt x="554" y="1211"/>
                  </a:moveTo>
                  <a:cubicBezTo>
                    <a:pt x="554" y="1211"/>
                    <a:pt x="553" y="1211"/>
                    <a:pt x="552" y="1210"/>
                  </a:cubicBezTo>
                  <a:cubicBezTo>
                    <a:pt x="551" y="1208"/>
                    <a:pt x="551" y="1208"/>
                    <a:pt x="551" y="1208"/>
                  </a:cubicBezTo>
                  <a:cubicBezTo>
                    <a:pt x="550" y="1207"/>
                    <a:pt x="550" y="1205"/>
                    <a:pt x="551" y="1204"/>
                  </a:cubicBezTo>
                  <a:cubicBezTo>
                    <a:pt x="552" y="1204"/>
                    <a:pt x="553" y="1204"/>
                    <a:pt x="554" y="1205"/>
                  </a:cubicBezTo>
                  <a:cubicBezTo>
                    <a:pt x="556" y="1207"/>
                    <a:pt x="556" y="1207"/>
                    <a:pt x="556" y="1207"/>
                  </a:cubicBezTo>
                  <a:cubicBezTo>
                    <a:pt x="557" y="1208"/>
                    <a:pt x="557" y="1210"/>
                    <a:pt x="556" y="1210"/>
                  </a:cubicBezTo>
                  <a:cubicBezTo>
                    <a:pt x="555" y="1211"/>
                    <a:pt x="555" y="1211"/>
                    <a:pt x="554" y="1211"/>
                  </a:cubicBezTo>
                  <a:close/>
                  <a:moveTo>
                    <a:pt x="543" y="1197"/>
                  </a:moveTo>
                  <a:cubicBezTo>
                    <a:pt x="542" y="1197"/>
                    <a:pt x="541" y="1196"/>
                    <a:pt x="541" y="1196"/>
                  </a:cubicBezTo>
                  <a:cubicBezTo>
                    <a:pt x="539" y="1193"/>
                    <a:pt x="539" y="1193"/>
                    <a:pt x="539" y="1193"/>
                  </a:cubicBezTo>
                  <a:cubicBezTo>
                    <a:pt x="538" y="1192"/>
                    <a:pt x="538" y="1191"/>
                    <a:pt x="539" y="1190"/>
                  </a:cubicBezTo>
                  <a:cubicBezTo>
                    <a:pt x="540" y="1189"/>
                    <a:pt x="542" y="1189"/>
                    <a:pt x="543" y="1190"/>
                  </a:cubicBezTo>
                  <a:cubicBezTo>
                    <a:pt x="545" y="1193"/>
                    <a:pt x="545" y="1193"/>
                    <a:pt x="545" y="1193"/>
                  </a:cubicBezTo>
                  <a:cubicBezTo>
                    <a:pt x="545" y="1194"/>
                    <a:pt x="545" y="1195"/>
                    <a:pt x="544" y="1196"/>
                  </a:cubicBezTo>
                  <a:cubicBezTo>
                    <a:pt x="544" y="1196"/>
                    <a:pt x="543" y="1197"/>
                    <a:pt x="543" y="1197"/>
                  </a:cubicBezTo>
                  <a:close/>
                  <a:moveTo>
                    <a:pt x="531" y="1182"/>
                  </a:moveTo>
                  <a:cubicBezTo>
                    <a:pt x="531" y="1182"/>
                    <a:pt x="530" y="1182"/>
                    <a:pt x="529" y="1181"/>
                  </a:cubicBezTo>
                  <a:cubicBezTo>
                    <a:pt x="528" y="1179"/>
                    <a:pt x="528" y="1179"/>
                    <a:pt x="528" y="1179"/>
                  </a:cubicBezTo>
                  <a:cubicBezTo>
                    <a:pt x="527" y="1178"/>
                    <a:pt x="527" y="1176"/>
                    <a:pt x="528" y="1176"/>
                  </a:cubicBezTo>
                  <a:cubicBezTo>
                    <a:pt x="529" y="1175"/>
                    <a:pt x="531" y="1175"/>
                    <a:pt x="531" y="1176"/>
                  </a:cubicBezTo>
                  <a:cubicBezTo>
                    <a:pt x="533" y="1178"/>
                    <a:pt x="533" y="1178"/>
                    <a:pt x="533" y="1178"/>
                  </a:cubicBezTo>
                  <a:cubicBezTo>
                    <a:pt x="534" y="1179"/>
                    <a:pt x="534" y="1181"/>
                    <a:pt x="533" y="1182"/>
                  </a:cubicBezTo>
                  <a:cubicBezTo>
                    <a:pt x="532" y="1182"/>
                    <a:pt x="532" y="1182"/>
                    <a:pt x="531" y="1182"/>
                  </a:cubicBezTo>
                  <a:close/>
                  <a:moveTo>
                    <a:pt x="520" y="1168"/>
                  </a:moveTo>
                  <a:cubicBezTo>
                    <a:pt x="519" y="1168"/>
                    <a:pt x="519" y="1168"/>
                    <a:pt x="518" y="1167"/>
                  </a:cubicBezTo>
                  <a:cubicBezTo>
                    <a:pt x="516" y="1165"/>
                    <a:pt x="516" y="1165"/>
                    <a:pt x="516" y="1165"/>
                  </a:cubicBezTo>
                  <a:cubicBezTo>
                    <a:pt x="515" y="1163"/>
                    <a:pt x="516" y="1162"/>
                    <a:pt x="517" y="1161"/>
                  </a:cubicBezTo>
                  <a:cubicBezTo>
                    <a:pt x="518" y="1160"/>
                    <a:pt x="519" y="1161"/>
                    <a:pt x="520" y="1162"/>
                  </a:cubicBezTo>
                  <a:cubicBezTo>
                    <a:pt x="522" y="1164"/>
                    <a:pt x="522" y="1164"/>
                    <a:pt x="522" y="1164"/>
                  </a:cubicBezTo>
                  <a:cubicBezTo>
                    <a:pt x="523" y="1165"/>
                    <a:pt x="523" y="1167"/>
                    <a:pt x="522" y="1167"/>
                  </a:cubicBezTo>
                  <a:cubicBezTo>
                    <a:pt x="521" y="1168"/>
                    <a:pt x="521" y="1168"/>
                    <a:pt x="520" y="1168"/>
                  </a:cubicBezTo>
                  <a:close/>
                  <a:moveTo>
                    <a:pt x="509" y="1153"/>
                  </a:moveTo>
                  <a:cubicBezTo>
                    <a:pt x="508" y="1153"/>
                    <a:pt x="507" y="1153"/>
                    <a:pt x="507" y="1152"/>
                  </a:cubicBezTo>
                  <a:cubicBezTo>
                    <a:pt x="505" y="1150"/>
                    <a:pt x="505" y="1150"/>
                    <a:pt x="505" y="1150"/>
                  </a:cubicBezTo>
                  <a:cubicBezTo>
                    <a:pt x="504" y="1149"/>
                    <a:pt x="504" y="1147"/>
                    <a:pt x="506" y="1147"/>
                  </a:cubicBezTo>
                  <a:cubicBezTo>
                    <a:pt x="507" y="1146"/>
                    <a:pt x="508" y="1146"/>
                    <a:pt x="509" y="1147"/>
                  </a:cubicBezTo>
                  <a:cubicBezTo>
                    <a:pt x="511" y="1149"/>
                    <a:pt x="511" y="1149"/>
                    <a:pt x="511" y="1149"/>
                  </a:cubicBezTo>
                  <a:cubicBezTo>
                    <a:pt x="512" y="1151"/>
                    <a:pt x="511" y="1152"/>
                    <a:pt x="510" y="1153"/>
                  </a:cubicBezTo>
                  <a:cubicBezTo>
                    <a:pt x="510" y="1153"/>
                    <a:pt x="509" y="1153"/>
                    <a:pt x="509" y="1153"/>
                  </a:cubicBezTo>
                  <a:close/>
                  <a:moveTo>
                    <a:pt x="498" y="1139"/>
                  </a:moveTo>
                  <a:cubicBezTo>
                    <a:pt x="497" y="1139"/>
                    <a:pt x="496" y="1138"/>
                    <a:pt x="496" y="1138"/>
                  </a:cubicBezTo>
                  <a:cubicBezTo>
                    <a:pt x="494" y="1135"/>
                    <a:pt x="494" y="1135"/>
                    <a:pt x="494" y="1135"/>
                  </a:cubicBezTo>
                  <a:cubicBezTo>
                    <a:pt x="493" y="1134"/>
                    <a:pt x="493" y="1133"/>
                    <a:pt x="494" y="1132"/>
                  </a:cubicBezTo>
                  <a:cubicBezTo>
                    <a:pt x="495" y="1131"/>
                    <a:pt x="497" y="1131"/>
                    <a:pt x="498" y="1132"/>
                  </a:cubicBezTo>
                  <a:cubicBezTo>
                    <a:pt x="500" y="1135"/>
                    <a:pt x="500" y="1135"/>
                    <a:pt x="500" y="1135"/>
                  </a:cubicBezTo>
                  <a:cubicBezTo>
                    <a:pt x="500" y="1136"/>
                    <a:pt x="500" y="1137"/>
                    <a:pt x="499" y="1138"/>
                  </a:cubicBezTo>
                  <a:cubicBezTo>
                    <a:pt x="499" y="1139"/>
                    <a:pt x="498" y="1139"/>
                    <a:pt x="498" y="1139"/>
                  </a:cubicBezTo>
                  <a:close/>
                  <a:moveTo>
                    <a:pt x="487" y="1124"/>
                  </a:moveTo>
                  <a:cubicBezTo>
                    <a:pt x="486" y="1124"/>
                    <a:pt x="485" y="1124"/>
                    <a:pt x="485" y="1123"/>
                  </a:cubicBezTo>
                  <a:cubicBezTo>
                    <a:pt x="483" y="1121"/>
                    <a:pt x="483" y="1121"/>
                    <a:pt x="483" y="1121"/>
                  </a:cubicBezTo>
                  <a:cubicBezTo>
                    <a:pt x="482" y="1120"/>
                    <a:pt x="482" y="1118"/>
                    <a:pt x="483" y="1117"/>
                  </a:cubicBezTo>
                  <a:cubicBezTo>
                    <a:pt x="485" y="1117"/>
                    <a:pt x="486" y="1117"/>
                    <a:pt x="487" y="1118"/>
                  </a:cubicBezTo>
                  <a:cubicBezTo>
                    <a:pt x="489" y="1120"/>
                    <a:pt x="489" y="1120"/>
                    <a:pt x="489" y="1120"/>
                  </a:cubicBezTo>
                  <a:cubicBezTo>
                    <a:pt x="489" y="1121"/>
                    <a:pt x="489" y="1123"/>
                    <a:pt x="488" y="1124"/>
                  </a:cubicBezTo>
                  <a:cubicBezTo>
                    <a:pt x="488" y="1124"/>
                    <a:pt x="487" y="1124"/>
                    <a:pt x="487" y="1124"/>
                  </a:cubicBezTo>
                  <a:close/>
                  <a:moveTo>
                    <a:pt x="476" y="1109"/>
                  </a:moveTo>
                  <a:cubicBezTo>
                    <a:pt x="475" y="1109"/>
                    <a:pt x="474" y="1109"/>
                    <a:pt x="474" y="1108"/>
                  </a:cubicBezTo>
                  <a:cubicBezTo>
                    <a:pt x="472" y="1106"/>
                    <a:pt x="472" y="1106"/>
                    <a:pt x="472" y="1106"/>
                  </a:cubicBezTo>
                  <a:cubicBezTo>
                    <a:pt x="471" y="1105"/>
                    <a:pt x="472" y="1103"/>
                    <a:pt x="473" y="1103"/>
                  </a:cubicBezTo>
                  <a:cubicBezTo>
                    <a:pt x="474" y="1102"/>
                    <a:pt x="475" y="1102"/>
                    <a:pt x="476" y="1103"/>
                  </a:cubicBezTo>
                  <a:cubicBezTo>
                    <a:pt x="478" y="1106"/>
                    <a:pt x="478" y="1106"/>
                    <a:pt x="478" y="1106"/>
                  </a:cubicBezTo>
                  <a:cubicBezTo>
                    <a:pt x="479" y="1107"/>
                    <a:pt x="478" y="1108"/>
                    <a:pt x="477" y="1109"/>
                  </a:cubicBezTo>
                  <a:cubicBezTo>
                    <a:pt x="477" y="1109"/>
                    <a:pt x="476" y="1109"/>
                    <a:pt x="476" y="1109"/>
                  </a:cubicBezTo>
                  <a:close/>
                  <a:moveTo>
                    <a:pt x="465" y="1095"/>
                  </a:moveTo>
                  <a:cubicBezTo>
                    <a:pt x="464" y="1095"/>
                    <a:pt x="464" y="1094"/>
                    <a:pt x="463" y="1094"/>
                  </a:cubicBezTo>
                  <a:cubicBezTo>
                    <a:pt x="461" y="1091"/>
                    <a:pt x="461" y="1091"/>
                    <a:pt x="461" y="1091"/>
                  </a:cubicBezTo>
                  <a:cubicBezTo>
                    <a:pt x="461" y="1090"/>
                    <a:pt x="461" y="1088"/>
                    <a:pt x="462" y="1088"/>
                  </a:cubicBezTo>
                  <a:cubicBezTo>
                    <a:pt x="463" y="1087"/>
                    <a:pt x="464" y="1087"/>
                    <a:pt x="465" y="1088"/>
                  </a:cubicBezTo>
                  <a:cubicBezTo>
                    <a:pt x="467" y="1091"/>
                    <a:pt x="467" y="1091"/>
                    <a:pt x="467" y="1091"/>
                  </a:cubicBezTo>
                  <a:cubicBezTo>
                    <a:pt x="468" y="1092"/>
                    <a:pt x="467" y="1093"/>
                    <a:pt x="466" y="1094"/>
                  </a:cubicBezTo>
                  <a:cubicBezTo>
                    <a:pt x="466" y="1094"/>
                    <a:pt x="465" y="1095"/>
                    <a:pt x="465" y="1095"/>
                  </a:cubicBezTo>
                  <a:close/>
                  <a:moveTo>
                    <a:pt x="454" y="1080"/>
                  </a:moveTo>
                  <a:cubicBezTo>
                    <a:pt x="454" y="1080"/>
                    <a:pt x="453" y="1079"/>
                    <a:pt x="452" y="1079"/>
                  </a:cubicBezTo>
                  <a:cubicBezTo>
                    <a:pt x="451" y="1076"/>
                    <a:pt x="451" y="1076"/>
                    <a:pt x="451" y="1076"/>
                  </a:cubicBezTo>
                  <a:cubicBezTo>
                    <a:pt x="450" y="1075"/>
                    <a:pt x="450" y="1074"/>
                    <a:pt x="451" y="1073"/>
                  </a:cubicBezTo>
                  <a:cubicBezTo>
                    <a:pt x="452" y="1072"/>
                    <a:pt x="454" y="1072"/>
                    <a:pt x="454" y="1073"/>
                  </a:cubicBezTo>
                  <a:cubicBezTo>
                    <a:pt x="456" y="1076"/>
                    <a:pt x="456" y="1076"/>
                    <a:pt x="456" y="1076"/>
                  </a:cubicBezTo>
                  <a:cubicBezTo>
                    <a:pt x="457" y="1077"/>
                    <a:pt x="457" y="1078"/>
                    <a:pt x="456" y="1079"/>
                  </a:cubicBezTo>
                  <a:cubicBezTo>
                    <a:pt x="455" y="1079"/>
                    <a:pt x="455" y="1080"/>
                    <a:pt x="454" y="1080"/>
                  </a:cubicBezTo>
                  <a:close/>
                  <a:moveTo>
                    <a:pt x="444" y="1065"/>
                  </a:moveTo>
                  <a:cubicBezTo>
                    <a:pt x="443" y="1065"/>
                    <a:pt x="442" y="1064"/>
                    <a:pt x="442" y="1064"/>
                  </a:cubicBezTo>
                  <a:cubicBezTo>
                    <a:pt x="440" y="1061"/>
                    <a:pt x="440" y="1061"/>
                    <a:pt x="440" y="1061"/>
                  </a:cubicBezTo>
                  <a:cubicBezTo>
                    <a:pt x="439" y="1060"/>
                    <a:pt x="439" y="1059"/>
                    <a:pt x="441" y="1058"/>
                  </a:cubicBezTo>
                  <a:cubicBezTo>
                    <a:pt x="442" y="1057"/>
                    <a:pt x="443" y="1057"/>
                    <a:pt x="444" y="1058"/>
                  </a:cubicBezTo>
                  <a:cubicBezTo>
                    <a:pt x="446" y="1061"/>
                    <a:pt x="446" y="1061"/>
                    <a:pt x="446" y="1061"/>
                  </a:cubicBezTo>
                  <a:cubicBezTo>
                    <a:pt x="446" y="1062"/>
                    <a:pt x="446" y="1063"/>
                    <a:pt x="445" y="1064"/>
                  </a:cubicBezTo>
                  <a:cubicBezTo>
                    <a:pt x="445" y="1065"/>
                    <a:pt x="444" y="1065"/>
                    <a:pt x="444" y="1065"/>
                  </a:cubicBezTo>
                  <a:close/>
                  <a:moveTo>
                    <a:pt x="433" y="1050"/>
                  </a:moveTo>
                  <a:cubicBezTo>
                    <a:pt x="432" y="1050"/>
                    <a:pt x="432" y="1049"/>
                    <a:pt x="431" y="1049"/>
                  </a:cubicBezTo>
                  <a:cubicBezTo>
                    <a:pt x="430" y="1046"/>
                    <a:pt x="430" y="1046"/>
                    <a:pt x="430" y="1046"/>
                  </a:cubicBezTo>
                  <a:cubicBezTo>
                    <a:pt x="429" y="1045"/>
                    <a:pt x="429" y="1044"/>
                    <a:pt x="430" y="1043"/>
                  </a:cubicBezTo>
                  <a:cubicBezTo>
                    <a:pt x="431" y="1042"/>
                    <a:pt x="433" y="1042"/>
                    <a:pt x="433" y="1043"/>
                  </a:cubicBezTo>
                  <a:cubicBezTo>
                    <a:pt x="435" y="1046"/>
                    <a:pt x="435" y="1046"/>
                    <a:pt x="435" y="1046"/>
                  </a:cubicBezTo>
                  <a:cubicBezTo>
                    <a:pt x="436" y="1047"/>
                    <a:pt x="436" y="1048"/>
                    <a:pt x="435" y="1049"/>
                  </a:cubicBezTo>
                  <a:cubicBezTo>
                    <a:pt x="434" y="1049"/>
                    <a:pt x="434" y="1050"/>
                    <a:pt x="433" y="1050"/>
                  </a:cubicBezTo>
                  <a:close/>
                  <a:moveTo>
                    <a:pt x="423" y="1034"/>
                  </a:moveTo>
                  <a:cubicBezTo>
                    <a:pt x="422" y="1034"/>
                    <a:pt x="421" y="1034"/>
                    <a:pt x="421" y="1033"/>
                  </a:cubicBezTo>
                  <a:cubicBezTo>
                    <a:pt x="419" y="1031"/>
                    <a:pt x="419" y="1031"/>
                    <a:pt x="419" y="1031"/>
                  </a:cubicBezTo>
                  <a:cubicBezTo>
                    <a:pt x="418" y="1030"/>
                    <a:pt x="419" y="1028"/>
                    <a:pt x="420" y="1028"/>
                  </a:cubicBezTo>
                  <a:cubicBezTo>
                    <a:pt x="421" y="1027"/>
                    <a:pt x="422" y="1027"/>
                    <a:pt x="423" y="1028"/>
                  </a:cubicBezTo>
                  <a:cubicBezTo>
                    <a:pt x="425" y="1031"/>
                    <a:pt x="425" y="1031"/>
                    <a:pt x="425" y="1031"/>
                  </a:cubicBezTo>
                  <a:cubicBezTo>
                    <a:pt x="426" y="1032"/>
                    <a:pt x="425" y="1033"/>
                    <a:pt x="424" y="1034"/>
                  </a:cubicBezTo>
                  <a:cubicBezTo>
                    <a:pt x="424" y="1034"/>
                    <a:pt x="423" y="1034"/>
                    <a:pt x="423" y="1034"/>
                  </a:cubicBezTo>
                  <a:close/>
                  <a:moveTo>
                    <a:pt x="413" y="1019"/>
                  </a:moveTo>
                  <a:cubicBezTo>
                    <a:pt x="412" y="1019"/>
                    <a:pt x="411" y="1019"/>
                    <a:pt x="411" y="1018"/>
                  </a:cubicBezTo>
                  <a:cubicBezTo>
                    <a:pt x="409" y="1016"/>
                    <a:pt x="409" y="1016"/>
                    <a:pt x="409" y="1016"/>
                  </a:cubicBezTo>
                  <a:cubicBezTo>
                    <a:pt x="408" y="1015"/>
                    <a:pt x="408" y="1013"/>
                    <a:pt x="409" y="1012"/>
                  </a:cubicBezTo>
                  <a:cubicBezTo>
                    <a:pt x="411" y="1012"/>
                    <a:pt x="412" y="1012"/>
                    <a:pt x="413" y="1013"/>
                  </a:cubicBezTo>
                  <a:cubicBezTo>
                    <a:pt x="414" y="1016"/>
                    <a:pt x="414" y="1016"/>
                    <a:pt x="414" y="1016"/>
                  </a:cubicBezTo>
                  <a:cubicBezTo>
                    <a:pt x="415" y="1017"/>
                    <a:pt x="415" y="1018"/>
                    <a:pt x="414" y="1019"/>
                  </a:cubicBezTo>
                  <a:cubicBezTo>
                    <a:pt x="413" y="1019"/>
                    <a:pt x="413" y="1019"/>
                    <a:pt x="413" y="1019"/>
                  </a:cubicBezTo>
                  <a:close/>
                  <a:moveTo>
                    <a:pt x="402" y="1004"/>
                  </a:moveTo>
                  <a:cubicBezTo>
                    <a:pt x="402" y="1004"/>
                    <a:pt x="401" y="1004"/>
                    <a:pt x="400" y="1003"/>
                  </a:cubicBezTo>
                  <a:cubicBezTo>
                    <a:pt x="399" y="1000"/>
                    <a:pt x="399" y="1000"/>
                    <a:pt x="399" y="1000"/>
                  </a:cubicBezTo>
                  <a:cubicBezTo>
                    <a:pt x="398" y="999"/>
                    <a:pt x="398" y="998"/>
                    <a:pt x="399" y="997"/>
                  </a:cubicBezTo>
                  <a:cubicBezTo>
                    <a:pt x="400" y="996"/>
                    <a:pt x="402" y="997"/>
                    <a:pt x="403" y="998"/>
                  </a:cubicBezTo>
                  <a:cubicBezTo>
                    <a:pt x="404" y="1000"/>
                    <a:pt x="404" y="1000"/>
                    <a:pt x="404" y="1000"/>
                  </a:cubicBezTo>
                  <a:cubicBezTo>
                    <a:pt x="405" y="1001"/>
                    <a:pt x="405" y="1003"/>
                    <a:pt x="404" y="1004"/>
                  </a:cubicBezTo>
                  <a:cubicBezTo>
                    <a:pt x="403" y="1004"/>
                    <a:pt x="403" y="1004"/>
                    <a:pt x="402" y="1004"/>
                  </a:cubicBezTo>
                  <a:close/>
                  <a:moveTo>
                    <a:pt x="392" y="989"/>
                  </a:moveTo>
                  <a:cubicBezTo>
                    <a:pt x="391" y="989"/>
                    <a:pt x="391" y="988"/>
                    <a:pt x="390" y="988"/>
                  </a:cubicBezTo>
                  <a:cubicBezTo>
                    <a:pt x="389" y="985"/>
                    <a:pt x="389" y="985"/>
                    <a:pt x="389" y="985"/>
                  </a:cubicBezTo>
                  <a:cubicBezTo>
                    <a:pt x="388" y="984"/>
                    <a:pt x="388" y="983"/>
                    <a:pt x="389" y="982"/>
                  </a:cubicBezTo>
                  <a:cubicBezTo>
                    <a:pt x="390" y="981"/>
                    <a:pt x="392" y="981"/>
                    <a:pt x="393" y="983"/>
                  </a:cubicBezTo>
                  <a:cubicBezTo>
                    <a:pt x="394" y="985"/>
                    <a:pt x="394" y="985"/>
                    <a:pt x="394" y="985"/>
                  </a:cubicBezTo>
                  <a:cubicBezTo>
                    <a:pt x="395" y="986"/>
                    <a:pt x="395" y="988"/>
                    <a:pt x="394" y="988"/>
                  </a:cubicBezTo>
                  <a:cubicBezTo>
                    <a:pt x="393" y="989"/>
                    <a:pt x="393" y="989"/>
                    <a:pt x="392" y="989"/>
                  </a:cubicBezTo>
                  <a:close/>
                  <a:moveTo>
                    <a:pt x="382" y="973"/>
                  </a:moveTo>
                  <a:cubicBezTo>
                    <a:pt x="382" y="973"/>
                    <a:pt x="381" y="973"/>
                    <a:pt x="380" y="972"/>
                  </a:cubicBezTo>
                  <a:cubicBezTo>
                    <a:pt x="379" y="970"/>
                    <a:pt x="379" y="970"/>
                    <a:pt x="379" y="970"/>
                  </a:cubicBezTo>
                  <a:cubicBezTo>
                    <a:pt x="378" y="969"/>
                    <a:pt x="378" y="967"/>
                    <a:pt x="379" y="966"/>
                  </a:cubicBezTo>
                  <a:cubicBezTo>
                    <a:pt x="380" y="966"/>
                    <a:pt x="382" y="966"/>
                    <a:pt x="383" y="967"/>
                  </a:cubicBezTo>
                  <a:cubicBezTo>
                    <a:pt x="384" y="970"/>
                    <a:pt x="384" y="970"/>
                    <a:pt x="384" y="970"/>
                  </a:cubicBezTo>
                  <a:cubicBezTo>
                    <a:pt x="385" y="971"/>
                    <a:pt x="385" y="972"/>
                    <a:pt x="384" y="973"/>
                  </a:cubicBezTo>
                  <a:cubicBezTo>
                    <a:pt x="383" y="973"/>
                    <a:pt x="383" y="973"/>
                    <a:pt x="382" y="973"/>
                  </a:cubicBezTo>
                  <a:close/>
                  <a:moveTo>
                    <a:pt x="372" y="958"/>
                  </a:moveTo>
                  <a:cubicBezTo>
                    <a:pt x="372" y="958"/>
                    <a:pt x="371" y="958"/>
                    <a:pt x="370" y="957"/>
                  </a:cubicBezTo>
                  <a:cubicBezTo>
                    <a:pt x="369" y="954"/>
                    <a:pt x="369" y="954"/>
                    <a:pt x="369" y="954"/>
                  </a:cubicBezTo>
                  <a:cubicBezTo>
                    <a:pt x="368" y="953"/>
                    <a:pt x="368" y="952"/>
                    <a:pt x="370" y="951"/>
                  </a:cubicBezTo>
                  <a:cubicBezTo>
                    <a:pt x="371" y="950"/>
                    <a:pt x="372" y="951"/>
                    <a:pt x="373" y="952"/>
                  </a:cubicBezTo>
                  <a:cubicBezTo>
                    <a:pt x="374" y="954"/>
                    <a:pt x="374" y="954"/>
                    <a:pt x="374" y="954"/>
                  </a:cubicBezTo>
                  <a:cubicBezTo>
                    <a:pt x="375" y="955"/>
                    <a:pt x="375" y="957"/>
                    <a:pt x="374" y="958"/>
                  </a:cubicBezTo>
                  <a:cubicBezTo>
                    <a:pt x="373" y="958"/>
                    <a:pt x="373" y="958"/>
                    <a:pt x="372" y="958"/>
                  </a:cubicBezTo>
                  <a:close/>
                  <a:moveTo>
                    <a:pt x="363" y="942"/>
                  </a:moveTo>
                  <a:cubicBezTo>
                    <a:pt x="362" y="942"/>
                    <a:pt x="361" y="942"/>
                    <a:pt x="361" y="941"/>
                  </a:cubicBezTo>
                  <a:cubicBezTo>
                    <a:pt x="359" y="939"/>
                    <a:pt x="359" y="939"/>
                    <a:pt x="359" y="939"/>
                  </a:cubicBezTo>
                  <a:cubicBezTo>
                    <a:pt x="358" y="938"/>
                    <a:pt x="359" y="936"/>
                    <a:pt x="360" y="935"/>
                  </a:cubicBezTo>
                  <a:cubicBezTo>
                    <a:pt x="361" y="935"/>
                    <a:pt x="362" y="935"/>
                    <a:pt x="363" y="936"/>
                  </a:cubicBezTo>
                  <a:cubicBezTo>
                    <a:pt x="365" y="939"/>
                    <a:pt x="365" y="939"/>
                    <a:pt x="365" y="939"/>
                  </a:cubicBezTo>
                  <a:cubicBezTo>
                    <a:pt x="365" y="940"/>
                    <a:pt x="365" y="941"/>
                    <a:pt x="364" y="942"/>
                  </a:cubicBezTo>
                  <a:cubicBezTo>
                    <a:pt x="364" y="942"/>
                    <a:pt x="363" y="942"/>
                    <a:pt x="363" y="942"/>
                  </a:cubicBezTo>
                  <a:close/>
                  <a:moveTo>
                    <a:pt x="353" y="927"/>
                  </a:moveTo>
                  <a:cubicBezTo>
                    <a:pt x="352" y="927"/>
                    <a:pt x="351" y="926"/>
                    <a:pt x="351" y="926"/>
                  </a:cubicBezTo>
                  <a:cubicBezTo>
                    <a:pt x="349" y="923"/>
                    <a:pt x="349" y="923"/>
                    <a:pt x="349" y="923"/>
                  </a:cubicBezTo>
                  <a:cubicBezTo>
                    <a:pt x="349" y="922"/>
                    <a:pt x="349" y="921"/>
                    <a:pt x="350" y="920"/>
                  </a:cubicBezTo>
                  <a:cubicBezTo>
                    <a:pt x="351" y="919"/>
                    <a:pt x="353" y="919"/>
                    <a:pt x="353" y="921"/>
                  </a:cubicBezTo>
                  <a:cubicBezTo>
                    <a:pt x="355" y="923"/>
                    <a:pt x="355" y="923"/>
                    <a:pt x="355" y="923"/>
                  </a:cubicBezTo>
                  <a:cubicBezTo>
                    <a:pt x="356" y="924"/>
                    <a:pt x="355" y="926"/>
                    <a:pt x="354" y="926"/>
                  </a:cubicBezTo>
                  <a:cubicBezTo>
                    <a:pt x="354" y="927"/>
                    <a:pt x="353" y="927"/>
                    <a:pt x="353" y="927"/>
                  </a:cubicBezTo>
                  <a:close/>
                  <a:moveTo>
                    <a:pt x="344" y="911"/>
                  </a:moveTo>
                  <a:cubicBezTo>
                    <a:pt x="343" y="911"/>
                    <a:pt x="342" y="911"/>
                    <a:pt x="341" y="910"/>
                  </a:cubicBezTo>
                  <a:cubicBezTo>
                    <a:pt x="340" y="907"/>
                    <a:pt x="340" y="907"/>
                    <a:pt x="340" y="907"/>
                  </a:cubicBezTo>
                  <a:cubicBezTo>
                    <a:pt x="339" y="906"/>
                    <a:pt x="340" y="905"/>
                    <a:pt x="341" y="904"/>
                  </a:cubicBezTo>
                  <a:cubicBezTo>
                    <a:pt x="342" y="903"/>
                    <a:pt x="343" y="904"/>
                    <a:pt x="344" y="905"/>
                  </a:cubicBezTo>
                  <a:cubicBezTo>
                    <a:pt x="346" y="908"/>
                    <a:pt x="346" y="908"/>
                    <a:pt x="346" y="908"/>
                  </a:cubicBezTo>
                  <a:cubicBezTo>
                    <a:pt x="346" y="909"/>
                    <a:pt x="346" y="910"/>
                    <a:pt x="345" y="911"/>
                  </a:cubicBezTo>
                  <a:cubicBezTo>
                    <a:pt x="344" y="911"/>
                    <a:pt x="344" y="911"/>
                    <a:pt x="344" y="911"/>
                  </a:cubicBezTo>
                  <a:close/>
                  <a:moveTo>
                    <a:pt x="334" y="895"/>
                  </a:moveTo>
                  <a:cubicBezTo>
                    <a:pt x="333" y="895"/>
                    <a:pt x="332" y="895"/>
                    <a:pt x="332" y="894"/>
                  </a:cubicBezTo>
                  <a:cubicBezTo>
                    <a:pt x="330" y="892"/>
                    <a:pt x="330" y="892"/>
                    <a:pt x="330" y="892"/>
                  </a:cubicBezTo>
                  <a:cubicBezTo>
                    <a:pt x="330" y="891"/>
                    <a:pt x="330" y="889"/>
                    <a:pt x="331" y="888"/>
                  </a:cubicBezTo>
                  <a:cubicBezTo>
                    <a:pt x="332" y="888"/>
                    <a:pt x="334" y="888"/>
                    <a:pt x="335" y="889"/>
                  </a:cubicBezTo>
                  <a:cubicBezTo>
                    <a:pt x="336" y="892"/>
                    <a:pt x="336" y="892"/>
                    <a:pt x="336" y="892"/>
                  </a:cubicBezTo>
                  <a:cubicBezTo>
                    <a:pt x="337" y="893"/>
                    <a:pt x="336" y="894"/>
                    <a:pt x="335" y="895"/>
                  </a:cubicBezTo>
                  <a:cubicBezTo>
                    <a:pt x="335" y="895"/>
                    <a:pt x="334" y="895"/>
                    <a:pt x="334" y="895"/>
                  </a:cubicBezTo>
                  <a:close/>
                  <a:moveTo>
                    <a:pt x="325" y="880"/>
                  </a:moveTo>
                  <a:cubicBezTo>
                    <a:pt x="324" y="880"/>
                    <a:pt x="323" y="879"/>
                    <a:pt x="323" y="879"/>
                  </a:cubicBezTo>
                  <a:cubicBezTo>
                    <a:pt x="321" y="876"/>
                    <a:pt x="321" y="876"/>
                    <a:pt x="321" y="876"/>
                  </a:cubicBezTo>
                  <a:cubicBezTo>
                    <a:pt x="320" y="875"/>
                    <a:pt x="321" y="873"/>
                    <a:pt x="322" y="873"/>
                  </a:cubicBezTo>
                  <a:cubicBezTo>
                    <a:pt x="323" y="872"/>
                    <a:pt x="325" y="872"/>
                    <a:pt x="325" y="873"/>
                  </a:cubicBezTo>
                  <a:cubicBezTo>
                    <a:pt x="327" y="876"/>
                    <a:pt x="327" y="876"/>
                    <a:pt x="327" y="876"/>
                  </a:cubicBezTo>
                  <a:cubicBezTo>
                    <a:pt x="327" y="877"/>
                    <a:pt x="327" y="879"/>
                    <a:pt x="326" y="879"/>
                  </a:cubicBezTo>
                  <a:cubicBezTo>
                    <a:pt x="326" y="880"/>
                    <a:pt x="325" y="880"/>
                    <a:pt x="325" y="880"/>
                  </a:cubicBezTo>
                  <a:close/>
                  <a:moveTo>
                    <a:pt x="316" y="864"/>
                  </a:moveTo>
                  <a:cubicBezTo>
                    <a:pt x="315" y="864"/>
                    <a:pt x="314" y="863"/>
                    <a:pt x="313" y="863"/>
                  </a:cubicBezTo>
                  <a:cubicBezTo>
                    <a:pt x="312" y="860"/>
                    <a:pt x="312" y="860"/>
                    <a:pt x="312" y="860"/>
                  </a:cubicBezTo>
                  <a:cubicBezTo>
                    <a:pt x="311" y="859"/>
                    <a:pt x="312" y="857"/>
                    <a:pt x="313" y="857"/>
                  </a:cubicBezTo>
                  <a:cubicBezTo>
                    <a:pt x="314" y="856"/>
                    <a:pt x="315" y="856"/>
                    <a:pt x="316" y="858"/>
                  </a:cubicBezTo>
                  <a:cubicBezTo>
                    <a:pt x="318" y="860"/>
                    <a:pt x="318" y="860"/>
                    <a:pt x="318" y="860"/>
                  </a:cubicBezTo>
                  <a:cubicBezTo>
                    <a:pt x="318" y="861"/>
                    <a:pt x="318" y="863"/>
                    <a:pt x="317" y="864"/>
                  </a:cubicBezTo>
                  <a:cubicBezTo>
                    <a:pt x="316" y="864"/>
                    <a:pt x="316" y="864"/>
                    <a:pt x="316" y="864"/>
                  </a:cubicBezTo>
                  <a:close/>
                  <a:moveTo>
                    <a:pt x="306" y="848"/>
                  </a:moveTo>
                  <a:cubicBezTo>
                    <a:pt x="306" y="848"/>
                    <a:pt x="305" y="848"/>
                    <a:pt x="304" y="847"/>
                  </a:cubicBezTo>
                  <a:cubicBezTo>
                    <a:pt x="303" y="844"/>
                    <a:pt x="303" y="844"/>
                    <a:pt x="303" y="844"/>
                  </a:cubicBezTo>
                  <a:cubicBezTo>
                    <a:pt x="302" y="843"/>
                    <a:pt x="303" y="841"/>
                    <a:pt x="304" y="841"/>
                  </a:cubicBezTo>
                  <a:cubicBezTo>
                    <a:pt x="305" y="840"/>
                    <a:pt x="306" y="841"/>
                    <a:pt x="307" y="842"/>
                  </a:cubicBezTo>
                  <a:cubicBezTo>
                    <a:pt x="309" y="844"/>
                    <a:pt x="309" y="844"/>
                    <a:pt x="309" y="844"/>
                  </a:cubicBezTo>
                  <a:cubicBezTo>
                    <a:pt x="309" y="846"/>
                    <a:pt x="309" y="847"/>
                    <a:pt x="308" y="848"/>
                  </a:cubicBezTo>
                  <a:cubicBezTo>
                    <a:pt x="307" y="848"/>
                    <a:pt x="307" y="848"/>
                    <a:pt x="306" y="848"/>
                  </a:cubicBezTo>
                  <a:close/>
                  <a:moveTo>
                    <a:pt x="297" y="832"/>
                  </a:moveTo>
                  <a:cubicBezTo>
                    <a:pt x="297" y="832"/>
                    <a:pt x="296" y="832"/>
                    <a:pt x="295" y="831"/>
                  </a:cubicBezTo>
                  <a:cubicBezTo>
                    <a:pt x="294" y="828"/>
                    <a:pt x="294" y="828"/>
                    <a:pt x="294" y="828"/>
                  </a:cubicBezTo>
                  <a:cubicBezTo>
                    <a:pt x="293" y="827"/>
                    <a:pt x="294" y="825"/>
                    <a:pt x="295" y="825"/>
                  </a:cubicBezTo>
                  <a:cubicBezTo>
                    <a:pt x="296" y="824"/>
                    <a:pt x="297" y="825"/>
                    <a:pt x="298" y="826"/>
                  </a:cubicBezTo>
                  <a:cubicBezTo>
                    <a:pt x="300" y="828"/>
                    <a:pt x="300" y="828"/>
                    <a:pt x="300" y="828"/>
                  </a:cubicBezTo>
                  <a:cubicBezTo>
                    <a:pt x="300" y="830"/>
                    <a:pt x="300" y="831"/>
                    <a:pt x="299" y="832"/>
                  </a:cubicBezTo>
                  <a:cubicBezTo>
                    <a:pt x="298" y="832"/>
                    <a:pt x="298" y="832"/>
                    <a:pt x="297" y="832"/>
                  </a:cubicBezTo>
                  <a:close/>
                  <a:moveTo>
                    <a:pt x="289" y="816"/>
                  </a:moveTo>
                  <a:cubicBezTo>
                    <a:pt x="288" y="816"/>
                    <a:pt x="287" y="816"/>
                    <a:pt x="286" y="815"/>
                  </a:cubicBezTo>
                  <a:cubicBezTo>
                    <a:pt x="285" y="812"/>
                    <a:pt x="285" y="812"/>
                    <a:pt x="285" y="812"/>
                  </a:cubicBezTo>
                  <a:cubicBezTo>
                    <a:pt x="284" y="811"/>
                    <a:pt x="285" y="809"/>
                    <a:pt x="286" y="809"/>
                  </a:cubicBezTo>
                  <a:cubicBezTo>
                    <a:pt x="287" y="808"/>
                    <a:pt x="289" y="809"/>
                    <a:pt x="289" y="810"/>
                  </a:cubicBezTo>
                  <a:cubicBezTo>
                    <a:pt x="291" y="812"/>
                    <a:pt x="291" y="812"/>
                    <a:pt x="291" y="812"/>
                  </a:cubicBezTo>
                  <a:cubicBezTo>
                    <a:pt x="291" y="814"/>
                    <a:pt x="291" y="815"/>
                    <a:pt x="290" y="816"/>
                  </a:cubicBezTo>
                  <a:cubicBezTo>
                    <a:pt x="289" y="816"/>
                    <a:pt x="289" y="816"/>
                    <a:pt x="289" y="816"/>
                  </a:cubicBezTo>
                  <a:close/>
                  <a:moveTo>
                    <a:pt x="280" y="800"/>
                  </a:moveTo>
                  <a:cubicBezTo>
                    <a:pt x="279" y="800"/>
                    <a:pt x="278" y="799"/>
                    <a:pt x="278" y="799"/>
                  </a:cubicBezTo>
                  <a:cubicBezTo>
                    <a:pt x="276" y="796"/>
                    <a:pt x="276" y="796"/>
                    <a:pt x="276" y="796"/>
                  </a:cubicBezTo>
                  <a:cubicBezTo>
                    <a:pt x="276" y="795"/>
                    <a:pt x="276" y="793"/>
                    <a:pt x="277" y="793"/>
                  </a:cubicBezTo>
                  <a:cubicBezTo>
                    <a:pt x="278" y="792"/>
                    <a:pt x="280" y="793"/>
                    <a:pt x="280" y="794"/>
                  </a:cubicBezTo>
                  <a:cubicBezTo>
                    <a:pt x="282" y="796"/>
                    <a:pt x="282" y="796"/>
                    <a:pt x="282" y="796"/>
                  </a:cubicBezTo>
                  <a:cubicBezTo>
                    <a:pt x="283" y="798"/>
                    <a:pt x="282" y="799"/>
                    <a:pt x="281" y="800"/>
                  </a:cubicBezTo>
                  <a:cubicBezTo>
                    <a:pt x="281" y="800"/>
                    <a:pt x="280" y="800"/>
                    <a:pt x="280" y="800"/>
                  </a:cubicBezTo>
                  <a:close/>
                  <a:moveTo>
                    <a:pt x="271" y="784"/>
                  </a:moveTo>
                  <a:cubicBezTo>
                    <a:pt x="270" y="784"/>
                    <a:pt x="269" y="783"/>
                    <a:pt x="269" y="782"/>
                  </a:cubicBezTo>
                  <a:cubicBezTo>
                    <a:pt x="268" y="780"/>
                    <a:pt x="268" y="780"/>
                    <a:pt x="268" y="780"/>
                  </a:cubicBezTo>
                  <a:cubicBezTo>
                    <a:pt x="267" y="779"/>
                    <a:pt x="267" y="777"/>
                    <a:pt x="269" y="777"/>
                  </a:cubicBezTo>
                  <a:cubicBezTo>
                    <a:pt x="270" y="776"/>
                    <a:pt x="271" y="776"/>
                    <a:pt x="272" y="778"/>
                  </a:cubicBezTo>
                  <a:cubicBezTo>
                    <a:pt x="273" y="780"/>
                    <a:pt x="273" y="780"/>
                    <a:pt x="273" y="780"/>
                  </a:cubicBezTo>
                  <a:cubicBezTo>
                    <a:pt x="274" y="781"/>
                    <a:pt x="273" y="783"/>
                    <a:pt x="272" y="783"/>
                  </a:cubicBezTo>
                  <a:cubicBezTo>
                    <a:pt x="272" y="784"/>
                    <a:pt x="272" y="784"/>
                    <a:pt x="271" y="784"/>
                  </a:cubicBezTo>
                  <a:close/>
                  <a:moveTo>
                    <a:pt x="263" y="768"/>
                  </a:moveTo>
                  <a:cubicBezTo>
                    <a:pt x="262" y="768"/>
                    <a:pt x="261" y="767"/>
                    <a:pt x="261" y="766"/>
                  </a:cubicBezTo>
                  <a:cubicBezTo>
                    <a:pt x="259" y="764"/>
                    <a:pt x="259" y="764"/>
                    <a:pt x="259" y="764"/>
                  </a:cubicBezTo>
                  <a:cubicBezTo>
                    <a:pt x="258" y="762"/>
                    <a:pt x="259" y="761"/>
                    <a:pt x="260" y="760"/>
                  </a:cubicBezTo>
                  <a:cubicBezTo>
                    <a:pt x="261" y="760"/>
                    <a:pt x="263" y="760"/>
                    <a:pt x="263" y="761"/>
                  </a:cubicBezTo>
                  <a:cubicBezTo>
                    <a:pt x="265" y="764"/>
                    <a:pt x="265" y="764"/>
                    <a:pt x="265" y="764"/>
                  </a:cubicBezTo>
                  <a:cubicBezTo>
                    <a:pt x="265" y="765"/>
                    <a:pt x="265" y="767"/>
                    <a:pt x="264" y="767"/>
                  </a:cubicBezTo>
                  <a:cubicBezTo>
                    <a:pt x="263" y="767"/>
                    <a:pt x="263" y="768"/>
                    <a:pt x="263" y="768"/>
                  </a:cubicBezTo>
                  <a:close/>
                  <a:moveTo>
                    <a:pt x="254" y="751"/>
                  </a:moveTo>
                  <a:cubicBezTo>
                    <a:pt x="253" y="751"/>
                    <a:pt x="252" y="751"/>
                    <a:pt x="252" y="750"/>
                  </a:cubicBezTo>
                  <a:cubicBezTo>
                    <a:pt x="251" y="747"/>
                    <a:pt x="251" y="747"/>
                    <a:pt x="251" y="747"/>
                  </a:cubicBezTo>
                  <a:cubicBezTo>
                    <a:pt x="250" y="746"/>
                    <a:pt x="251" y="745"/>
                    <a:pt x="252" y="744"/>
                  </a:cubicBezTo>
                  <a:cubicBezTo>
                    <a:pt x="253" y="743"/>
                    <a:pt x="254" y="744"/>
                    <a:pt x="255" y="745"/>
                  </a:cubicBezTo>
                  <a:cubicBezTo>
                    <a:pt x="256" y="748"/>
                    <a:pt x="256" y="748"/>
                    <a:pt x="256" y="748"/>
                  </a:cubicBezTo>
                  <a:cubicBezTo>
                    <a:pt x="257" y="749"/>
                    <a:pt x="256" y="750"/>
                    <a:pt x="255" y="751"/>
                  </a:cubicBezTo>
                  <a:cubicBezTo>
                    <a:pt x="255" y="751"/>
                    <a:pt x="255" y="751"/>
                    <a:pt x="254" y="751"/>
                  </a:cubicBezTo>
                  <a:close/>
                  <a:moveTo>
                    <a:pt x="246" y="735"/>
                  </a:moveTo>
                  <a:cubicBezTo>
                    <a:pt x="245" y="735"/>
                    <a:pt x="244" y="734"/>
                    <a:pt x="244" y="734"/>
                  </a:cubicBezTo>
                  <a:cubicBezTo>
                    <a:pt x="242" y="731"/>
                    <a:pt x="242" y="731"/>
                    <a:pt x="242" y="731"/>
                  </a:cubicBezTo>
                  <a:cubicBezTo>
                    <a:pt x="242" y="730"/>
                    <a:pt x="242" y="728"/>
                    <a:pt x="243" y="728"/>
                  </a:cubicBezTo>
                  <a:cubicBezTo>
                    <a:pt x="245" y="727"/>
                    <a:pt x="246" y="728"/>
                    <a:pt x="247" y="729"/>
                  </a:cubicBezTo>
                  <a:cubicBezTo>
                    <a:pt x="248" y="731"/>
                    <a:pt x="248" y="731"/>
                    <a:pt x="248" y="731"/>
                  </a:cubicBezTo>
                  <a:cubicBezTo>
                    <a:pt x="249" y="733"/>
                    <a:pt x="248" y="734"/>
                    <a:pt x="247" y="735"/>
                  </a:cubicBezTo>
                  <a:cubicBezTo>
                    <a:pt x="247" y="735"/>
                    <a:pt x="246" y="735"/>
                    <a:pt x="246" y="735"/>
                  </a:cubicBezTo>
                  <a:close/>
                  <a:moveTo>
                    <a:pt x="238" y="719"/>
                  </a:moveTo>
                  <a:cubicBezTo>
                    <a:pt x="237" y="719"/>
                    <a:pt x="236" y="718"/>
                    <a:pt x="236" y="717"/>
                  </a:cubicBezTo>
                  <a:cubicBezTo>
                    <a:pt x="234" y="715"/>
                    <a:pt x="234" y="715"/>
                    <a:pt x="234" y="715"/>
                  </a:cubicBezTo>
                  <a:cubicBezTo>
                    <a:pt x="234" y="713"/>
                    <a:pt x="234" y="712"/>
                    <a:pt x="235" y="711"/>
                  </a:cubicBezTo>
                  <a:cubicBezTo>
                    <a:pt x="236" y="711"/>
                    <a:pt x="238" y="711"/>
                    <a:pt x="238" y="712"/>
                  </a:cubicBezTo>
                  <a:cubicBezTo>
                    <a:pt x="240" y="715"/>
                    <a:pt x="240" y="715"/>
                    <a:pt x="240" y="715"/>
                  </a:cubicBezTo>
                  <a:cubicBezTo>
                    <a:pt x="240" y="716"/>
                    <a:pt x="240" y="718"/>
                    <a:pt x="239" y="718"/>
                  </a:cubicBezTo>
                  <a:cubicBezTo>
                    <a:pt x="238" y="718"/>
                    <a:pt x="238" y="719"/>
                    <a:pt x="238" y="719"/>
                  </a:cubicBezTo>
                  <a:close/>
                  <a:moveTo>
                    <a:pt x="230" y="702"/>
                  </a:moveTo>
                  <a:cubicBezTo>
                    <a:pt x="229" y="702"/>
                    <a:pt x="228" y="702"/>
                    <a:pt x="227" y="701"/>
                  </a:cubicBezTo>
                  <a:cubicBezTo>
                    <a:pt x="226" y="698"/>
                    <a:pt x="226" y="698"/>
                    <a:pt x="226" y="698"/>
                  </a:cubicBezTo>
                  <a:cubicBezTo>
                    <a:pt x="226" y="697"/>
                    <a:pt x="226" y="695"/>
                    <a:pt x="227" y="695"/>
                  </a:cubicBezTo>
                  <a:cubicBezTo>
                    <a:pt x="228" y="694"/>
                    <a:pt x="230" y="695"/>
                    <a:pt x="230" y="696"/>
                  </a:cubicBezTo>
                  <a:cubicBezTo>
                    <a:pt x="232" y="699"/>
                    <a:pt x="232" y="699"/>
                    <a:pt x="232" y="699"/>
                  </a:cubicBezTo>
                  <a:cubicBezTo>
                    <a:pt x="232" y="700"/>
                    <a:pt x="232" y="701"/>
                    <a:pt x="231" y="702"/>
                  </a:cubicBezTo>
                  <a:cubicBezTo>
                    <a:pt x="230" y="702"/>
                    <a:pt x="230" y="702"/>
                    <a:pt x="230" y="702"/>
                  </a:cubicBezTo>
                  <a:close/>
                  <a:moveTo>
                    <a:pt x="222" y="686"/>
                  </a:moveTo>
                  <a:cubicBezTo>
                    <a:pt x="221" y="686"/>
                    <a:pt x="220" y="685"/>
                    <a:pt x="219" y="684"/>
                  </a:cubicBezTo>
                  <a:cubicBezTo>
                    <a:pt x="218" y="682"/>
                    <a:pt x="218" y="682"/>
                    <a:pt x="218" y="682"/>
                  </a:cubicBezTo>
                  <a:cubicBezTo>
                    <a:pt x="218" y="680"/>
                    <a:pt x="218" y="679"/>
                    <a:pt x="219" y="678"/>
                  </a:cubicBezTo>
                  <a:cubicBezTo>
                    <a:pt x="220" y="678"/>
                    <a:pt x="222" y="678"/>
                    <a:pt x="222" y="679"/>
                  </a:cubicBezTo>
                  <a:cubicBezTo>
                    <a:pt x="224" y="682"/>
                    <a:pt x="224" y="682"/>
                    <a:pt x="224" y="682"/>
                  </a:cubicBezTo>
                  <a:cubicBezTo>
                    <a:pt x="224" y="683"/>
                    <a:pt x="224" y="685"/>
                    <a:pt x="223" y="685"/>
                  </a:cubicBezTo>
                  <a:cubicBezTo>
                    <a:pt x="222" y="686"/>
                    <a:pt x="222" y="686"/>
                    <a:pt x="222" y="686"/>
                  </a:cubicBezTo>
                  <a:close/>
                  <a:moveTo>
                    <a:pt x="214" y="669"/>
                  </a:moveTo>
                  <a:cubicBezTo>
                    <a:pt x="213" y="669"/>
                    <a:pt x="212" y="669"/>
                    <a:pt x="212" y="668"/>
                  </a:cubicBezTo>
                  <a:cubicBezTo>
                    <a:pt x="210" y="665"/>
                    <a:pt x="210" y="665"/>
                    <a:pt x="210" y="665"/>
                  </a:cubicBezTo>
                  <a:cubicBezTo>
                    <a:pt x="210" y="664"/>
                    <a:pt x="210" y="662"/>
                    <a:pt x="211" y="662"/>
                  </a:cubicBezTo>
                  <a:cubicBezTo>
                    <a:pt x="213" y="661"/>
                    <a:pt x="214" y="662"/>
                    <a:pt x="215" y="663"/>
                  </a:cubicBezTo>
                  <a:cubicBezTo>
                    <a:pt x="216" y="666"/>
                    <a:pt x="216" y="666"/>
                    <a:pt x="216" y="666"/>
                  </a:cubicBezTo>
                  <a:cubicBezTo>
                    <a:pt x="216" y="667"/>
                    <a:pt x="216" y="668"/>
                    <a:pt x="215" y="669"/>
                  </a:cubicBezTo>
                  <a:cubicBezTo>
                    <a:pt x="214" y="669"/>
                    <a:pt x="214" y="669"/>
                    <a:pt x="214" y="669"/>
                  </a:cubicBezTo>
                  <a:close/>
                  <a:moveTo>
                    <a:pt x="206" y="653"/>
                  </a:moveTo>
                  <a:cubicBezTo>
                    <a:pt x="205" y="653"/>
                    <a:pt x="204" y="652"/>
                    <a:pt x="204" y="651"/>
                  </a:cubicBezTo>
                  <a:cubicBezTo>
                    <a:pt x="203" y="648"/>
                    <a:pt x="203" y="648"/>
                    <a:pt x="203" y="648"/>
                  </a:cubicBezTo>
                  <a:cubicBezTo>
                    <a:pt x="202" y="647"/>
                    <a:pt x="203" y="646"/>
                    <a:pt x="204" y="645"/>
                  </a:cubicBezTo>
                  <a:cubicBezTo>
                    <a:pt x="205" y="645"/>
                    <a:pt x="206" y="645"/>
                    <a:pt x="207" y="646"/>
                  </a:cubicBezTo>
                  <a:cubicBezTo>
                    <a:pt x="208" y="649"/>
                    <a:pt x="208" y="649"/>
                    <a:pt x="208" y="649"/>
                  </a:cubicBezTo>
                  <a:cubicBezTo>
                    <a:pt x="209" y="650"/>
                    <a:pt x="208" y="652"/>
                    <a:pt x="207" y="652"/>
                  </a:cubicBezTo>
                  <a:cubicBezTo>
                    <a:pt x="207" y="652"/>
                    <a:pt x="206" y="653"/>
                    <a:pt x="206" y="653"/>
                  </a:cubicBezTo>
                  <a:close/>
                  <a:moveTo>
                    <a:pt x="198" y="636"/>
                  </a:moveTo>
                  <a:cubicBezTo>
                    <a:pt x="197" y="636"/>
                    <a:pt x="197" y="635"/>
                    <a:pt x="196" y="634"/>
                  </a:cubicBezTo>
                  <a:cubicBezTo>
                    <a:pt x="195" y="632"/>
                    <a:pt x="195" y="632"/>
                    <a:pt x="195" y="632"/>
                  </a:cubicBezTo>
                  <a:cubicBezTo>
                    <a:pt x="194" y="631"/>
                    <a:pt x="195" y="629"/>
                    <a:pt x="196" y="629"/>
                  </a:cubicBezTo>
                  <a:cubicBezTo>
                    <a:pt x="197" y="628"/>
                    <a:pt x="199" y="629"/>
                    <a:pt x="199" y="630"/>
                  </a:cubicBezTo>
                  <a:cubicBezTo>
                    <a:pt x="201" y="633"/>
                    <a:pt x="201" y="633"/>
                    <a:pt x="201" y="633"/>
                  </a:cubicBezTo>
                  <a:cubicBezTo>
                    <a:pt x="201" y="634"/>
                    <a:pt x="201" y="635"/>
                    <a:pt x="199" y="636"/>
                  </a:cubicBezTo>
                  <a:cubicBezTo>
                    <a:pt x="199" y="636"/>
                    <a:pt x="199" y="636"/>
                    <a:pt x="198" y="636"/>
                  </a:cubicBezTo>
                  <a:close/>
                  <a:moveTo>
                    <a:pt x="191" y="619"/>
                  </a:moveTo>
                  <a:cubicBezTo>
                    <a:pt x="190" y="619"/>
                    <a:pt x="189" y="619"/>
                    <a:pt x="189" y="618"/>
                  </a:cubicBezTo>
                  <a:cubicBezTo>
                    <a:pt x="187" y="615"/>
                    <a:pt x="187" y="615"/>
                    <a:pt x="187" y="615"/>
                  </a:cubicBezTo>
                  <a:cubicBezTo>
                    <a:pt x="187" y="614"/>
                    <a:pt x="187" y="612"/>
                    <a:pt x="189" y="612"/>
                  </a:cubicBezTo>
                  <a:cubicBezTo>
                    <a:pt x="190" y="611"/>
                    <a:pt x="191" y="612"/>
                    <a:pt x="192" y="613"/>
                  </a:cubicBezTo>
                  <a:cubicBezTo>
                    <a:pt x="193" y="616"/>
                    <a:pt x="193" y="616"/>
                    <a:pt x="193" y="616"/>
                  </a:cubicBezTo>
                  <a:cubicBezTo>
                    <a:pt x="194" y="617"/>
                    <a:pt x="193" y="618"/>
                    <a:pt x="192" y="619"/>
                  </a:cubicBezTo>
                  <a:cubicBezTo>
                    <a:pt x="191" y="619"/>
                    <a:pt x="191" y="619"/>
                    <a:pt x="191" y="619"/>
                  </a:cubicBezTo>
                  <a:close/>
                  <a:moveTo>
                    <a:pt x="183" y="602"/>
                  </a:moveTo>
                  <a:cubicBezTo>
                    <a:pt x="183" y="602"/>
                    <a:pt x="182" y="602"/>
                    <a:pt x="181" y="601"/>
                  </a:cubicBezTo>
                  <a:cubicBezTo>
                    <a:pt x="180" y="598"/>
                    <a:pt x="180" y="598"/>
                    <a:pt x="180" y="598"/>
                  </a:cubicBezTo>
                  <a:cubicBezTo>
                    <a:pt x="180" y="597"/>
                    <a:pt x="180" y="596"/>
                    <a:pt x="181" y="595"/>
                  </a:cubicBezTo>
                  <a:cubicBezTo>
                    <a:pt x="182" y="595"/>
                    <a:pt x="184" y="595"/>
                    <a:pt x="184" y="596"/>
                  </a:cubicBezTo>
                  <a:cubicBezTo>
                    <a:pt x="186" y="599"/>
                    <a:pt x="186" y="599"/>
                    <a:pt x="186" y="599"/>
                  </a:cubicBezTo>
                  <a:cubicBezTo>
                    <a:pt x="186" y="600"/>
                    <a:pt x="186" y="602"/>
                    <a:pt x="184" y="602"/>
                  </a:cubicBezTo>
                  <a:cubicBezTo>
                    <a:pt x="184" y="602"/>
                    <a:pt x="184" y="602"/>
                    <a:pt x="183" y="602"/>
                  </a:cubicBezTo>
                  <a:close/>
                  <a:moveTo>
                    <a:pt x="176" y="586"/>
                  </a:moveTo>
                  <a:cubicBezTo>
                    <a:pt x="175" y="586"/>
                    <a:pt x="174" y="585"/>
                    <a:pt x="174" y="584"/>
                  </a:cubicBezTo>
                  <a:cubicBezTo>
                    <a:pt x="173" y="581"/>
                    <a:pt x="173" y="581"/>
                    <a:pt x="173" y="581"/>
                  </a:cubicBezTo>
                  <a:cubicBezTo>
                    <a:pt x="172" y="580"/>
                    <a:pt x="173" y="579"/>
                    <a:pt x="174" y="578"/>
                  </a:cubicBezTo>
                  <a:cubicBezTo>
                    <a:pt x="175" y="578"/>
                    <a:pt x="177" y="578"/>
                    <a:pt x="177" y="580"/>
                  </a:cubicBezTo>
                  <a:cubicBezTo>
                    <a:pt x="178" y="582"/>
                    <a:pt x="178" y="582"/>
                    <a:pt x="178" y="582"/>
                  </a:cubicBezTo>
                  <a:cubicBezTo>
                    <a:pt x="179" y="584"/>
                    <a:pt x="178" y="585"/>
                    <a:pt x="177" y="585"/>
                  </a:cubicBezTo>
                  <a:cubicBezTo>
                    <a:pt x="177" y="586"/>
                    <a:pt x="176" y="586"/>
                    <a:pt x="176" y="586"/>
                  </a:cubicBezTo>
                  <a:close/>
                  <a:moveTo>
                    <a:pt x="169" y="569"/>
                  </a:moveTo>
                  <a:cubicBezTo>
                    <a:pt x="168" y="569"/>
                    <a:pt x="167" y="568"/>
                    <a:pt x="167" y="567"/>
                  </a:cubicBezTo>
                  <a:cubicBezTo>
                    <a:pt x="166" y="565"/>
                    <a:pt x="166" y="565"/>
                    <a:pt x="166" y="565"/>
                  </a:cubicBezTo>
                  <a:cubicBezTo>
                    <a:pt x="165" y="563"/>
                    <a:pt x="166" y="562"/>
                    <a:pt x="167" y="561"/>
                  </a:cubicBezTo>
                  <a:cubicBezTo>
                    <a:pt x="168" y="561"/>
                    <a:pt x="170" y="562"/>
                    <a:pt x="170" y="563"/>
                  </a:cubicBezTo>
                  <a:cubicBezTo>
                    <a:pt x="171" y="566"/>
                    <a:pt x="171" y="566"/>
                    <a:pt x="171" y="566"/>
                  </a:cubicBezTo>
                  <a:cubicBezTo>
                    <a:pt x="172" y="567"/>
                    <a:pt x="171" y="568"/>
                    <a:pt x="170" y="569"/>
                  </a:cubicBezTo>
                  <a:cubicBezTo>
                    <a:pt x="170" y="569"/>
                    <a:pt x="169" y="569"/>
                    <a:pt x="169" y="569"/>
                  </a:cubicBezTo>
                  <a:close/>
                  <a:moveTo>
                    <a:pt x="162" y="552"/>
                  </a:moveTo>
                  <a:cubicBezTo>
                    <a:pt x="161" y="552"/>
                    <a:pt x="160" y="551"/>
                    <a:pt x="160" y="550"/>
                  </a:cubicBezTo>
                  <a:cubicBezTo>
                    <a:pt x="159" y="548"/>
                    <a:pt x="159" y="548"/>
                    <a:pt x="159" y="548"/>
                  </a:cubicBezTo>
                  <a:cubicBezTo>
                    <a:pt x="158" y="546"/>
                    <a:pt x="159" y="545"/>
                    <a:pt x="160" y="545"/>
                  </a:cubicBezTo>
                  <a:cubicBezTo>
                    <a:pt x="161" y="544"/>
                    <a:pt x="162" y="545"/>
                    <a:pt x="163" y="546"/>
                  </a:cubicBezTo>
                  <a:cubicBezTo>
                    <a:pt x="164" y="549"/>
                    <a:pt x="164" y="549"/>
                    <a:pt x="164" y="549"/>
                  </a:cubicBezTo>
                  <a:cubicBezTo>
                    <a:pt x="165" y="550"/>
                    <a:pt x="164" y="551"/>
                    <a:pt x="163" y="552"/>
                  </a:cubicBezTo>
                  <a:cubicBezTo>
                    <a:pt x="163" y="552"/>
                    <a:pt x="162" y="552"/>
                    <a:pt x="162" y="552"/>
                  </a:cubicBezTo>
                  <a:close/>
                  <a:moveTo>
                    <a:pt x="155" y="535"/>
                  </a:moveTo>
                  <a:cubicBezTo>
                    <a:pt x="154" y="535"/>
                    <a:pt x="153" y="534"/>
                    <a:pt x="153" y="534"/>
                  </a:cubicBezTo>
                  <a:cubicBezTo>
                    <a:pt x="152" y="531"/>
                    <a:pt x="152" y="531"/>
                    <a:pt x="152" y="531"/>
                  </a:cubicBezTo>
                  <a:cubicBezTo>
                    <a:pt x="151" y="529"/>
                    <a:pt x="152" y="528"/>
                    <a:pt x="153" y="528"/>
                  </a:cubicBezTo>
                  <a:cubicBezTo>
                    <a:pt x="154" y="527"/>
                    <a:pt x="156" y="528"/>
                    <a:pt x="156" y="529"/>
                  </a:cubicBezTo>
                  <a:cubicBezTo>
                    <a:pt x="157" y="532"/>
                    <a:pt x="157" y="532"/>
                    <a:pt x="157" y="532"/>
                  </a:cubicBezTo>
                  <a:cubicBezTo>
                    <a:pt x="158" y="533"/>
                    <a:pt x="157" y="534"/>
                    <a:pt x="156" y="535"/>
                  </a:cubicBezTo>
                  <a:cubicBezTo>
                    <a:pt x="156" y="535"/>
                    <a:pt x="155" y="535"/>
                    <a:pt x="155" y="535"/>
                  </a:cubicBezTo>
                  <a:close/>
                  <a:moveTo>
                    <a:pt x="148" y="518"/>
                  </a:moveTo>
                  <a:cubicBezTo>
                    <a:pt x="147" y="518"/>
                    <a:pt x="146" y="517"/>
                    <a:pt x="146" y="517"/>
                  </a:cubicBezTo>
                  <a:cubicBezTo>
                    <a:pt x="145" y="514"/>
                    <a:pt x="145" y="514"/>
                    <a:pt x="145" y="514"/>
                  </a:cubicBezTo>
                  <a:cubicBezTo>
                    <a:pt x="144" y="512"/>
                    <a:pt x="145" y="511"/>
                    <a:pt x="146" y="511"/>
                  </a:cubicBezTo>
                  <a:cubicBezTo>
                    <a:pt x="147" y="510"/>
                    <a:pt x="149" y="511"/>
                    <a:pt x="149" y="512"/>
                  </a:cubicBezTo>
                  <a:cubicBezTo>
                    <a:pt x="150" y="515"/>
                    <a:pt x="150" y="515"/>
                    <a:pt x="150" y="515"/>
                  </a:cubicBezTo>
                  <a:cubicBezTo>
                    <a:pt x="151" y="516"/>
                    <a:pt x="150" y="517"/>
                    <a:pt x="149" y="518"/>
                  </a:cubicBezTo>
                  <a:cubicBezTo>
                    <a:pt x="149" y="518"/>
                    <a:pt x="149" y="518"/>
                    <a:pt x="148" y="518"/>
                  </a:cubicBezTo>
                  <a:close/>
                  <a:moveTo>
                    <a:pt x="142" y="501"/>
                  </a:moveTo>
                  <a:cubicBezTo>
                    <a:pt x="141" y="501"/>
                    <a:pt x="140" y="500"/>
                    <a:pt x="139" y="499"/>
                  </a:cubicBezTo>
                  <a:cubicBezTo>
                    <a:pt x="138" y="497"/>
                    <a:pt x="138" y="497"/>
                    <a:pt x="138" y="497"/>
                  </a:cubicBezTo>
                  <a:cubicBezTo>
                    <a:pt x="138" y="495"/>
                    <a:pt x="138" y="494"/>
                    <a:pt x="140" y="494"/>
                  </a:cubicBezTo>
                  <a:cubicBezTo>
                    <a:pt x="141" y="493"/>
                    <a:pt x="142" y="494"/>
                    <a:pt x="143" y="495"/>
                  </a:cubicBezTo>
                  <a:cubicBezTo>
                    <a:pt x="144" y="498"/>
                    <a:pt x="144" y="498"/>
                    <a:pt x="144" y="498"/>
                  </a:cubicBezTo>
                  <a:cubicBezTo>
                    <a:pt x="144" y="499"/>
                    <a:pt x="144" y="500"/>
                    <a:pt x="142" y="501"/>
                  </a:cubicBezTo>
                  <a:cubicBezTo>
                    <a:pt x="142" y="501"/>
                    <a:pt x="142" y="501"/>
                    <a:pt x="142" y="501"/>
                  </a:cubicBezTo>
                  <a:close/>
                  <a:moveTo>
                    <a:pt x="135" y="484"/>
                  </a:moveTo>
                  <a:cubicBezTo>
                    <a:pt x="134" y="484"/>
                    <a:pt x="133" y="483"/>
                    <a:pt x="133" y="482"/>
                  </a:cubicBezTo>
                  <a:cubicBezTo>
                    <a:pt x="132" y="480"/>
                    <a:pt x="132" y="480"/>
                    <a:pt x="132" y="480"/>
                  </a:cubicBezTo>
                  <a:cubicBezTo>
                    <a:pt x="131" y="478"/>
                    <a:pt x="132" y="477"/>
                    <a:pt x="133" y="476"/>
                  </a:cubicBezTo>
                  <a:cubicBezTo>
                    <a:pt x="134" y="476"/>
                    <a:pt x="136" y="477"/>
                    <a:pt x="136" y="478"/>
                  </a:cubicBezTo>
                  <a:cubicBezTo>
                    <a:pt x="137" y="481"/>
                    <a:pt x="137" y="481"/>
                    <a:pt x="137" y="481"/>
                  </a:cubicBezTo>
                  <a:cubicBezTo>
                    <a:pt x="138" y="482"/>
                    <a:pt x="137" y="483"/>
                    <a:pt x="136" y="484"/>
                  </a:cubicBezTo>
                  <a:cubicBezTo>
                    <a:pt x="136" y="484"/>
                    <a:pt x="135" y="484"/>
                    <a:pt x="135" y="484"/>
                  </a:cubicBezTo>
                  <a:close/>
                  <a:moveTo>
                    <a:pt x="129" y="467"/>
                  </a:moveTo>
                  <a:cubicBezTo>
                    <a:pt x="128" y="467"/>
                    <a:pt x="127" y="466"/>
                    <a:pt x="126" y="465"/>
                  </a:cubicBezTo>
                  <a:cubicBezTo>
                    <a:pt x="125" y="462"/>
                    <a:pt x="125" y="462"/>
                    <a:pt x="125" y="462"/>
                  </a:cubicBezTo>
                  <a:cubicBezTo>
                    <a:pt x="125" y="461"/>
                    <a:pt x="125" y="460"/>
                    <a:pt x="127" y="459"/>
                  </a:cubicBezTo>
                  <a:cubicBezTo>
                    <a:pt x="128" y="459"/>
                    <a:pt x="129" y="460"/>
                    <a:pt x="130" y="461"/>
                  </a:cubicBezTo>
                  <a:cubicBezTo>
                    <a:pt x="131" y="464"/>
                    <a:pt x="131" y="464"/>
                    <a:pt x="131" y="464"/>
                  </a:cubicBezTo>
                  <a:cubicBezTo>
                    <a:pt x="131" y="465"/>
                    <a:pt x="131" y="466"/>
                    <a:pt x="129" y="467"/>
                  </a:cubicBezTo>
                  <a:cubicBezTo>
                    <a:pt x="129" y="467"/>
                    <a:pt x="129" y="467"/>
                    <a:pt x="129" y="467"/>
                  </a:cubicBezTo>
                  <a:close/>
                  <a:moveTo>
                    <a:pt x="122" y="450"/>
                  </a:moveTo>
                  <a:cubicBezTo>
                    <a:pt x="121" y="450"/>
                    <a:pt x="120" y="449"/>
                    <a:pt x="120" y="448"/>
                  </a:cubicBezTo>
                  <a:cubicBezTo>
                    <a:pt x="119" y="445"/>
                    <a:pt x="119" y="445"/>
                    <a:pt x="119" y="445"/>
                  </a:cubicBezTo>
                  <a:cubicBezTo>
                    <a:pt x="118" y="444"/>
                    <a:pt x="119" y="443"/>
                    <a:pt x="120" y="442"/>
                  </a:cubicBezTo>
                  <a:cubicBezTo>
                    <a:pt x="122" y="442"/>
                    <a:pt x="123" y="442"/>
                    <a:pt x="123" y="444"/>
                  </a:cubicBezTo>
                  <a:cubicBezTo>
                    <a:pt x="124" y="446"/>
                    <a:pt x="124" y="446"/>
                    <a:pt x="124" y="446"/>
                  </a:cubicBezTo>
                  <a:cubicBezTo>
                    <a:pt x="125" y="448"/>
                    <a:pt x="124" y="449"/>
                    <a:pt x="123" y="449"/>
                  </a:cubicBezTo>
                  <a:cubicBezTo>
                    <a:pt x="123" y="450"/>
                    <a:pt x="122" y="450"/>
                    <a:pt x="122" y="450"/>
                  </a:cubicBezTo>
                  <a:close/>
                  <a:moveTo>
                    <a:pt x="116" y="432"/>
                  </a:moveTo>
                  <a:cubicBezTo>
                    <a:pt x="115" y="432"/>
                    <a:pt x="114" y="432"/>
                    <a:pt x="114" y="431"/>
                  </a:cubicBezTo>
                  <a:cubicBezTo>
                    <a:pt x="113" y="428"/>
                    <a:pt x="113" y="428"/>
                    <a:pt x="113" y="428"/>
                  </a:cubicBezTo>
                  <a:cubicBezTo>
                    <a:pt x="112" y="427"/>
                    <a:pt x="113" y="425"/>
                    <a:pt x="114" y="425"/>
                  </a:cubicBezTo>
                  <a:cubicBezTo>
                    <a:pt x="115" y="425"/>
                    <a:pt x="117" y="425"/>
                    <a:pt x="117" y="426"/>
                  </a:cubicBezTo>
                  <a:cubicBezTo>
                    <a:pt x="118" y="429"/>
                    <a:pt x="118" y="429"/>
                    <a:pt x="118" y="429"/>
                  </a:cubicBezTo>
                  <a:cubicBezTo>
                    <a:pt x="119" y="430"/>
                    <a:pt x="118" y="432"/>
                    <a:pt x="117" y="432"/>
                  </a:cubicBezTo>
                  <a:cubicBezTo>
                    <a:pt x="116" y="432"/>
                    <a:pt x="116" y="432"/>
                    <a:pt x="116" y="432"/>
                  </a:cubicBezTo>
                  <a:close/>
                  <a:moveTo>
                    <a:pt x="110" y="415"/>
                  </a:moveTo>
                  <a:cubicBezTo>
                    <a:pt x="109" y="415"/>
                    <a:pt x="108" y="415"/>
                    <a:pt x="108" y="414"/>
                  </a:cubicBezTo>
                  <a:cubicBezTo>
                    <a:pt x="107" y="411"/>
                    <a:pt x="107" y="411"/>
                    <a:pt x="107" y="411"/>
                  </a:cubicBezTo>
                  <a:cubicBezTo>
                    <a:pt x="106" y="409"/>
                    <a:pt x="107" y="408"/>
                    <a:pt x="108" y="408"/>
                  </a:cubicBezTo>
                  <a:cubicBezTo>
                    <a:pt x="109" y="407"/>
                    <a:pt x="111" y="408"/>
                    <a:pt x="111" y="409"/>
                  </a:cubicBezTo>
                  <a:cubicBezTo>
                    <a:pt x="112" y="412"/>
                    <a:pt x="112" y="412"/>
                    <a:pt x="112" y="412"/>
                  </a:cubicBezTo>
                  <a:cubicBezTo>
                    <a:pt x="113" y="413"/>
                    <a:pt x="112" y="415"/>
                    <a:pt x="111" y="415"/>
                  </a:cubicBezTo>
                  <a:cubicBezTo>
                    <a:pt x="110" y="415"/>
                    <a:pt x="110" y="415"/>
                    <a:pt x="110" y="415"/>
                  </a:cubicBezTo>
                  <a:close/>
                  <a:moveTo>
                    <a:pt x="104" y="398"/>
                  </a:moveTo>
                  <a:cubicBezTo>
                    <a:pt x="103" y="398"/>
                    <a:pt x="102" y="397"/>
                    <a:pt x="102" y="396"/>
                  </a:cubicBezTo>
                  <a:cubicBezTo>
                    <a:pt x="101" y="393"/>
                    <a:pt x="101" y="393"/>
                    <a:pt x="101" y="393"/>
                  </a:cubicBezTo>
                  <a:cubicBezTo>
                    <a:pt x="100" y="392"/>
                    <a:pt x="101" y="391"/>
                    <a:pt x="102" y="390"/>
                  </a:cubicBezTo>
                  <a:cubicBezTo>
                    <a:pt x="103" y="390"/>
                    <a:pt x="105" y="391"/>
                    <a:pt x="105" y="392"/>
                  </a:cubicBezTo>
                  <a:cubicBezTo>
                    <a:pt x="106" y="395"/>
                    <a:pt x="106" y="395"/>
                    <a:pt x="106" y="395"/>
                  </a:cubicBezTo>
                  <a:cubicBezTo>
                    <a:pt x="107" y="396"/>
                    <a:pt x="106" y="397"/>
                    <a:pt x="105" y="398"/>
                  </a:cubicBezTo>
                  <a:cubicBezTo>
                    <a:pt x="104" y="398"/>
                    <a:pt x="104" y="398"/>
                    <a:pt x="104" y="398"/>
                  </a:cubicBezTo>
                  <a:close/>
                  <a:moveTo>
                    <a:pt x="98" y="381"/>
                  </a:moveTo>
                  <a:cubicBezTo>
                    <a:pt x="97" y="381"/>
                    <a:pt x="96" y="380"/>
                    <a:pt x="96" y="379"/>
                  </a:cubicBezTo>
                  <a:cubicBezTo>
                    <a:pt x="95" y="376"/>
                    <a:pt x="95" y="376"/>
                    <a:pt x="95" y="376"/>
                  </a:cubicBezTo>
                  <a:cubicBezTo>
                    <a:pt x="94" y="375"/>
                    <a:pt x="95" y="373"/>
                    <a:pt x="96" y="373"/>
                  </a:cubicBezTo>
                  <a:cubicBezTo>
                    <a:pt x="98" y="373"/>
                    <a:pt x="99" y="373"/>
                    <a:pt x="99" y="375"/>
                  </a:cubicBezTo>
                  <a:cubicBezTo>
                    <a:pt x="100" y="377"/>
                    <a:pt x="100" y="377"/>
                    <a:pt x="100" y="377"/>
                  </a:cubicBezTo>
                  <a:cubicBezTo>
                    <a:pt x="101" y="379"/>
                    <a:pt x="100" y="380"/>
                    <a:pt x="99" y="380"/>
                  </a:cubicBezTo>
                  <a:cubicBezTo>
                    <a:pt x="99" y="381"/>
                    <a:pt x="98" y="381"/>
                    <a:pt x="98" y="381"/>
                  </a:cubicBezTo>
                  <a:close/>
                  <a:moveTo>
                    <a:pt x="92" y="363"/>
                  </a:moveTo>
                  <a:cubicBezTo>
                    <a:pt x="91" y="363"/>
                    <a:pt x="90" y="363"/>
                    <a:pt x="90" y="362"/>
                  </a:cubicBezTo>
                  <a:cubicBezTo>
                    <a:pt x="89" y="359"/>
                    <a:pt x="89" y="359"/>
                    <a:pt x="89" y="359"/>
                  </a:cubicBezTo>
                  <a:cubicBezTo>
                    <a:pt x="89" y="357"/>
                    <a:pt x="89" y="356"/>
                    <a:pt x="91" y="356"/>
                  </a:cubicBezTo>
                  <a:cubicBezTo>
                    <a:pt x="92" y="355"/>
                    <a:pt x="93" y="356"/>
                    <a:pt x="94" y="357"/>
                  </a:cubicBezTo>
                  <a:cubicBezTo>
                    <a:pt x="95" y="360"/>
                    <a:pt x="95" y="360"/>
                    <a:pt x="95" y="360"/>
                  </a:cubicBezTo>
                  <a:cubicBezTo>
                    <a:pt x="95" y="361"/>
                    <a:pt x="94" y="363"/>
                    <a:pt x="93" y="363"/>
                  </a:cubicBezTo>
                  <a:cubicBezTo>
                    <a:pt x="93" y="363"/>
                    <a:pt x="93" y="363"/>
                    <a:pt x="92" y="363"/>
                  </a:cubicBezTo>
                  <a:close/>
                  <a:moveTo>
                    <a:pt x="87" y="346"/>
                  </a:moveTo>
                  <a:cubicBezTo>
                    <a:pt x="86" y="346"/>
                    <a:pt x="85" y="345"/>
                    <a:pt x="84" y="344"/>
                  </a:cubicBezTo>
                  <a:cubicBezTo>
                    <a:pt x="84" y="341"/>
                    <a:pt x="84" y="341"/>
                    <a:pt x="84" y="341"/>
                  </a:cubicBezTo>
                  <a:cubicBezTo>
                    <a:pt x="83" y="340"/>
                    <a:pt x="84" y="339"/>
                    <a:pt x="85" y="338"/>
                  </a:cubicBezTo>
                  <a:cubicBezTo>
                    <a:pt x="86" y="338"/>
                    <a:pt x="88" y="339"/>
                    <a:pt x="88" y="340"/>
                  </a:cubicBezTo>
                  <a:cubicBezTo>
                    <a:pt x="89" y="343"/>
                    <a:pt x="89" y="343"/>
                    <a:pt x="89" y="343"/>
                  </a:cubicBezTo>
                  <a:cubicBezTo>
                    <a:pt x="89" y="344"/>
                    <a:pt x="89" y="345"/>
                    <a:pt x="87" y="346"/>
                  </a:cubicBezTo>
                  <a:cubicBezTo>
                    <a:pt x="87" y="346"/>
                    <a:pt x="87" y="346"/>
                    <a:pt x="87" y="346"/>
                  </a:cubicBezTo>
                  <a:close/>
                  <a:moveTo>
                    <a:pt x="81" y="328"/>
                  </a:moveTo>
                  <a:cubicBezTo>
                    <a:pt x="80" y="328"/>
                    <a:pt x="79" y="328"/>
                    <a:pt x="79" y="327"/>
                  </a:cubicBezTo>
                  <a:cubicBezTo>
                    <a:pt x="78" y="324"/>
                    <a:pt x="78" y="324"/>
                    <a:pt x="78" y="324"/>
                  </a:cubicBezTo>
                  <a:cubicBezTo>
                    <a:pt x="78" y="323"/>
                    <a:pt x="78" y="321"/>
                    <a:pt x="80" y="321"/>
                  </a:cubicBezTo>
                  <a:cubicBezTo>
                    <a:pt x="81" y="320"/>
                    <a:pt x="82" y="321"/>
                    <a:pt x="83" y="322"/>
                  </a:cubicBezTo>
                  <a:cubicBezTo>
                    <a:pt x="83" y="325"/>
                    <a:pt x="83" y="325"/>
                    <a:pt x="83" y="325"/>
                  </a:cubicBezTo>
                  <a:cubicBezTo>
                    <a:pt x="84" y="327"/>
                    <a:pt x="83" y="328"/>
                    <a:pt x="82" y="328"/>
                  </a:cubicBezTo>
                  <a:cubicBezTo>
                    <a:pt x="82" y="328"/>
                    <a:pt x="81" y="328"/>
                    <a:pt x="81" y="328"/>
                  </a:cubicBezTo>
                  <a:close/>
                  <a:moveTo>
                    <a:pt x="76" y="311"/>
                  </a:moveTo>
                  <a:cubicBezTo>
                    <a:pt x="75" y="311"/>
                    <a:pt x="74" y="310"/>
                    <a:pt x="74" y="309"/>
                  </a:cubicBezTo>
                  <a:cubicBezTo>
                    <a:pt x="73" y="306"/>
                    <a:pt x="73" y="306"/>
                    <a:pt x="73" y="306"/>
                  </a:cubicBezTo>
                  <a:cubicBezTo>
                    <a:pt x="72" y="305"/>
                    <a:pt x="73" y="304"/>
                    <a:pt x="74" y="303"/>
                  </a:cubicBezTo>
                  <a:cubicBezTo>
                    <a:pt x="76" y="303"/>
                    <a:pt x="77" y="304"/>
                    <a:pt x="77" y="305"/>
                  </a:cubicBezTo>
                  <a:cubicBezTo>
                    <a:pt x="78" y="308"/>
                    <a:pt x="78" y="308"/>
                    <a:pt x="78" y="308"/>
                  </a:cubicBezTo>
                  <a:cubicBezTo>
                    <a:pt x="78" y="309"/>
                    <a:pt x="78" y="310"/>
                    <a:pt x="77" y="311"/>
                  </a:cubicBezTo>
                  <a:cubicBezTo>
                    <a:pt x="76" y="311"/>
                    <a:pt x="76" y="311"/>
                    <a:pt x="76" y="311"/>
                  </a:cubicBezTo>
                  <a:close/>
                  <a:moveTo>
                    <a:pt x="71" y="293"/>
                  </a:moveTo>
                  <a:cubicBezTo>
                    <a:pt x="70" y="293"/>
                    <a:pt x="69" y="293"/>
                    <a:pt x="68" y="292"/>
                  </a:cubicBezTo>
                  <a:cubicBezTo>
                    <a:pt x="67" y="289"/>
                    <a:pt x="67" y="289"/>
                    <a:pt x="67" y="289"/>
                  </a:cubicBezTo>
                  <a:cubicBezTo>
                    <a:pt x="67" y="287"/>
                    <a:pt x="68" y="286"/>
                    <a:pt x="69" y="286"/>
                  </a:cubicBezTo>
                  <a:cubicBezTo>
                    <a:pt x="70" y="285"/>
                    <a:pt x="72" y="286"/>
                    <a:pt x="72" y="287"/>
                  </a:cubicBezTo>
                  <a:cubicBezTo>
                    <a:pt x="73" y="290"/>
                    <a:pt x="73" y="290"/>
                    <a:pt x="73" y="290"/>
                  </a:cubicBezTo>
                  <a:cubicBezTo>
                    <a:pt x="73" y="291"/>
                    <a:pt x="72" y="293"/>
                    <a:pt x="71" y="293"/>
                  </a:cubicBezTo>
                  <a:cubicBezTo>
                    <a:pt x="71" y="293"/>
                    <a:pt x="71" y="293"/>
                    <a:pt x="71" y="293"/>
                  </a:cubicBezTo>
                  <a:close/>
                  <a:moveTo>
                    <a:pt x="65" y="276"/>
                  </a:moveTo>
                  <a:cubicBezTo>
                    <a:pt x="64" y="276"/>
                    <a:pt x="63" y="275"/>
                    <a:pt x="63" y="274"/>
                  </a:cubicBezTo>
                  <a:cubicBezTo>
                    <a:pt x="62" y="271"/>
                    <a:pt x="62" y="271"/>
                    <a:pt x="62" y="271"/>
                  </a:cubicBezTo>
                  <a:cubicBezTo>
                    <a:pt x="62" y="270"/>
                    <a:pt x="63" y="268"/>
                    <a:pt x="64" y="268"/>
                  </a:cubicBezTo>
                  <a:cubicBezTo>
                    <a:pt x="65" y="268"/>
                    <a:pt x="66" y="268"/>
                    <a:pt x="67" y="270"/>
                  </a:cubicBezTo>
                  <a:cubicBezTo>
                    <a:pt x="68" y="273"/>
                    <a:pt x="68" y="273"/>
                    <a:pt x="68" y="273"/>
                  </a:cubicBezTo>
                  <a:cubicBezTo>
                    <a:pt x="68" y="274"/>
                    <a:pt x="67" y="275"/>
                    <a:pt x="66" y="276"/>
                  </a:cubicBezTo>
                  <a:cubicBezTo>
                    <a:pt x="66" y="276"/>
                    <a:pt x="66" y="276"/>
                    <a:pt x="65" y="276"/>
                  </a:cubicBezTo>
                  <a:close/>
                  <a:moveTo>
                    <a:pt x="60" y="258"/>
                  </a:moveTo>
                  <a:cubicBezTo>
                    <a:pt x="59" y="258"/>
                    <a:pt x="58" y="257"/>
                    <a:pt x="58" y="256"/>
                  </a:cubicBezTo>
                  <a:cubicBezTo>
                    <a:pt x="57" y="253"/>
                    <a:pt x="57" y="253"/>
                    <a:pt x="57" y="253"/>
                  </a:cubicBezTo>
                  <a:cubicBezTo>
                    <a:pt x="57" y="252"/>
                    <a:pt x="58" y="251"/>
                    <a:pt x="59" y="250"/>
                  </a:cubicBezTo>
                  <a:cubicBezTo>
                    <a:pt x="60" y="250"/>
                    <a:pt x="61" y="251"/>
                    <a:pt x="62" y="252"/>
                  </a:cubicBezTo>
                  <a:cubicBezTo>
                    <a:pt x="63" y="255"/>
                    <a:pt x="63" y="255"/>
                    <a:pt x="63" y="255"/>
                  </a:cubicBezTo>
                  <a:cubicBezTo>
                    <a:pt x="63" y="256"/>
                    <a:pt x="62" y="258"/>
                    <a:pt x="61" y="258"/>
                  </a:cubicBezTo>
                  <a:cubicBezTo>
                    <a:pt x="61" y="258"/>
                    <a:pt x="61" y="258"/>
                    <a:pt x="60" y="258"/>
                  </a:cubicBezTo>
                  <a:close/>
                  <a:moveTo>
                    <a:pt x="55" y="240"/>
                  </a:moveTo>
                  <a:cubicBezTo>
                    <a:pt x="54" y="240"/>
                    <a:pt x="53" y="240"/>
                    <a:pt x="53" y="239"/>
                  </a:cubicBezTo>
                  <a:cubicBezTo>
                    <a:pt x="52" y="236"/>
                    <a:pt x="52" y="236"/>
                    <a:pt x="52" y="236"/>
                  </a:cubicBezTo>
                  <a:cubicBezTo>
                    <a:pt x="52" y="234"/>
                    <a:pt x="53" y="233"/>
                    <a:pt x="54" y="233"/>
                  </a:cubicBezTo>
                  <a:cubicBezTo>
                    <a:pt x="55" y="232"/>
                    <a:pt x="57" y="233"/>
                    <a:pt x="57" y="234"/>
                  </a:cubicBezTo>
                  <a:cubicBezTo>
                    <a:pt x="58" y="237"/>
                    <a:pt x="58" y="237"/>
                    <a:pt x="58" y="237"/>
                  </a:cubicBezTo>
                  <a:cubicBezTo>
                    <a:pt x="58" y="239"/>
                    <a:pt x="57" y="240"/>
                    <a:pt x="56" y="240"/>
                  </a:cubicBezTo>
                  <a:cubicBezTo>
                    <a:pt x="56" y="240"/>
                    <a:pt x="56" y="240"/>
                    <a:pt x="55" y="240"/>
                  </a:cubicBezTo>
                  <a:close/>
                  <a:moveTo>
                    <a:pt x="51" y="223"/>
                  </a:moveTo>
                  <a:cubicBezTo>
                    <a:pt x="50" y="223"/>
                    <a:pt x="49" y="222"/>
                    <a:pt x="48" y="221"/>
                  </a:cubicBezTo>
                  <a:cubicBezTo>
                    <a:pt x="48" y="218"/>
                    <a:pt x="48" y="218"/>
                    <a:pt x="48" y="218"/>
                  </a:cubicBezTo>
                  <a:cubicBezTo>
                    <a:pt x="47" y="217"/>
                    <a:pt x="48" y="215"/>
                    <a:pt x="49" y="215"/>
                  </a:cubicBezTo>
                  <a:cubicBezTo>
                    <a:pt x="51" y="215"/>
                    <a:pt x="52" y="215"/>
                    <a:pt x="52" y="217"/>
                  </a:cubicBezTo>
                  <a:cubicBezTo>
                    <a:pt x="53" y="220"/>
                    <a:pt x="53" y="220"/>
                    <a:pt x="53" y="220"/>
                  </a:cubicBezTo>
                  <a:cubicBezTo>
                    <a:pt x="53" y="221"/>
                    <a:pt x="53" y="222"/>
                    <a:pt x="51" y="222"/>
                  </a:cubicBezTo>
                  <a:cubicBezTo>
                    <a:pt x="51" y="223"/>
                    <a:pt x="51" y="223"/>
                    <a:pt x="51" y="223"/>
                  </a:cubicBezTo>
                  <a:close/>
                  <a:moveTo>
                    <a:pt x="46" y="205"/>
                  </a:moveTo>
                  <a:cubicBezTo>
                    <a:pt x="45" y="205"/>
                    <a:pt x="44" y="204"/>
                    <a:pt x="44" y="203"/>
                  </a:cubicBezTo>
                  <a:cubicBezTo>
                    <a:pt x="43" y="200"/>
                    <a:pt x="43" y="200"/>
                    <a:pt x="43" y="200"/>
                  </a:cubicBezTo>
                  <a:cubicBezTo>
                    <a:pt x="43" y="199"/>
                    <a:pt x="43" y="197"/>
                    <a:pt x="45" y="197"/>
                  </a:cubicBezTo>
                  <a:cubicBezTo>
                    <a:pt x="46" y="197"/>
                    <a:pt x="47" y="198"/>
                    <a:pt x="48" y="199"/>
                  </a:cubicBezTo>
                  <a:cubicBezTo>
                    <a:pt x="48" y="202"/>
                    <a:pt x="48" y="202"/>
                    <a:pt x="48" y="202"/>
                  </a:cubicBezTo>
                  <a:cubicBezTo>
                    <a:pt x="49" y="203"/>
                    <a:pt x="48" y="204"/>
                    <a:pt x="47" y="205"/>
                  </a:cubicBezTo>
                  <a:cubicBezTo>
                    <a:pt x="46" y="205"/>
                    <a:pt x="46" y="205"/>
                    <a:pt x="46" y="205"/>
                  </a:cubicBezTo>
                  <a:close/>
                  <a:moveTo>
                    <a:pt x="42" y="187"/>
                  </a:moveTo>
                  <a:cubicBezTo>
                    <a:pt x="40" y="187"/>
                    <a:pt x="39" y="186"/>
                    <a:pt x="39" y="185"/>
                  </a:cubicBezTo>
                  <a:cubicBezTo>
                    <a:pt x="38" y="182"/>
                    <a:pt x="38" y="182"/>
                    <a:pt x="38" y="182"/>
                  </a:cubicBezTo>
                  <a:cubicBezTo>
                    <a:pt x="38" y="181"/>
                    <a:pt x="39" y="180"/>
                    <a:pt x="40" y="179"/>
                  </a:cubicBezTo>
                  <a:cubicBezTo>
                    <a:pt x="41" y="179"/>
                    <a:pt x="43" y="180"/>
                    <a:pt x="43" y="181"/>
                  </a:cubicBezTo>
                  <a:cubicBezTo>
                    <a:pt x="44" y="184"/>
                    <a:pt x="44" y="184"/>
                    <a:pt x="44" y="184"/>
                  </a:cubicBezTo>
                  <a:cubicBezTo>
                    <a:pt x="44" y="185"/>
                    <a:pt x="43" y="187"/>
                    <a:pt x="42" y="187"/>
                  </a:cubicBezTo>
                  <a:cubicBezTo>
                    <a:pt x="42" y="187"/>
                    <a:pt x="42" y="187"/>
                    <a:pt x="42" y="187"/>
                  </a:cubicBezTo>
                  <a:close/>
                  <a:moveTo>
                    <a:pt x="37" y="169"/>
                  </a:moveTo>
                  <a:cubicBezTo>
                    <a:pt x="36" y="169"/>
                    <a:pt x="35" y="168"/>
                    <a:pt x="35" y="167"/>
                  </a:cubicBezTo>
                  <a:cubicBezTo>
                    <a:pt x="34" y="164"/>
                    <a:pt x="34" y="164"/>
                    <a:pt x="34" y="164"/>
                  </a:cubicBezTo>
                  <a:cubicBezTo>
                    <a:pt x="34" y="163"/>
                    <a:pt x="35" y="162"/>
                    <a:pt x="36" y="162"/>
                  </a:cubicBezTo>
                  <a:cubicBezTo>
                    <a:pt x="37" y="161"/>
                    <a:pt x="38" y="162"/>
                    <a:pt x="39" y="163"/>
                  </a:cubicBezTo>
                  <a:cubicBezTo>
                    <a:pt x="39" y="166"/>
                    <a:pt x="39" y="166"/>
                    <a:pt x="39" y="166"/>
                  </a:cubicBezTo>
                  <a:cubicBezTo>
                    <a:pt x="40" y="167"/>
                    <a:pt x="39" y="169"/>
                    <a:pt x="38" y="169"/>
                  </a:cubicBezTo>
                  <a:cubicBezTo>
                    <a:pt x="37" y="169"/>
                    <a:pt x="37" y="169"/>
                    <a:pt x="37" y="169"/>
                  </a:cubicBezTo>
                  <a:close/>
                  <a:moveTo>
                    <a:pt x="33" y="151"/>
                  </a:moveTo>
                  <a:cubicBezTo>
                    <a:pt x="32" y="151"/>
                    <a:pt x="31" y="151"/>
                    <a:pt x="31" y="149"/>
                  </a:cubicBezTo>
                  <a:cubicBezTo>
                    <a:pt x="30" y="147"/>
                    <a:pt x="30" y="147"/>
                    <a:pt x="30" y="147"/>
                  </a:cubicBezTo>
                  <a:cubicBezTo>
                    <a:pt x="30" y="145"/>
                    <a:pt x="30" y="144"/>
                    <a:pt x="32" y="144"/>
                  </a:cubicBezTo>
                  <a:cubicBezTo>
                    <a:pt x="33" y="143"/>
                    <a:pt x="34" y="144"/>
                    <a:pt x="34" y="145"/>
                  </a:cubicBezTo>
                  <a:cubicBezTo>
                    <a:pt x="35" y="148"/>
                    <a:pt x="35" y="148"/>
                    <a:pt x="35" y="148"/>
                  </a:cubicBezTo>
                  <a:cubicBezTo>
                    <a:pt x="35" y="150"/>
                    <a:pt x="35" y="151"/>
                    <a:pt x="33" y="151"/>
                  </a:cubicBezTo>
                  <a:cubicBezTo>
                    <a:pt x="33" y="151"/>
                    <a:pt x="33" y="151"/>
                    <a:pt x="33" y="151"/>
                  </a:cubicBezTo>
                  <a:close/>
                  <a:moveTo>
                    <a:pt x="29" y="133"/>
                  </a:moveTo>
                  <a:cubicBezTo>
                    <a:pt x="28" y="133"/>
                    <a:pt x="27" y="133"/>
                    <a:pt x="26" y="132"/>
                  </a:cubicBezTo>
                  <a:cubicBezTo>
                    <a:pt x="26" y="129"/>
                    <a:pt x="26" y="129"/>
                    <a:pt x="26" y="129"/>
                  </a:cubicBezTo>
                  <a:cubicBezTo>
                    <a:pt x="25" y="127"/>
                    <a:pt x="26" y="126"/>
                    <a:pt x="27" y="126"/>
                  </a:cubicBezTo>
                  <a:cubicBezTo>
                    <a:pt x="29" y="126"/>
                    <a:pt x="30" y="126"/>
                    <a:pt x="30" y="128"/>
                  </a:cubicBezTo>
                  <a:cubicBezTo>
                    <a:pt x="31" y="131"/>
                    <a:pt x="31" y="131"/>
                    <a:pt x="31" y="131"/>
                  </a:cubicBezTo>
                  <a:cubicBezTo>
                    <a:pt x="31" y="132"/>
                    <a:pt x="30" y="133"/>
                    <a:pt x="29" y="133"/>
                  </a:cubicBezTo>
                  <a:cubicBezTo>
                    <a:pt x="29" y="133"/>
                    <a:pt x="29" y="133"/>
                    <a:pt x="29" y="133"/>
                  </a:cubicBezTo>
                  <a:close/>
                  <a:moveTo>
                    <a:pt x="25" y="116"/>
                  </a:moveTo>
                  <a:cubicBezTo>
                    <a:pt x="24" y="116"/>
                    <a:pt x="23" y="115"/>
                    <a:pt x="22" y="114"/>
                  </a:cubicBezTo>
                  <a:cubicBezTo>
                    <a:pt x="22" y="111"/>
                    <a:pt x="22" y="111"/>
                    <a:pt x="22" y="111"/>
                  </a:cubicBezTo>
                  <a:cubicBezTo>
                    <a:pt x="21" y="110"/>
                    <a:pt x="22" y="108"/>
                    <a:pt x="23" y="108"/>
                  </a:cubicBezTo>
                  <a:cubicBezTo>
                    <a:pt x="25" y="108"/>
                    <a:pt x="26" y="108"/>
                    <a:pt x="26" y="110"/>
                  </a:cubicBezTo>
                  <a:cubicBezTo>
                    <a:pt x="27" y="113"/>
                    <a:pt x="27" y="113"/>
                    <a:pt x="27" y="113"/>
                  </a:cubicBezTo>
                  <a:cubicBezTo>
                    <a:pt x="27" y="114"/>
                    <a:pt x="26" y="115"/>
                    <a:pt x="25" y="116"/>
                  </a:cubicBezTo>
                  <a:cubicBezTo>
                    <a:pt x="25" y="116"/>
                    <a:pt x="25" y="116"/>
                    <a:pt x="25" y="116"/>
                  </a:cubicBezTo>
                  <a:close/>
                  <a:moveTo>
                    <a:pt x="21" y="98"/>
                  </a:moveTo>
                  <a:cubicBezTo>
                    <a:pt x="20" y="98"/>
                    <a:pt x="19" y="97"/>
                    <a:pt x="18" y="96"/>
                  </a:cubicBezTo>
                  <a:cubicBezTo>
                    <a:pt x="18" y="93"/>
                    <a:pt x="18" y="93"/>
                    <a:pt x="18" y="93"/>
                  </a:cubicBezTo>
                  <a:cubicBezTo>
                    <a:pt x="18" y="92"/>
                    <a:pt x="18" y="90"/>
                    <a:pt x="20" y="90"/>
                  </a:cubicBezTo>
                  <a:cubicBezTo>
                    <a:pt x="21" y="90"/>
                    <a:pt x="22" y="91"/>
                    <a:pt x="22" y="92"/>
                  </a:cubicBezTo>
                  <a:cubicBezTo>
                    <a:pt x="23" y="95"/>
                    <a:pt x="23" y="95"/>
                    <a:pt x="23" y="95"/>
                  </a:cubicBezTo>
                  <a:cubicBezTo>
                    <a:pt x="23" y="96"/>
                    <a:pt x="23" y="97"/>
                    <a:pt x="21" y="98"/>
                  </a:cubicBezTo>
                  <a:cubicBezTo>
                    <a:pt x="21" y="98"/>
                    <a:pt x="21" y="98"/>
                    <a:pt x="21" y="98"/>
                  </a:cubicBezTo>
                  <a:close/>
                  <a:moveTo>
                    <a:pt x="17" y="80"/>
                  </a:moveTo>
                  <a:cubicBezTo>
                    <a:pt x="16" y="80"/>
                    <a:pt x="15" y="79"/>
                    <a:pt x="15" y="78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14" y="74"/>
                    <a:pt x="15" y="72"/>
                    <a:pt x="16" y="72"/>
                  </a:cubicBezTo>
                  <a:cubicBezTo>
                    <a:pt x="17" y="72"/>
                    <a:pt x="18" y="73"/>
                    <a:pt x="19" y="74"/>
                  </a:cubicBezTo>
                  <a:cubicBezTo>
                    <a:pt x="19" y="77"/>
                    <a:pt x="19" y="77"/>
                    <a:pt x="19" y="77"/>
                  </a:cubicBezTo>
                  <a:cubicBezTo>
                    <a:pt x="20" y="78"/>
                    <a:pt x="19" y="80"/>
                    <a:pt x="17" y="80"/>
                  </a:cubicBezTo>
                  <a:cubicBezTo>
                    <a:pt x="17" y="80"/>
                    <a:pt x="17" y="80"/>
                    <a:pt x="17" y="80"/>
                  </a:cubicBezTo>
                  <a:close/>
                  <a:moveTo>
                    <a:pt x="13" y="62"/>
                  </a:moveTo>
                  <a:cubicBezTo>
                    <a:pt x="12" y="62"/>
                    <a:pt x="11" y="61"/>
                    <a:pt x="11" y="60"/>
                  </a:cubicBezTo>
                  <a:cubicBezTo>
                    <a:pt x="10" y="57"/>
                    <a:pt x="10" y="57"/>
                    <a:pt x="10" y="57"/>
                  </a:cubicBezTo>
                  <a:cubicBezTo>
                    <a:pt x="10" y="56"/>
                    <a:pt x="11" y="54"/>
                    <a:pt x="12" y="54"/>
                  </a:cubicBezTo>
                  <a:cubicBezTo>
                    <a:pt x="14" y="54"/>
                    <a:pt x="15" y="55"/>
                    <a:pt x="15" y="56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16" y="60"/>
                    <a:pt x="15" y="62"/>
                    <a:pt x="14" y="62"/>
                  </a:cubicBezTo>
                  <a:cubicBezTo>
                    <a:pt x="14" y="62"/>
                    <a:pt x="13" y="62"/>
                    <a:pt x="13" y="62"/>
                  </a:cubicBezTo>
                  <a:close/>
                  <a:moveTo>
                    <a:pt x="10" y="44"/>
                  </a:moveTo>
                  <a:cubicBezTo>
                    <a:pt x="9" y="44"/>
                    <a:pt x="8" y="43"/>
                    <a:pt x="7" y="42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7" y="38"/>
                    <a:pt x="7" y="36"/>
                    <a:pt x="9" y="36"/>
                  </a:cubicBezTo>
                  <a:cubicBezTo>
                    <a:pt x="10" y="36"/>
                    <a:pt x="11" y="37"/>
                    <a:pt x="12" y="38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2" y="42"/>
                    <a:pt x="12" y="44"/>
                    <a:pt x="10" y="44"/>
                  </a:cubicBezTo>
                  <a:cubicBezTo>
                    <a:pt x="10" y="44"/>
                    <a:pt x="10" y="44"/>
                    <a:pt x="10" y="44"/>
                  </a:cubicBezTo>
                  <a:close/>
                  <a:moveTo>
                    <a:pt x="6" y="26"/>
                  </a:moveTo>
                  <a:cubicBezTo>
                    <a:pt x="5" y="26"/>
                    <a:pt x="4" y="25"/>
                    <a:pt x="4" y="24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0"/>
                    <a:pt x="4" y="18"/>
                    <a:pt x="5" y="18"/>
                  </a:cubicBezTo>
                  <a:cubicBezTo>
                    <a:pt x="7" y="18"/>
                    <a:pt x="8" y="19"/>
                    <a:pt x="8" y="20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4"/>
                    <a:pt x="8" y="26"/>
                    <a:pt x="7" y="26"/>
                  </a:cubicBezTo>
                  <a:cubicBezTo>
                    <a:pt x="7" y="26"/>
                    <a:pt x="7" y="26"/>
                    <a:pt x="6" y="26"/>
                  </a:cubicBezTo>
                  <a:close/>
                  <a:moveTo>
                    <a:pt x="3" y="8"/>
                  </a:moveTo>
                  <a:cubicBezTo>
                    <a:pt x="2" y="8"/>
                    <a:pt x="1" y="7"/>
                    <a:pt x="1" y="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3" y="0"/>
                    <a:pt x="5" y="1"/>
                    <a:pt x="5" y="2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6" y="6"/>
                    <a:pt x="5" y="8"/>
                    <a:pt x="4" y="8"/>
                  </a:cubicBezTo>
                  <a:cubicBezTo>
                    <a:pt x="3" y="8"/>
                    <a:pt x="3" y="8"/>
                    <a:pt x="3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Arial" panose="020B0604020202020204" pitchFamily="34" charset="0"/>
              </a:endParaRPr>
            </a:p>
          </p:txBody>
        </p:sp>
        <p:sp>
          <p:nvSpPr>
            <p:cNvPr id="85" name="Freeform 52">
              <a:extLst>
                <a:ext uri="{FF2B5EF4-FFF2-40B4-BE49-F238E27FC236}">
                  <a16:creationId xmlns:a16="http://schemas.microsoft.com/office/drawing/2014/main" id="{82BC85AE-082D-4763-A377-94734E07FF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6375" y="1588"/>
              <a:ext cx="9413876" cy="6854825"/>
            </a:xfrm>
            <a:custGeom>
              <a:avLst/>
              <a:gdLst>
                <a:gd name="T0" fmla="*/ 2979 w 2979"/>
                <a:gd name="T1" fmla="*/ 2168 h 2168"/>
                <a:gd name="T2" fmla="*/ 1163 w 2979"/>
                <a:gd name="T3" fmla="*/ 1502 h 2168"/>
                <a:gd name="T4" fmla="*/ 0 w 2979"/>
                <a:gd name="T5" fmla="*/ 1 h 2168"/>
                <a:gd name="T6" fmla="*/ 4 w 2979"/>
                <a:gd name="T7" fmla="*/ 0 h 2168"/>
                <a:gd name="T8" fmla="*/ 2979 w 2979"/>
                <a:gd name="T9" fmla="*/ 2163 h 2168"/>
                <a:gd name="T10" fmla="*/ 2979 w 2979"/>
                <a:gd name="T11" fmla="*/ 2168 h 2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79" h="2168">
                  <a:moveTo>
                    <a:pt x="2979" y="2168"/>
                  </a:moveTo>
                  <a:cubicBezTo>
                    <a:pt x="2322" y="2123"/>
                    <a:pt x="1694" y="1893"/>
                    <a:pt x="1163" y="1502"/>
                  </a:cubicBezTo>
                  <a:cubicBezTo>
                    <a:pt x="642" y="1118"/>
                    <a:pt x="240" y="599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97" y="1224"/>
                    <a:pt x="1664" y="2073"/>
                    <a:pt x="2979" y="2163"/>
                  </a:cubicBezTo>
                  <a:lnTo>
                    <a:pt x="2979" y="21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Arial" panose="020B0604020202020204" pitchFamily="34" charset="0"/>
              </a:endParaRPr>
            </a:p>
          </p:txBody>
        </p:sp>
      </p:grp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263525" y="3442740"/>
            <a:ext cx="8186926" cy="979402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2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263525" y="4543548"/>
            <a:ext cx="4224527" cy="131115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 b="0" i="0" cap="none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Text Placeholder 2">
            <a:extLst>
              <a:ext uri="{FF2B5EF4-FFF2-40B4-BE49-F238E27FC236}">
                <a16:creationId xmlns:a16="http://schemas.microsoft.com/office/drawing/2014/main" id="{16E3688C-062C-4CE8-80CA-FB7FAF2B294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63525" y="6092955"/>
            <a:ext cx="4224527" cy="187424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Copyright 2021</a:t>
            </a:r>
          </a:p>
        </p:txBody>
      </p:sp>
      <p:pic>
        <p:nvPicPr>
          <p:cNvPr id="90" name="Picture 89">
            <a:extLst>
              <a:ext uri="{FF2B5EF4-FFF2-40B4-BE49-F238E27FC236}">
                <a16:creationId xmlns:a16="http://schemas.microsoft.com/office/drawing/2014/main" id="{6572E5AB-58E2-4C75-938B-A5522497256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7404" y="213798"/>
            <a:ext cx="3123381" cy="795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88889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60BD2-B5EF-B865-5F63-B3083D406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99B79F-66A9-1C19-ECB8-79FFDF61DF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87DE4C-75F1-7EF4-A3B6-92DEB69960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>
              <a:defRPr/>
            </a:pPr>
            <a:fld id="{FD782E16-99D3-D743-B442-BEC2B47D5716}" type="slidenum">
              <a:rPr lang="en-US" smtClean="0"/>
              <a:pPr algn="ctr"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76344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Layout with one conten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5E805-5678-4BF0-AC5E-69F129B6A2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5844" y="347660"/>
            <a:ext cx="11640312" cy="46926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B0A98AB-16B4-4917-A888-C45E5BE9712B}"/>
              </a:ext>
            </a:extLst>
          </p:cNvPr>
          <p:cNvGrpSpPr/>
          <p:nvPr userDrawn="1"/>
        </p:nvGrpSpPr>
        <p:grpSpPr>
          <a:xfrm>
            <a:off x="1" y="0"/>
            <a:ext cx="12191999" cy="182880"/>
            <a:chOff x="1" y="6680217"/>
            <a:chExt cx="12228831" cy="182880"/>
          </a:xfrm>
        </p:grpSpPr>
        <p:sp>
          <p:nvSpPr>
            <p:cNvPr id="4" name="Rectangle 63">
              <a:extLst>
                <a:ext uri="{FF2B5EF4-FFF2-40B4-BE49-F238E27FC236}">
                  <a16:creationId xmlns:a16="http://schemas.microsoft.com/office/drawing/2014/main" id="{73F8CA5B-190E-4F55-AA68-7FAF47865F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02752" y="6680217"/>
              <a:ext cx="2926080" cy="182880"/>
            </a:xfrm>
            <a:prstGeom prst="rect">
              <a:avLst/>
            </a:prstGeom>
            <a:solidFill>
              <a:srgbClr val="0023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115888" marR="0" lvl="0" indent="-115888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1300" b="0" i="0" u="none" strike="noStrike" kern="0" cap="none" spc="0" normalizeH="0" baseline="0" noProof="0">
                <a:ln>
                  <a:noFill/>
                </a:ln>
                <a:solidFill>
                  <a:srgbClr val="C8BB7E"/>
                </a:solidFill>
                <a:effectLst/>
                <a:uLnTx/>
                <a:uFillTx/>
              </a:endParaRPr>
            </a:p>
          </p:txBody>
        </p:sp>
        <p:sp>
          <p:nvSpPr>
            <p:cNvPr id="5" name="Rectangle 64">
              <a:extLst>
                <a:ext uri="{FF2B5EF4-FFF2-40B4-BE49-F238E27FC236}">
                  <a16:creationId xmlns:a16="http://schemas.microsoft.com/office/drawing/2014/main" id="{25242D93-8ED0-4A1D-8FBF-5103CEFE52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" y="6680217"/>
              <a:ext cx="9302751" cy="182880"/>
            </a:xfrm>
            <a:prstGeom prst="rect">
              <a:avLst/>
            </a:prstGeom>
            <a:solidFill>
              <a:srgbClr val="A9D6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115888" marR="0" lvl="0" indent="-115888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13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20695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12">
          <p15:clr>
            <a:srgbClr val="FBAE40"/>
          </p15:clr>
        </p15:guide>
        <p15:guide id="2" pos="168">
          <p15:clr>
            <a:srgbClr val="FBAE40"/>
          </p15:clr>
        </p15:guide>
        <p15:guide id="3" pos="7512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3936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35FD1-B378-F0C0-21BB-3086EDE25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742" y="573480"/>
            <a:ext cx="10515600" cy="533777"/>
          </a:xfrm>
          <a:prstGeom prst="rect">
            <a:avLst/>
          </a:prstGeom>
        </p:spPr>
        <p:txBody>
          <a:bodyPr/>
          <a:lstStyle>
            <a:lvl1pPr algn="l">
              <a:defRPr sz="1800" b="1" i="0">
                <a:solidFill>
                  <a:srgbClr val="0023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450A91-7908-F83D-BA84-81EFE7C835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81742" y="6380545"/>
            <a:ext cx="347661" cy="358440"/>
          </a:xfrm>
        </p:spPr>
        <p:txBody>
          <a:bodyPr/>
          <a:lstStyle>
            <a:lvl1pPr>
              <a:defRPr sz="800" b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91C009A-D183-4B06-A7F0-ADEC358427FA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626DD1-E960-761C-F512-D36FBB46773D}"/>
              </a:ext>
            </a:extLst>
          </p:cNvPr>
          <p:cNvSpPr/>
          <p:nvPr userDrawn="1"/>
        </p:nvSpPr>
        <p:spPr bwMode="auto">
          <a:xfrm>
            <a:off x="576470" y="393708"/>
            <a:ext cx="746379" cy="91339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A8252C-FA30-48C8-6F34-7B7722531699}"/>
              </a:ext>
            </a:extLst>
          </p:cNvPr>
          <p:cNvSpPr txBox="1"/>
          <p:nvPr userDrawn="1"/>
        </p:nvSpPr>
        <p:spPr>
          <a:xfrm>
            <a:off x="765794" y="6380545"/>
            <a:ext cx="2039144" cy="21544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ker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69190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screen Cov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>
            <a:extLst>
              <a:ext uri="{FF2B5EF4-FFF2-40B4-BE49-F238E27FC236}">
                <a16:creationId xmlns:a16="http://schemas.microsoft.com/office/drawing/2014/main" id="{B5344803-4570-4697-85EE-399C2291914B}"/>
              </a:ext>
            </a:extLst>
          </p:cNvPr>
          <p:cNvGrpSpPr/>
          <p:nvPr userDrawn="1"/>
        </p:nvGrpSpPr>
        <p:grpSpPr>
          <a:xfrm>
            <a:off x="2765424" y="1588"/>
            <a:ext cx="9426575" cy="6856412"/>
            <a:chOff x="2765425" y="11113"/>
            <a:chExt cx="9394826" cy="6829426"/>
          </a:xfrm>
        </p:grpSpPr>
        <p:sp>
          <p:nvSpPr>
            <p:cNvPr id="78" name="Freeform 46">
              <a:extLst>
                <a:ext uri="{FF2B5EF4-FFF2-40B4-BE49-F238E27FC236}">
                  <a16:creationId xmlns:a16="http://schemas.microsoft.com/office/drawing/2014/main" id="{89E3E897-C479-4F88-9844-84F8E619BF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5425" y="11113"/>
              <a:ext cx="4800600" cy="5467350"/>
            </a:xfrm>
            <a:custGeom>
              <a:avLst/>
              <a:gdLst>
                <a:gd name="T0" fmla="*/ 1486 w 1519"/>
                <a:gd name="T1" fmla="*/ 1378 h 1729"/>
                <a:gd name="T2" fmla="*/ 1486 w 1519"/>
                <a:gd name="T3" fmla="*/ 1378 h 1729"/>
                <a:gd name="T4" fmla="*/ 1486 w 1519"/>
                <a:gd name="T5" fmla="*/ 1344 h 1729"/>
                <a:gd name="T6" fmla="*/ 1486 w 1519"/>
                <a:gd name="T7" fmla="*/ 1344 h 1729"/>
                <a:gd name="T8" fmla="*/ 821 w 1519"/>
                <a:gd name="T9" fmla="*/ 0 h 1729"/>
                <a:gd name="T10" fmla="*/ 0 w 1519"/>
                <a:gd name="T11" fmla="*/ 0 h 1729"/>
                <a:gd name="T12" fmla="*/ 1486 w 1519"/>
                <a:gd name="T13" fmla="*/ 1710 h 1729"/>
                <a:gd name="T14" fmla="*/ 1519 w 1519"/>
                <a:gd name="T15" fmla="*/ 1729 h 1729"/>
                <a:gd name="T16" fmla="*/ 1486 w 1519"/>
                <a:gd name="T17" fmla="*/ 1378 h 1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9" h="1729">
                  <a:moveTo>
                    <a:pt x="1486" y="1378"/>
                  </a:moveTo>
                  <a:cubicBezTo>
                    <a:pt x="1486" y="1378"/>
                    <a:pt x="1486" y="1378"/>
                    <a:pt x="1486" y="1378"/>
                  </a:cubicBezTo>
                  <a:cubicBezTo>
                    <a:pt x="1486" y="1366"/>
                    <a:pt x="1486" y="1355"/>
                    <a:pt x="1486" y="1344"/>
                  </a:cubicBezTo>
                  <a:cubicBezTo>
                    <a:pt x="1486" y="1344"/>
                    <a:pt x="1486" y="1344"/>
                    <a:pt x="1486" y="1344"/>
                  </a:cubicBezTo>
                  <a:cubicBezTo>
                    <a:pt x="1147" y="977"/>
                    <a:pt x="910" y="514"/>
                    <a:pt x="82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1" y="723"/>
                    <a:pt x="818" y="1324"/>
                    <a:pt x="1486" y="1710"/>
                  </a:cubicBezTo>
                  <a:cubicBezTo>
                    <a:pt x="1497" y="1716"/>
                    <a:pt x="1508" y="1723"/>
                    <a:pt x="1519" y="1729"/>
                  </a:cubicBezTo>
                  <a:cubicBezTo>
                    <a:pt x="1497" y="1615"/>
                    <a:pt x="1486" y="1498"/>
                    <a:pt x="1486" y="1378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Arial" panose="020B0604020202020204" pitchFamily="34" charset="0"/>
              </a:endParaRPr>
            </a:p>
          </p:txBody>
        </p:sp>
        <p:sp>
          <p:nvSpPr>
            <p:cNvPr id="79" name="Freeform 47">
              <a:extLst>
                <a:ext uri="{FF2B5EF4-FFF2-40B4-BE49-F238E27FC236}">
                  <a16:creationId xmlns:a16="http://schemas.microsoft.com/office/drawing/2014/main" id="{F22054DE-27F2-47A6-B4F6-D614377D51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9400" y="11113"/>
              <a:ext cx="4060825" cy="4249738"/>
            </a:xfrm>
            <a:custGeom>
              <a:avLst/>
              <a:gdLst>
                <a:gd name="T0" fmla="*/ 665 w 1285"/>
                <a:gd name="T1" fmla="*/ 0 h 1344"/>
                <a:gd name="T2" fmla="*/ 0 w 1285"/>
                <a:gd name="T3" fmla="*/ 0 h 1344"/>
                <a:gd name="T4" fmla="*/ 665 w 1285"/>
                <a:gd name="T5" fmla="*/ 1344 h 1344"/>
                <a:gd name="T6" fmla="*/ 665 w 1285"/>
                <a:gd name="T7" fmla="*/ 1344 h 1344"/>
                <a:gd name="T8" fmla="*/ 1285 w 1285"/>
                <a:gd name="T9" fmla="*/ 0 h 1344"/>
                <a:gd name="T10" fmla="*/ 665 w 1285"/>
                <a:gd name="T11" fmla="*/ 0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5" h="1344">
                  <a:moveTo>
                    <a:pt x="66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9" y="514"/>
                    <a:pt x="326" y="977"/>
                    <a:pt x="665" y="1344"/>
                  </a:cubicBezTo>
                  <a:cubicBezTo>
                    <a:pt x="665" y="1344"/>
                    <a:pt x="665" y="1344"/>
                    <a:pt x="665" y="1344"/>
                  </a:cubicBezTo>
                  <a:cubicBezTo>
                    <a:pt x="675" y="809"/>
                    <a:pt x="912" y="330"/>
                    <a:pt x="1285" y="0"/>
                  </a:cubicBezTo>
                  <a:lnTo>
                    <a:pt x="66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Arial" panose="020B0604020202020204" pitchFamily="34" charset="0"/>
              </a:endParaRPr>
            </a:p>
          </p:txBody>
        </p:sp>
        <p:sp>
          <p:nvSpPr>
            <p:cNvPr id="80" name="Freeform 48">
              <a:extLst>
                <a:ext uri="{FF2B5EF4-FFF2-40B4-BE49-F238E27FC236}">
                  <a16:creationId xmlns:a16="http://schemas.microsoft.com/office/drawing/2014/main" id="{67F1C9E5-15FC-4911-9A08-FC0EDFE4788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66026" y="5478463"/>
              <a:ext cx="4462463" cy="1362075"/>
            </a:xfrm>
            <a:custGeom>
              <a:avLst/>
              <a:gdLst>
                <a:gd name="T0" fmla="*/ 0 w 1412"/>
                <a:gd name="T1" fmla="*/ 0 h 431"/>
                <a:gd name="T2" fmla="*/ 141 w 1412"/>
                <a:gd name="T3" fmla="*/ 431 h 431"/>
                <a:gd name="T4" fmla="*/ 1412 w 1412"/>
                <a:gd name="T5" fmla="*/ 431 h 431"/>
                <a:gd name="T6" fmla="*/ 0 w 1412"/>
                <a:gd name="T7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12" h="431">
                  <a:moveTo>
                    <a:pt x="0" y="0"/>
                  </a:moveTo>
                  <a:cubicBezTo>
                    <a:pt x="29" y="151"/>
                    <a:pt x="77" y="296"/>
                    <a:pt x="141" y="431"/>
                  </a:cubicBezTo>
                  <a:cubicBezTo>
                    <a:pt x="1412" y="431"/>
                    <a:pt x="1412" y="431"/>
                    <a:pt x="1412" y="431"/>
                  </a:cubicBezTo>
                  <a:cubicBezTo>
                    <a:pt x="902" y="390"/>
                    <a:pt x="424" y="238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Arial" panose="020B0604020202020204" pitchFamily="34" charset="0"/>
              </a:endParaRPr>
            </a:p>
          </p:txBody>
        </p:sp>
        <p:sp>
          <p:nvSpPr>
            <p:cNvPr id="81" name="Freeform 49">
              <a:extLst>
                <a:ext uri="{FF2B5EF4-FFF2-40B4-BE49-F238E27FC236}">
                  <a16:creationId xmlns:a16="http://schemas.microsoft.com/office/drawing/2014/main" id="{7821DF6E-C7B3-46DB-A33F-4383CBEE0EFA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1251" y="4260851"/>
              <a:ext cx="4699000" cy="2579688"/>
            </a:xfrm>
            <a:custGeom>
              <a:avLst/>
              <a:gdLst>
                <a:gd name="T0" fmla="*/ 1487 w 1487"/>
                <a:gd name="T1" fmla="*/ 816 h 816"/>
                <a:gd name="T2" fmla="*/ 1487 w 1487"/>
                <a:gd name="T3" fmla="*/ 814 h 816"/>
                <a:gd name="T4" fmla="*/ 0 w 1487"/>
                <a:gd name="T5" fmla="*/ 0 h 816"/>
                <a:gd name="T6" fmla="*/ 0 w 1487"/>
                <a:gd name="T7" fmla="*/ 34 h 816"/>
                <a:gd name="T8" fmla="*/ 0 w 1487"/>
                <a:gd name="T9" fmla="*/ 34 h 816"/>
                <a:gd name="T10" fmla="*/ 33 w 1487"/>
                <a:gd name="T11" fmla="*/ 385 h 816"/>
                <a:gd name="T12" fmla="*/ 1445 w 1487"/>
                <a:gd name="T13" fmla="*/ 816 h 816"/>
                <a:gd name="T14" fmla="*/ 1487 w 1487"/>
                <a:gd name="T15" fmla="*/ 816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87" h="816">
                  <a:moveTo>
                    <a:pt x="1487" y="816"/>
                  </a:moveTo>
                  <a:cubicBezTo>
                    <a:pt x="1487" y="814"/>
                    <a:pt x="1487" y="814"/>
                    <a:pt x="1487" y="814"/>
                  </a:cubicBezTo>
                  <a:cubicBezTo>
                    <a:pt x="904" y="711"/>
                    <a:pt x="386" y="418"/>
                    <a:pt x="0" y="0"/>
                  </a:cubicBezTo>
                  <a:cubicBezTo>
                    <a:pt x="0" y="11"/>
                    <a:pt x="0" y="22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4"/>
                    <a:pt x="11" y="271"/>
                    <a:pt x="33" y="385"/>
                  </a:cubicBezTo>
                  <a:cubicBezTo>
                    <a:pt x="457" y="623"/>
                    <a:pt x="935" y="775"/>
                    <a:pt x="1445" y="816"/>
                  </a:cubicBezTo>
                  <a:lnTo>
                    <a:pt x="1487" y="816"/>
                  </a:lnTo>
                  <a:close/>
                </a:path>
              </a:pathLst>
            </a:custGeom>
            <a:solidFill>
              <a:schemeClr val="accent1">
                <a:lumMod val="75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Arial" panose="020B0604020202020204" pitchFamily="34" charset="0"/>
              </a:endParaRPr>
            </a:p>
          </p:txBody>
        </p:sp>
        <p:sp>
          <p:nvSpPr>
            <p:cNvPr id="82" name="Freeform 50">
              <a:extLst>
                <a:ext uri="{FF2B5EF4-FFF2-40B4-BE49-F238E27FC236}">
                  <a16:creationId xmlns:a16="http://schemas.microsoft.com/office/drawing/2014/main" id="{3DEFC86F-BED7-47C6-97D3-B668AFC4B437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1251" y="11113"/>
              <a:ext cx="4699000" cy="6823075"/>
            </a:xfrm>
            <a:custGeom>
              <a:avLst/>
              <a:gdLst>
                <a:gd name="T0" fmla="*/ 0 w 1487"/>
                <a:gd name="T1" fmla="*/ 1344 h 2158"/>
                <a:gd name="T2" fmla="*/ 1487 w 1487"/>
                <a:gd name="T3" fmla="*/ 2158 h 2158"/>
                <a:gd name="T4" fmla="*/ 1487 w 1487"/>
                <a:gd name="T5" fmla="*/ 0 h 2158"/>
                <a:gd name="T6" fmla="*/ 620 w 1487"/>
                <a:gd name="T7" fmla="*/ 0 h 2158"/>
                <a:gd name="T8" fmla="*/ 0 w 1487"/>
                <a:gd name="T9" fmla="*/ 1344 h 2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7" h="2158">
                  <a:moveTo>
                    <a:pt x="0" y="1344"/>
                  </a:moveTo>
                  <a:cubicBezTo>
                    <a:pt x="386" y="1762"/>
                    <a:pt x="904" y="2055"/>
                    <a:pt x="1487" y="2158"/>
                  </a:cubicBezTo>
                  <a:cubicBezTo>
                    <a:pt x="1487" y="0"/>
                    <a:pt x="1487" y="0"/>
                    <a:pt x="1487" y="0"/>
                  </a:cubicBezTo>
                  <a:cubicBezTo>
                    <a:pt x="620" y="0"/>
                    <a:pt x="620" y="0"/>
                    <a:pt x="620" y="0"/>
                  </a:cubicBezTo>
                  <a:cubicBezTo>
                    <a:pt x="247" y="330"/>
                    <a:pt x="10" y="809"/>
                    <a:pt x="0" y="1344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Arial" panose="020B0604020202020204" pitchFamily="34" charset="0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FCC0D218-5C62-41F9-BE5C-6E0696D0E199}"/>
              </a:ext>
            </a:extLst>
          </p:cNvPr>
          <p:cNvGrpSpPr/>
          <p:nvPr userDrawn="1"/>
        </p:nvGrpSpPr>
        <p:grpSpPr>
          <a:xfrm>
            <a:off x="2736849" y="1588"/>
            <a:ext cx="9483725" cy="6854825"/>
            <a:chOff x="2746375" y="1588"/>
            <a:chExt cx="9420226" cy="6854825"/>
          </a:xfrm>
        </p:grpSpPr>
        <p:sp>
          <p:nvSpPr>
            <p:cNvPr id="84" name="Freeform 51">
              <a:extLst>
                <a:ext uri="{FF2B5EF4-FFF2-40B4-BE49-F238E27FC236}">
                  <a16:creationId xmlns:a16="http://schemas.microsoft.com/office/drawing/2014/main" id="{664B4941-CE6B-4EDA-A21D-1A69757C64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62575" y="33338"/>
              <a:ext cx="6804026" cy="6810375"/>
            </a:xfrm>
            <a:custGeom>
              <a:avLst/>
              <a:gdLst>
                <a:gd name="T0" fmla="*/ 2117 w 2153"/>
                <a:gd name="T1" fmla="*/ 2145 h 2154"/>
                <a:gd name="T2" fmla="*/ 2061 w 2153"/>
                <a:gd name="T3" fmla="*/ 2132 h 2154"/>
                <a:gd name="T4" fmla="*/ 2004 w 2153"/>
                <a:gd name="T5" fmla="*/ 2119 h 2154"/>
                <a:gd name="T6" fmla="*/ 1948 w 2153"/>
                <a:gd name="T7" fmla="*/ 2107 h 2154"/>
                <a:gd name="T8" fmla="*/ 1896 w 2153"/>
                <a:gd name="T9" fmla="*/ 2096 h 2154"/>
                <a:gd name="T10" fmla="*/ 1846 w 2153"/>
                <a:gd name="T11" fmla="*/ 2081 h 2154"/>
                <a:gd name="T12" fmla="*/ 1794 w 2153"/>
                <a:gd name="T13" fmla="*/ 2065 h 2154"/>
                <a:gd name="T14" fmla="*/ 1759 w 2153"/>
                <a:gd name="T15" fmla="*/ 2053 h 2154"/>
                <a:gd name="T16" fmla="*/ 1709 w 2153"/>
                <a:gd name="T17" fmla="*/ 2033 h 2154"/>
                <a:gd name="T18" fmla="*/ 1656 w 2153"/>
                <a:gd name="T19" fmla="*/ 2010 h 2154"/>
                <a:gd name="T20" fmla="*/ 1602 w 2153"/>
                <a:gd name="T21" fmla="*/ 1989 h 2154"/>
                <a:gd name="T22" fmla="*/ 1548 w 2153"/>
                <a:gd name="T23" fmla="*/ 1968 h 2154"/>
                <a:gd name="T24" fmla="*/ 1499 w 2153"/>
                <a:gd name="T25" fmla="*/ 1949 h 2154"/>
                <a:gd name="T26" fmla="*/ 1452 w 2153"/>
                <a:gd name="T27" fmla="*/ 1926 h 2154"/>
                <a:gd name="T28" fmla="*/ 1403 w 2153"/>
                <a:gd name="T29" fmla="*/ 1902 h 2154"/>
                <a:gd name="T30" fmla="*/ 1371 w 2153"/>
                <a:gd name="T31" fmla="*/ 1884 h 2154"/>
                <a:gd name="T32" fmla="*/ 1324 w 2153"/>
                <a:gd name="T33" fmla="*/ 1857 h 2154"/>
                <a:gd name="T34" fmla="*/ 1276 w 2153"/>
                <a:gd name="T35" fmla="*/ 1826 h 2154"/>
                <a:gd name="T36" fmla="*/ 1226 w 2153"/>
                <a:gd name="T37" fmla="*/ 1796 h 2154"/>
                <a:gd name="T38" fmla="*/ 1176 w 2153"/>
                <a:gd name="T39" fmla="*/ 1767 h 2154"/>
                <a:gd name="T40" fmla="*/ 1131 w 2153"/>
                <a:gd name="T41" fmla="*/ 1740 h 2154"/>
                <a:gd name="T42" fmla="*/ 1088 w 2153"/>
                <a:gd name="T43" fmla="*/ 1711 h 2154"/>
                <a:gd name="T44" fmla="*/ 1044 w 2153"/>
                <a:gd name="T45" fmla="*/ 1679 h 2154"/>
                <a:gd name="T46" fmla="*/ 1015 w 2153"/>
                <a:gd name="T47" fmla="*/ 1657 h 2154"/>
                <a:gd name="T48" fmla="*/ 973 w 2153"/>
                <a:gd name="T49" fmla="*/ 1622 h 2154"/>
                <a:gd name="T50" fmla="*/ 930 w 2153"/>
                <a:gd name="T51" fmla="*/ 1584 h 2154"/>
                <a:gd name="T52" fmla="*/ 886 w 2153"/>
                <a:gd name="T53" fmla="*/ 1547 h 2154"/>
                <a:gd name="T54" fmla="*/ 841 w 2153"/>
                <a:gd name="T55" fmla="*/ 1510 h 2154"/>
                <a:gd name="T56" fmla="*/ 801 w 2153"/>
                <a:gd name="T57" fmla="*/ 1477 h 2154"/>
                <a:gd name="T58" fmla="*/ 763 w 2153"/>
                <a:gd name="T59" fmla="*/ 1441 h 2154"/>
                <a:gd name="T60" fmla="*/ 725 w 2153"/>
                <a:gd name="T61" fmla="*/ 1402 h 2154"/>
                <a:gd name="T62" fmla="*/ 700 w 2153"/>
                <a:gd name="T63" fmla="*/ 1376 h 2154"/>
                <a:gd name="T64" fmla="*/ 664 w 2153"/>
                <a:gd name="T65" fmla="*/ 1335 h 2154"/>
                <a:gd name="T66" fmla="*/ 627 w 2153"/>
                <a:gd name="T67" fmla="*/ 1291 h 2154"/>
                <a:gd name="T68" fmla="*/ 589 w 2153"/>
                <a:gd name="T69" fmla="*/ 1247 h 2154"/>
                <a:gd name="T70" fmla="*/ 551 w 2153"/>
                <a:gd name="T71" fmla="*/ 1204 h 2154"/>
                <a:gd name="T72" fmla="*/ 516 w 2153"/>
                <a:gd name="T73" fmla="*/ 1165 h 2154"/>
                <a:gd name="T74" fmla="*/ 485 w 2153"/>
                <a:gd name="T75" fmla="*/ 1123 h 2154"/>
                <a:gd name="T76" fmla="*/ 454 w 2153"/>
                <a:gd name="T77" fmla="*/ 1080 h 2154"/>
                <a:gd name="T78" fmla="*/ 433 w 2153"/>
                <a:gd name="T79" fmla="*/ 1050 h 2154"/>
                <a:gd name="T80" fmla="*/ 404 w 2153"/>
                <a:gd name="T81" fmla="*/ 1004 h 2154"/>
                <a:gd name="T82" fmla="*/ 374 w 2153"/>
                <a:gd name="T83" fmla="*/ 954 h 2154"/>
                <a:gd name="T84" fmla="*/ 344 w 2153"/>
                <a:gd name="T85" fmla="*/ 905 h 2154"/>
                <a:gd name="T86" fmla="*/ 313 w 2153"/>
                <a:gd name="T87" fmla="*/ 857 h 2154"/>
                <a:gd name="T88" fmla="*/ 285 w 2153"/>
                <a:gd name="T89" fmla="*/ 812 h 2154"/>
                <a:gd name="T90" fmla="*/ 261 w 2153"/>
                <a:gd name="T91" fmla="*/ 766 h 2154"/>
                <a:gd name="T92" fmla="*/ 238 w 2153"/>
                <a:gd name="T93" fmla="*/ 719 h 2154"/>
                <a:gd name="T94" fmla="*/ 222 w 2153"/>
                <a:gd name="T95" fmla="*/ 686 h 2154"/>
                <a:gd name="T96" fmla="*/ 199 w 2153"/>
                <a:gd name="T97" fmla="*/ 636 h 2154"/>
                <a:gd name="T98" fmla="*/ 178 w 2153"/>
                <a:gd name="T99" fmla="*/ 582 h 2154"/>
                <a:gd name="T100" fmla="*/ 156 w 2153"/>
                <a:gd name="T101" fmla="*/ 529 h 2154"/>
                <a:gd name="T102" fmla="*/ 133 w 2153"/>
                <a:gd name="T103" fmla="*/ 476 h 2154"/>
                <a:gd name="T104" fmla="*/ 113 w 2153"/>
                <a:gd name="T105" fmla="*/ 428 h 2154"/>
                <a:gd name="T106" fmla="*/ 96 w 2153"/>
                <a:gd name="T107" fmla="*/ 379 h 2154"/>
                <a:gd name="T108" fmla="*/ 81 w 2153"/>
                <a:gd name="T109" fmla="*/ 328 h 2154"/>
                <a:gd name="T110" fmla="*/ 71 w 2153"/>
                <a:gd name="T111" fmla="*/ 293 h 2154"/>
                <a:gd name="T112" fmla="*/ 56 w 2153"/>
                <a:gd name="T113" fmla="*/ 240 h 2154"/>
                <a:gd name="T114" fmla="*/ 44 w 2153"/>
                <a:gd name="T115" fmla="*/ 184 h 2154"/>
                <a:gd name="T116" fmla="*/ 30 w 2153"/>
                <a:gd name="T117" fmla="*/ 128 h 2154"/>
                <a:gd name="T118" fmla="*/ 16 w 2153"/>
                <a:gd name="T119" fmla="*/ 72 h 2154"/>
                <a:gd name="T120" fmla="*/ 3 w 2153"/>
                <a:gd name="T121" fmla="*/ 21 h 2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153" h="2154">
                  <a:moveTo>
                    <a:pt x="2151" y="2154"/>
                  </a:moveTo>
                  <a:cubicBezTo>
                    <a:pt x="2151" y="2154"/>
                    <a:pt x="2150" y="2154"/>
                    <a:pt x="2150" y="2154"/>
                  </a:cubicBezTo>
                  <a:cubicBezTo>
                    <a:pt x="2147" y="2153"/>
                    <a:pt x="2147" y="2153"/>
                    <a:pt x="2147" y="2153"/>
                  </a:cubicBezTo>
                  <a:cubicBezTo>
                    <a:pt x="2146" y="2153"/>
                    <a:pt x="2145" y="2152"/>
                    <a:pt x="2145" y="2151"/>
                  </a:cubicBezTo>
                  <a:cubicBezTo>
                    <a:pt x="2146" y="2149"/>
                    <a:pt x="2147" y="2149"/>
                    <a:pt x="2148" y="2149"/>
                  </a:cubicBezTo>
                  <a:cubicBezTo>
                    <a:pt x="2151" y="2149"/>
                    <a:pt x="2151" y="2149"/>
                    <a:pt x="2151" y="2149"/>
                  </a:cubicBezTo>
                  <a:cubicBezTo>
                    <a:pt x="2152" y="2149"/>
                    <a:pt x="2153" y="2151"/>
                    <a:pt x="2153" y="2152"/>
                  </a:cubicBezTo>
                  <a:cubicBezTo>
                    <a:pt x="2153" y="2153"/>
                    <a:pt x="2152" y="2154"/>
                    <a:pt x="2151" y="2154"/>
                  </a:cubicBezTo>
                  <a:close/>
                  <a:moveTo>
                    <a:pt x="2133" y="2151"/>
                  </a:moveTo>
                  <a:cubicBezTo>
                    <a:pt x="2133" y="2151"/>
                    <a:pt x="2132" y="2151"/>
                    <a:pt x="2132" y="2151"/>
                  </a:cubicBezTo>
                  <a:cubicBezTo>
                    <a:pt x="2129" y="2150"/>
                    <a:pt x="2129" y="2150"/>
                    <a:pt x="2129" y="2150"/>
                  </a:cubicBezTo>
                  <a:cubicBezTo>
                    <a:pt x="2128" y="2150"/>
                    <a:pt x="2127" y="2149"/>
                    <a:pt x="2127" y="2147"/>
                  </a:cubicBezTo>
                  <a:cubicBezTo>
                    <a:pt x="2128" y="2146"/>
                    <a:pt x="2129" y="2145"/>
                    <a:pt x="2130" y="2145"/>
                  </a:cubicBezTo>
                  <a:cubicBezTo>
                    <a:pt x="2133" y="2146"/>
                    <a:pt x="2133" y="2146"/>
                    <a:pt x="2133" y="2146"/>
                  </a:cubicBezTo>
                  <a:cubicBezTo>
                    <a:pt x="2134" y="2146"/>
                    <a:pt x="2135" y="2147"/>
                    <a:pt x="2135" y="2149"/>
                  </a:cubicBezTo>
                  <a:cubicBezTo>
                    <a:pt x="2135" y="2150"/>
                    <a:pt x="2134" y="2151"/>
                    <a:pt x="2133" y="2151"/>
                  </a:cubicBezTo>
                  <a:close/>
                  <a:moveTo>
                    <a:pt x="2115" y="2147"/>
                  </a:moveTo>
                  <a:cubicBezTo>
                    <a:pt x="2114" y="2147"/>
                    <a:pt x="2114" y="2147"/>
                    <a:pt x="2114" y="2147"/>
                  </a:cubicBezTo>
                  <a:cubicBezTo>
                    <a:pt x="2111" y="2147"/>
                    <a:pt x="2111" y="2147"/>
                    <a:pt x="2111" y="2147"/>
                  </a:cubicBezTo>
                  <a:cubicBezTo>
                    <a:pt x="2110" y="2146"/>
                    <a:pt x="2109" y="2145"/>
                    <a:pt x="2109" y="2144"/>
                  </a:cubicBezTo>
                  <a:cubicBezTo>
                    <a:pt x="2110" y="2143"/>
                    <a:pt x="2111" y="2142"/>
                    <a:pt x="2112" y="2142"/>
                  </a:cubicBezTo>
                  <a:cubicBezTo>
                    <a:pt x="2115" y="2143"/>
                    <a:pt x="2115" y="2143"/>
                    <a:pt x="2115" y="2143"/>
                  </a:cubicBezTo>
                  <a:cubicBezTo>
                    <a:pt x="2116" y="2143"/>
                    <a:pt x="2117" y="2144"/>
                    <a:pt x="2117" y="2145"/>
                  </a:cubicBezTo>
                  <a:cubicBezTo>
                    <a:pt x="2117" y="2147"/>
                    <a:pt x="2116" y="2147"/>
                    <a:pt x="2115" y="2147"/>
                  </a:cubicBezTo>
                  <a:close/>
                  <a:moveTo>
                    <a:pt x="2097" y="2144"/>
                  </a:moveTo>
                  <a:cubicBezTo>
                    <a:pt x="2096" y="2144"/>
                    <a:pt x="2096" y="2144"/>
                    <a:pt x="2096" y="2144"/>
                  </a:cubicBezTo>
                  <a:cubicBezTo>
                    <a:pt x="2093" y="2143"/>
                    <a:pt x="2093" y="2143"/>
                    <a:pt x="2093" y="2143"/>
                  </a:cubicBezTo>
                  <a:cubicBezTo>
                    <a:pt x="2092" y="2143"/>
                    <a:pt x="2091" y="2142"/>
                    <a:pt x="2091" y="2140"/>
                  </a:cubicBezTo>
                  <a:cubicBezTo>
                    <a:pt x="2092" y="2139"/>
                    <a:pt x="2093" y="2138"/>
                    <a:pt x="2094" y="2138"/>
                  </a:cubicBezTo>
                  <a:cubicBezTo>
                    <a:pt x="2097" y="2139"/>
                    <a:pt x="2097" y="2139"/>
                    <a:pt x="2097" y="2139"/>
                  </a:cubicBezTo>
                  <a:cubicBezTo>
                    <a:pt x="2098" y="2139"/>
                    <a:pt x="2099" y="2141"/>
                    <a:pt x="2099" y="2142"/>
                  </a:cubicBezTo>
                  <a:cubicBezTo>
                    <a:pt x="2099" y="2143"/>
                    <a:pt x="2098" y="2144"/>
                    <a:pt x="2097" y="2144"/>
                  </a:cubicBezTo>
                  <a:close/>
                  <a:moveTo>
                    <a:pt x="2079" y="2140"/>
                  </a:moveTo>
                  <a:cubicBezTo>
                    <a:pt x="2078" y="2140"/>
                    <a:pt x="2078" y="2140"/>
                    <a:pt x="2078" y="2140"/>
                  </a:cubicBezTo>
                  <a:cubicBezTo>
                    <a:pt x="2075" y="2139"/>
                    <a:pt x="2075" y="2139"/>
                    <a:pt x="2075" y="2139"/>
                  </a:cubicBezTo>
                  <a:cubicBezTo>
                    <a:pt x="2074" y="2139"/>
                    <a:pt x="2073" y="2138"/>
                    <a:pt x="2073" y="2137"/>
                  </a:cubicBezTo>
                  <a:cubicBezTo>
                    <a:pt x="2074" y="2135"/>
                    <a:pt x="2075" y="2135"/>
                    <a:pt x="2076" y="2135"/>
                  </a:cubicBezTo>
                  <a:cubicBezTo>
                    <a:pt x="2079" y="2135"/>
                    <a:pt x="2079" y="2135"/>
                    <a:pt x="2079" y="2135"/>
                  </a:cubicBezTo>
                  <a:cubicBezTo>
                    <a:pt x="2080" y="2136"/>
                    <a:pt x="2081" y="2137"/>
                    <a:pt x="2081" y="2138"/>
                  </a:cubicBezTo>
                  <a:cubicBezTo>
                    <a:pt x="2081" y="2139"/>
                    <a:pt x="2080" y="2140"/>
                    <a:pt x="2079" y="2140"/>
                  </a:cubicBezTo>
                  <a:close/>
                  <a:moveTo>
                    <a:pt x="2061" y="2136"/>
                  </a:moveTo>
                  <a:cubicBezTo>
                    <a:pt x="2060" y="2136"/>
                    <a:pt x="2060" y="2136"/>
                    <a:pt x="2060" y="2136"/>
                  </a:cubicBezTo>
                  <a:cubicBezTo>
                    <a:pt x="2057" y="2136"/>
                    <a:pt x="2057" y="2136"/>
                    <a:pt x="2057" y="2136"/>
                  </a:cubicBezTo>
                  <a:cubicBezTo>
                    <a:pt x="2056" y="2135"/>
                    <a:pt x="2055" y="2134"/>
                    <a:pt x="2055" y="2133"/>
                  </a:cubicBezTo>
                  <a:cubicBezTo>
                    <a:pt x="2056" y="2132"/>
                    <a:pt x="2057" y="2131"/>
                    <a:pt x="2058" y="2131"/>
                  </a:cubicBezTo>
                  <a:cubicBezTo>
                    <a:pt x="2061" y="2132"/>
                    <a:pt x="2061" y="2132"/>
                    <a:pt x="2061" y="2132"/>
                  </a:cubicBezTo>
                  <a:cubicBezTo>
                    <a:pt x="2062" y="2132"/>
                    <a:pt x="2063" y="2133"/>
                    <a:pt x="2063" y="2134"/>
                  </a:cubicBezTo>
                  <a:cubicBezTo>
                    <a:pt x="2063" y="2136"/>
                    <a:pt x="2062" y="2136"/>
                    <a:pt x="2061" y="2136"/>
                  </a:cubicBezTo>
                  <a:close/>
                  <a:moveTo>
                    <a:pt x="2043" y="2132"/>
                  </a:moveTo>
                  <a:cubicBezTo>
                    <a:pt x="2043" y="2132"/>
                    <a:pt x="2042" y="2132"/>
                    <a:pt x="2042" y="2132"/>
                  </a:cubicBezTo>
                  <a:cubicBezTo>
                    <a:pt x="2039" y="2132"/>
                    <a:pt x="2039" y="2132"/>
                    <a:pt x="2039" y="2132"/>
                  </a:cubicBezTo>
                  <a:cubicBezTo>
                    <a:pt x="2038" y="2131"/>
                    <a:pt x="2037" y="2130"/>
                    <a:pt x="2037" y="2129"/>
                  </a:cubicBezTo>
                  <a:cubicBezTo>
                    <a:pt x="2038" y="2128"/>
                    <a:pt x="2039" y="2127"/>
                    <a:pt x="2040" y="2127"/>
                  </a:cubicBezTo>
                  <a:cubicBezTo>
                    <a:pt x="2043" y="2128"/>
                    <a:pt x="2043" y="2128"/>
                    <a:pt x="2043" y="2128"/>
                  </a:cubicBezTo>
                  <a:cubicBezTo>
                    <a:pt x="2044" y="2128"/>
                    <a:pt x="2045" y="2129"/>
                    <a:pt x="2045" y="2131"/>
                  </a:cubicBezTo>
                  <a:cubicBezTo>
                    <a:pt x="2045" y="2132"/>
                    <a:pt x="2044" y="2132"/>
                    <a:pt x="2043" y="2132"/>
                  </a:cubicBezTo>
                  <a:close/>
                  <a:moveTo>
                    <a:pt x="2025" y="2128"/>
                  </a:moveTo>
                  <a:cubicBezTo>
                    <a:pt x="2025" y="2128"/>
                    <a:pt x="2024" y="2128"/>
                    <a:pt x="2024" y="2128"/>
                  </a:cubicBezTo>
                  <a:cubicBezTo>
                    <a:pt x="2021" y="2128"/>
                    <a:pt x="2021" y="2128"/>
                    <a:pt x="2021" y="2128"/>
                  </a:cubicBezTo>
                  <a:cubicBezTo>
                    <a:pt x="2020" y="2127"/>
                    <a:pt x="2019" y="2126"/>
                    <a:pt x="2019" y="2125"/>
                  </a:cubicBezTo>
                  <a:cubicBezTo>
                    <a:pt x="2020" y="2124"/>
                    <a:pt x="2021" y="2123"/>
                    <a:pt x="2022" y="2123"/>
                  </a:cubicBezTo>
                  <a:cubicBezTo>
                    <a:pt x="2025" y="2124"/>
                    <a:pt x="2025" y="2124"/>
                    <a:pt x="2025" y="2124"/>
                  </a:cubicBezTo>
                  <a:cubicBezTo>
                    <a:pt x="2027" y="2124"/>
                    <a:pt x="2027" y="2125"/>
                    <a:pt x="2027" y="2127"/>
                  </a:cubicBezTo>
                  <a:cubicBezTo>
                    <a:pt x="2027" y="2128"/>
                    <a:pt x="2026" y="2128"/>
                    <a:pt x="2025" y="2128"/>
                  </a:cubicBezTo>
                  <a:close/>
                  <a:moveTo>
                    <a:pt x="2007" y="2124"/>
                  </a:moveTo>
                  <a:cubicBezTo>
                    <a:pt x="2007" y="2124"/>
                    <a:pt x="2006" y="2124"/>
                    <a:pt x="2006" y="2124"/>
                  </a:cubicBezTo>
                  <a:cubicBezTo>
                    <a:pt x="2003" y="2123"/>
                    <a:pt x="2003" y="2123"/>
                    <a:pt x="2003" y="2123"/>
                  </a:cubicBezTo>
                  <a:cubicBezTo>
                    <a:pt x="2002" y="2123"/>
                    <a:pt x="2001" y="2122"/>
                    <a:pt x="2001" y="2121"/>
                  </a:cubicBezTo>
                  <a:cubicBezTo>
                    <a:pt x="2002" y="2119"/>
                    <a:pt x="2003" y="2119"/>
                    <a:pt x="2004" y="2119"/>
                  </a:cubicBezTo>
                  <a:cubicBezTo>
                    <a:pt x="2007" y="2120"/>
                    <a:pt x="2007" y="2120"/>
                    <a:pt x="2007" y="2120"/>
                  </a:cubicBezTo>
                  <a:cubicBezTo>
                    <a:pt x="2009" y="2120"/>
                    <a:pt x="2009" y="2121"/>
                    <a:pt x="2009" y="2122"/>
                  </a:cubicBezTo>
                  <a:cubicBezTo>
                    <a:pt x="2009" y="2124"/>
                    <a:pt x="2008" y="2124"/>
                    <a:pt x="2007" y="2124"/>
                  </a:cubicBezTo>
                  <a:close/>
                  <a:moveTo>
                    <a:pt x="1989" y="2120"/>
                  </a:moveTo>
                  <a:cubicBezTo>
                    <a:pt x="1989" y="2120"/>
                    <a:pt x="1988" y="2120"/>
                    <a:pt x="1988" y="2120"/>
                  </a:cubicBezTo>
                  <a:cubicBezTo>
                    <a:pt x="1985" y="2119"/>
                    <a:pt x="1985" y="2119"/>
                    <a:pt x="1985" y="2119"/>
                  </a:cubicBezTo>
                  <a:cubicBezTo>
                    <a:pt x="1984" y="2119"/>
                    <a:pt x="1983" y="2118"/>
                    <a:pt x="1984" y="2116"/>
                  </a:cubicBezTo>
                  <a:cubicBezTo>
                    <a:pt x="1984" y="2115"/>
                    <a:pt x="1985" y="2114"/>
                    <a:pt x="1986" y="2115"/>
                  </a:cubicBezTo>
                  <a:cubicBezTo>
                    <a:pt x="1989" y="2115"/>
                    <a:pt x="1989" y="2115"/>
                    <a:pt x="1989" y="2115"/>
                  </a:cubicBezTo>
                  <a:cubicBezTo>
                    <a:pt x="1991" y="2116"/>
                    <a:pt x="1991" y="2117"/>
                    <a:pt x="1991" y="2118"/>
                  </a:cubicBezTo>
                  <a:cubicBezTo>
                    <a:pt x="1991" y="2119"/>
                    <a:pt x="1990" y="2120"/>
                    <a:pt x="1989" y="2120"/>
                  </a:cubicBezTo>
                  <a:close/>
                  <a:moveTo>
                    <a:pt x="1971" y="2116"/>
                  </a:moveTo>
                  <a:cubicBezTo>
                    <a:pt x="1971" y="2116"/>
                    <a:pt x="1971" y="2116"/>
                    <a:pt x="1970" y="2115"/>
                  </a:cubicBezTo>
                  <a:cubicBezTo>
                    <a:pt x="1967" y="2115"/>
                    <a:pt x="1967" y="2115"/>
                    <a:pt x="1967" y="2115"/>
                  </a:cubicBezTo>
                  <a:cubicBezTo>
                    <a:pt x="1966" y="2114"/>
                    <a:pt x="1965" y="2113"/>
                    <a:pt x="1966" y="2112"/>
                  </a:cubicBezTo>
                  <a:cubicBezTo>
                    <a:pt x="1966" y="2111"/>
                    <a:pt x="1967" y="2110"/>
                    <a:pt x="1969" y="2110"/>
                  </a:cubicBezTo>
                  <a:cubicBezTo>
                    <a:pt x="1972" y="2111"/>
                    <a:pt x="1972" y="2111"/>
                    <a:pt x="1972" y="2111"/>
                  </a:cubicBezTo>
                  <a:cubicBezTo>
                    <a:pt x="1973" y="2111"/>
                    <a:pt x="1974" y="2112"/>
                    <a:pt x="1973" y="2114"/>
                  </a:cubicBezTo>
                  <a:cubicBezTo>
                    <a:pt x="1973" y="2115"/>
                    <a:pt x="1972" y="2116"/>
                    <a:pt x="1971" y="2116"/>
                  </a:cubicBezTo>
                  <a:close/>
                  <a:moveTo>
                    <a:pt x="1953" y="2111"/>
                  </a:moveTo>
                  <a:cubicBezTo>
                    <a:pt x="1953" y="2111"/>
                    <a:pt x="1953" y="2111"/>
                    <a:pt x="1952" y="2111"/>
                  </a:cubicBezTo>
                  <a:cubicBezTo>
                    <a:pt x="1950" y="2110"/>
                    <a:pt x="1950" y="2110"/>
                    <a:pt x="1950" y="2110"/>
                  </a:cubicBezTo>
                  <a:cubicBezTo>
                    <a:pt x="1948" y="2110"/>
                    <a:pt x="1947" y="2109"/>
                    <a:pt x="1948" y="2107"/>
                  </a:cubicBezTo>
                  <a:cubicBezTo>
                    <a:pt x="1948" y="2106"/>
                    <a:pt x="1949" y="2105"/>
                    <a:pt x="1951" y="2106"/>
                  </a:cubicBezTo>
                  <a:cubicBezTo>
                    <a:pt x="1954" y="2106"/>
                    <a:pt x="1954" y="2106"/>
                    <a:pt x="1954" y="2106"/>
                  </a:cubicBezTo>
                  <a:cubicBezTo>
                    <a:pt x="1955" y="2107"/>
                    <a:pt x="1956" y="2108"/>
                    <a:pt x="1955" y="2109"/>
                  </a:cubicBezTo>
                  <a:cubicBezTo>
                    <a:pt x="1955" y="2110"/>
                    <a:pt x="1954" y="2111"/>
                    <a:pt x="1953" y="2111"/>
                  </a:cubicBezTo>
                  <a:close/>
                  <a:moveTo>
                    <a:pt x="1935" y="2106"/>
                  </a:moveTo>
                  <a:cubicBezTo>
                    <a:pt x="1935" y="2106"/>
                    <a:pt x="1935" y="2106"/>
                    <a:pt x="1935" y="2106"/>
                  </a:cubicBezTo>
                  <a:cubicBezTo>
                    <a:pt x="1932" y="2105"/>
                    <a:pt x="1932" y="2105"/>
                    <a:pt x="1932" y="2105"/>
                  </a:cubicBezTo>
                  <a:cubicBezTo>
                    <a:pt x="1930" y="2105"/>
                    <a:pt x="1930" y="2104"/>
                    <a:pt x="1930" y="2103"/>
                  </a:cubicBezTo>
                  <a:cubicBezTo>
                    <a:pt x="1930" y="2101"/>
                    <a:pt x="1932" y="2101"/>
                    <a:pt x="1933" y="2101"/>
                  </a:cubicBezTo>
                  <a:cubicBezTo>
                    <a:pt x="1936" y="2102"/>
                    <a:pt x="1936" y="2102"/>
                    <a:pt x="1936" y="2102"/>
                  </a:cubicBezTo>
                  <a:cubicBezTo>
                    <a:pt x="1937" y="2102"/>
                    <a:pt x="1938" y="2103"/>
                    <a:pt x="1938" y="2105"/>
                  </a:cubicBezTo>
                  <a:cubicBezTo>
                    <a:pt x="1937" y="2106"/>
                    <a:pt x="1936" y="2106"/>
                    <a:pt x="1935" y="2106"/>
                  </a:cubicBezTo>
                  <a:close/>
                  <a:moveTo>
                    <a:pt x="1917" y="2102"/>
                  </a:moveTo>
                  <a:cubicBezTo>
                    <a:pt x="1917" y="2102"/>
                    <a:pt x="1917" y="2102"/>
                    <a:pt x="1917" y="2101"/>
                  </a:cubicBezTo>
                  <a:cubicBezTo>
                    <a:pt x="1914" y="2101"/>
                    <a:pt x="1914" y="2101"/>
                    <a:pt x="1914" y="2101"/>
                  </a:cubicBezTo>
                  <a:cubicBezTo>
                    <a:pt x="1913" y="2100"/>
                    <a:pt x="1912" y="2099"/>
                    <a:pt x="1912" y="2098"/>
                  </a:cubicBezTo>
                  <a:cubicBezTo>
                    <a:pt x="1913" y="2096"/>
                    <a:pt x="1914" y="2096"/>
                    <a:pt x="1915" y="2096"/>
                  </a:cubicBezTo>
                  <a:cubicBezTo>
                    <a:pt x="1918" y="2097"/>
                    <a:pt x="1918" y="2097"/>
                    <a:pt x="1918" y="2097"/>
                  </a:cubicBezTo>
                  <a:cubicBezTo>
                    <a:pt x="1919" y="2097"/>
                    <a:pt x="1920" y="2099"/>
                    <a:pt x="1920" y="2100"/>
                  </a:cubicBezTo>
                  <a:cubicBezTo>
                    <a:pt x="1919" y="2101"/>
                    <a:pt x="1918" y="2102"/>
                    <a:pt x="1917" y="2102"/>
                  </a:cubicBezTo>
                  <a:close/>
                  <a:moveTo>
                    <a:pt x="1900" y="2097"/>
                  </a:moveTo>
                  <a:cubicBezTo>
                    <a:pt x="1899" y="2097"/>
                    <a:pt x="1899" y="2097"/>
                    <a:pt x="1899" y="2097"/>
                  </a:cubicBezTo>
                  <a:cubicBezTo>
                    <a:pt x="1896" y="2096"/>
                    <a:pt x="1896" y="2096"/>
                    <a:pt x="1896" y="2096"/>
                  </a:cubicBezTo>
                  <a:cubicBezTo>
                    <a:pt x="1895" y="2095"/>
                    <a:pt x="1894" y="2094"/>
                    <a:pt x="1894" y="2093"/>
                  </a:cubicBezTo>
                  <a:cubicBezTo>
                    <a:pt x="1895" y="2092"/>
                    <a:pt x="1896" y="2091"/>
                    <a:pt x="1897" y="2091"/>
                  </a:cubicBezTo>
                  <a:cubicBezTo>
                    <a:pt x="1900" y="2092"/>
                    <a:pt x="1900" y="2092"/>
                    <a:pt x="1900" y="2092"/>
                  </a:cubicBezTo>
                  <a:cubicBezTo>
                    <a:pt x="1902" y="2092"/>
                    <a:pt x="1902" y="2094"/>
                    <a:pt x="1902" y="2095"/>
                  </a:cubicBezTo>
                  <a:cubicBezTo>
                    <a:pt x="1902" y="2096"/>
                    <a:pt x="1901" y="2097"/>
                    <a:pt x="1900" y="2097"/>
                  </a:cubicBezTo>
                  <a:close/>
                  <a:moveTo>
                    <a:pt x="1882" y="2092"/>
                  </a:moveTo>
                  <a:cubicBezTo>
                    <a:pt x="1882" y="2092"/>
                    <a:pt x="1881" y="2092"/>
                    <a:pt x="1881" y="2091"/>
                  </a:cubicBezTo>
                  <a:cubicBezTo>
                    <a:pt x="1878" y="2091"/>
                    <a:pt x="1878" y="2091"/>
                    <a:pt x="1878" y="2091"/>
                  </a:cubicBezTo>
                  <a:cubicBezTo>
                    <a:pt x="1877" y="2090"/>
                    <a:pt x="1876" y="2089"/>
                    <a:pt x="1877" y="2088"/>
                  </a:cubicBezTo>
                  <a:cubicBezTo>
                    <a:pt x="1877" y="2086"/>
                    <a:pt x="1878" y="2086"/>
                    <a:pt x="1880" y="2086"/>
                  </a:cubicBezTo>
                  <a:cubicBezTo>
                    <a:pt x="1883" y="2087"/>
                    <a:pt x="1883" y="2087"/>
                    <a:pt x="1883" y="2087"/>
                  </a:cubicBezTo>
                  <a:cubicBezTo>
                    <a:pt x="1884" y="2087"/>
                    <a:pt x="1885" y="2089"/>
                    <a:pt x="1884" y="2090"/>
                  </a:cubicBezTo>
                  <a:cubicBezTo>
                    <a:pt x="1884" y="2091"/>
                    <a:pt x="1883" y="2092"/>
                    <a:pt x="1882" y="2092"/>
                  </a:cubicBezTo>
                  <a:close/>
                  <a:moveTo>
                    <a:pt x="1864" y="2086"/>
                  </a:moveTo>
                  <a:cubicBezTo>
                    <a:pt x="1864" y="2086"/>
                    <a:pt x="1864" y="2086"/>
                    <a:pt x="1864" y="2086"/>
                  </a:cubicBezTo>
                  <a:cubicBezTo>
                    <a:pt x="1861" y="2085"/>
                    <a:pt x="1861" y="2085"/>
                    <a:pt x="1861" y="2085"/>
                  </a:cubicBezTo>
                  <a:cubicBezTo>
                    <a:pt x="1859" y="2085"/>
                    <a:pt x="1859" y="2084"/>
                    <a:pt x="1859" y="2082"/>
                  </a:cubicBezTo>
                  <a:cubicBezTo>
                    <a:pt x="1859" y="2081"/>
                    <a:pt x="1861" y="2081"/>
                    <a:pt x="1862" y="2081"/>
                  </a:cubicBezTo>
                  <a:cubicBezTo>
                    <a:pt x="1865" y="2082"/>
                    <a:pt x="1865" y="2082"/>
                    <a:pt x="1865" y="2082"/>
                  </a:cubicBezTo>
                  <a:cubicBezTo>
                    <a:pt x="1866" y="2082"/>
                    <a:pt x="1867" y="2083"/>
                    <a:pt x="1866" y="2085"/>
                  </a:cubicBezTo>
                  <a:cubicBezTo>
                    <a:pt x="1866" y="2086"/>
                    <a:pt x="1865" y="2086"/>
                    <a:pt x="1864" y="2086"/>
                  </a:cubicBezTo>
                  <a:close/>
                  <a:moveTo>
                    <a:pt x="1847" y="2081"/>
                  </a:moveTo>
                  <a:cubicBezTo>
                    <a:pt x="1846" y="2081"/>
                    <a:pt x="1846" y="2081"/>
                    <a:pt x="1846" y="2081"/>
                  </a:cubicBezTo>
                  <a:cubicBezTo>
                    <a:pt x="1843" y="2080"/>
                    <a:pt x="1843" y="2080"/>
                    <a:pt x="1843" y="2080"/>
                  </a:cubicBezTo>
                  <a:cubicBezTo>
                    <a:pt x="1842" y="2080"/>
                    <a:pt x="1841" y="2078"/>
                    <a:pt x="1841" y="2077"/>
                  </a:cubicBezTo>
                  <a:cubicBezTo>
                    <a:pt x="1842" y="2076"/>
                    <a:pt x="1843" y="2075"/>
                    <a:pt x="1844" y="2076"/>
                  </a:cubicBezTo>
                  <a:cubicBezTo>
                    <a:pt x="1847" y="2076"/>
                    <a:pt x="1847" y="2076"/>
                    <a:pt x="1847" y="2076"/>
                  </a:cubicBezTo>
                  <a:cubicBezTo>
                    <a:pt x="1848" y="2077"/>
                    <a:pt x="1849" y="2078"/>
                    <a:pt x="1849" y="2079"/>
                  </a:cubicBezTo>
                  <a:cubicBezTo>
                    <a:pt x="1849" y="2080"/>
                    <a:pt x="1848" y="2081"/>
                    <a:pt x="1847" y="2081"/>
                  </a:cubicBezTo>
                  <a:close/>
                  <a:moveTo>
                    <a:pt x="1829" y="2076"/>
                  </a:moveTo>
                  <a:cubicBezTo>
                    <a:pt x="1829" y="2076"/>
                    <a:pt x="1828" y="2076"/>
                    <a:pt x="1828" y="2076"/>
                  </a:cubicBezTo>
                  <a:cubicBezTo>
                    <a:pt x="1825" y="2075"/>
                    <a:pt x="1825" y="2075"/>
                    <a:pt x="1825" y="2075"/>
                  </a:cubicBezTo>
                  <a:cubicBezTo>
                    <a:pt x="1824" y="2074"/>
                    <a:pt x="1823" y="2073"/>
                    <a:pt x="1824" y="2072"/>
                  </a:cubicBezTo>
                  <a:cubicBezTo>
                    <a:pt x="1824" y="2070"/>
                    <a:pt x="1825" y="2070"/>
                    <a:pt x="1827" y="2070"/>
                  </a:cubicBezTo>
                  <a:cubicBezTo>
                    <a:pt x="1830" y="2071"/>
                    <a:pt x="1830" y="2071"/>
                    <a:pt x="1830" y="2071"/>
                  </a:cubicBezTo>
                  <a:cubicBezTo>
                    <a:pt x="1831" y="2071"/>
                    <a:pt x="1832" y="2073"/>
                    <a:pt x="1831" y="2074"/>
                  </a:cubicBezTo>
                  <a:cubicBezTo>
                    <a:pt x="1831" y="2075"/>
                    <a:pt x="1830" y="2076"/>
                    <a:pt x="1829" y="2076"/>
                  </a:cubicBezTo>
                  <a:close/>
                  <a:moveTo>
                    <a:pt x="1811" y="2070"/>
                  </a:moveTo>
                  <a:cubicBezTo>
                    <a:pt x="1811" y="2070"/>
                    <a:pt x="1811" y="2070"/>
                    <a:pt x="1811" y="2070"/>
                  </a:cubicBezTo>
                  <a:cubicBezTo>
                    <a:pt x="1808" y="2069"/>
                    <a:pt x="1808" y="2069"/>
                    <a:pt x="1808" y="2069"/>
                  </a:cubicBezTo>
                  <a:cubicBezTo>
                    <a:pt x="1806" y="2069"/>
                    <a:pt x="1806" y="2067"/>
                    <a:pt x="1806" y="2066"/>
                  </a:cubicBezTo>
                  <a:cubicBezTo>
                    <a:pt x="1807" y="2065"/>
                    <a:pt x="1808" y="2064"/>
                    <a:pt x="1809" y="2065"/>
                  </a:cubicBezTo>
                  <a:cubicBezTo>
                    <a:pt x="1812" y="2066"/>
                    <a:pt x="1812" y="2066"/>
                    <a:pt x="1812" y="2066"/>
                  </a:cubicBezTo>
                  <a:cubicBezTo>
                    <a:pt x="1813" y="2066"/>
                    <a:pt x="1814" y="2067"/>
                    <a:pt x="1814" y="2069"/>
                  </a:cubicBezTo>
                  <a:cubicBezTo>
                    <a:pt x="1813" y="2070"/>
                    <a:pt x="1812" y="2070"/>
                    <a:pt x="1811" y="2070"/>
                  </a:cubicBezTo>
                  <a:close/>
                  <a:moveTo>
                    <a:pt x="1794" y="2065"/>
                  </a:moveTo>
                  <a:cubicBezTo>
                    <a:pt x="1794" y="2065"/>
                    <a:pt x="1793" y="2065"/>
                    <a:pt x="1793" y="2064"/>
                  </a:cubicBezTo>
                  <a:cubicBezTo>
                    <a:pt x="1790" y="2063"/>
                    <a:pt x="1790" y="2063"/>
                    <a:pt x="1790" y="2063"/>
                  </a:cubicBezTo>
                  <a:cubicBezTo>
                    <a:pt x="1789" y="2063"/>
                    <a:pt x="1788" y="2062"/>
                    <a:pt x="1789" y="2060"/>
                  </a:cubicBezTo>
                  <a:cubicBezTo>
                    <a:pt x="1789" y="2059"/>
                    <a:pt x="1790" y="2059"/>
                    <a:pt x="1792" y="2059"/>
                  </a:cubicBezTo>
                  <a:cubicBezTo>
                    <a:pt x="1795" y="2060"/>
                    <a:pt x="1795" y="2060"/>
                    <a:pt x="1795" y="2060"/>
                  </a:cubicBezTo>
                  <a:cubicBezTo>
                    <a:pt x="1796" y="2060"/>
                    <a:pt x="1796" y="2062"/>
                    <a:pt x="1796" y="2063"/>
                  </a:cubicBezTo>
                  <a:cubicBezTo>
                    <a:pt x="1796" y="2064"/>
                    <a:pt x="1795" y="2065"/>
                    <a:pt x="1794" y="2065"/>
                  </a:cubicBezTo>
                  <a:close/>
                  <a:moveTo>
                    <a:pt x="1776" y="2059"/>
                  </a:moveTo>
                  <a:cubicBezTo>
                    <a:pt x="1776" y="2059"/>
                    <a:pt x="1776" y="2059"/>
                    <a:pt x="1776" y="2059"/>
                  </a:cubicBezTo>
                  <a:cubicBezTo>
                    <a:pt x="1773" y="2058"/>
                    <a:pt x="1773" y="2058"/>
                    <a:pt x="1773" y="2058"/>
                  </a:cubicBezTo>
                  <a:cubicBezTo>
                    <a:pt x="1771" y="2057"/>
                    <a:pt x="1771" y="2056"/>
                    <a:pt x="1771" y="2055"/>
                  </a:cubicBezTo>
                  <a:cubicBezTo>
                    <a:pt x="1772" y="2053"/>
                    <a:pt x="1773" y="2053"/>
                    <a:pt x="1774" y="2053"/>
                  </a:cubicBezTo>
                  <a:cubicBezTo>
                    <a:pt x="1777" y="2054"/>
                    <a:pt x="1777" y="2054"/>
                    <a:pt x="1777" y="2054"/>
                  </a:cubicBezTo>
                  <a:cubicBezTo>
                    <a:pt x="1778" y="2055"/>
                    <a:pt x="1779" y="2056"/>
                    <a:pt x="1779" y="2057"/>
                  </a:cubicBezTo>
                  <a:cubicBezTo>
                    <a:pt x="1778" y="2058"/>
                    <a:pt x="1777" y="2059"/>
                    <a:pt x="1776" y="2059"/>
                  </a:cubicBezTo>
                  <a:close/>
                  <a:moveTo>
                    <a:pt x="1759" y="2053"/>
                  </a:moveTo>
                  <a:cubicBezTo>
                    <a:pt x="1759" y="2053"/>
                    <a:pt x="1758" y="2053"/>
                    <a:pt x="1758" y="2053"/>
                  </a:cubicBezTo>
                  <a:cubicBezTo>
                    <a:pt x="1755" y="2052"/>
                    <a:pt x="1755" y="2052"/>
                    <a:pt x="1755" y="2052"/>
                  </a:cubicBezTo>
                  <a:cubicBezTo>
                    <a:pt x="1754" y="2051"/>
                    <a:pt x="1753" y="2050"/>
                    <a:pt x="1754" y="2049"/>
                  </a:cubicBezTo>
                  <a:cubicBezTo>
                    <a:pt x="1754" y="2047"/>
                    <a:pt x="1755" y="2047"/>
                    <a:pt x="1757" y="2047"/>
                  </a:cubicBezTo>
                  <a:cubicBezTo>
                    <a:pt x="1760" y="2048"/>
                    <a:pt x="1760" y="2048"/>
                    <a:pt x="1760" y="2048"/>
                  </a:cubicBezTo>
                  <a:cubicBezTo>
                    <a:pt x="1761" y="2049"/>
                    <a:pt x="1762" y="2050"/>
                    <a:pt x="1761" y="2051"/>
                  </a:cubicBezTo>
                  <a:cubicBezTo>
                    <a:pt x="1761" y="2052"/>
                    <a:pt x="1760" y="2053"/>
                    <a:pt x="1759" y="2053"/>
                  </a:cubicBezTo>
                  <a:close/>
                  <a:moveTo>
                    <a:pt x="1741" y="2047"/>
                  </a:moveTo>
                  <a:cubicBezTo>
                    <a:pt x="1741" y="2047"/>
                    <a:pt x="1741" y="2047"/>
                    <a:pt x="1741" y="2047"/>
                  </a:cubicBezTo>
                  <a:cubicBezTo>
                    <a:pt x="1738" y="2046"/>
                    <a:pt x="1738" y="2046"/>
                    <a:pt x="1738" y="2046"/>
                  </a:cubicBezTo>
                  <a:cubicBezTo>
                    <a:pt x="1737" y="2045"/>
                    <a:pt x="1736" y="2044"/>
                    <a:pt x="1736" y="2043"/>
                  </a:cubicBezTo>
                  <a:cubicBezTo>
                    <a:pt x="1737" y="2041"/>
                    <a:pt x="1738" y="2041"/>
                    <a:pt x="1739" y="2041"/>
                  </a:cubicBezTo>
                  <a:cubicBezTo>
                    <a:pt x="1742" y="2042"/>
                    <a:pt x="1742" y="2042"/>
                    <a:pt x="1742" y="2042"/>
                  </a:cubicBezTo>
                  <a:cubicBezTo>
                    <a:pt x="1743" y="2043"/>
                    <a:pt x="1744" y="2044"/>
                    <a:pt x="1744" y="2045"/>
                  </a:cubicBezTo>
                  <a:cubicBezTo>
                    <a:pt x="1743" y="2046"/>
                    <a:pt x="1742" y="2047"/>
                    <a:pt x="1741" y="2047"/>
                  </a:cubicBezTo>
                  <a:close/>
                  <a:moveTo>
                    <a:pt x="1724" y="2041"/>
                  </a:moveTo>
                  <a:cubicBezTo>
                    <a:pt x="1724" y="2041"/>
                    <a:pt x="1724" y="2041"/>
                    <a:pt x="1723" y="2041"/>
                  </a:cubicBezTo>
                  <a:cubicBezTo>
                    <a:pt x="1720" y="2040"/>
                    <a:pt x="1720" y="2040"/>
                    <a:pt x="1720" y="2040"/>
                  </a:cubicBezTo>
                  <a:cubicBezTo>
                    <a:pt x="1719" y="2039"/>
                    <a:pt x="1718" y="2038"/>
                    <a:pt x="1719" y="2036"/>
                  </a:cubicBezTo>
                  <a:cubicBezTo>
                    <a:pt x="1719" y="2035"/>
                    <a:pt x="1721" y="2035"/>
                    <a:pt x="1722" y="2035"/>
                  </a:cubicBezTo>
                  <a:cubicBezTo>
                    <a:pt x="1725" y="2036"/>
                    <a:pt x="1725" y="2036"/>
                    <a:pt x="1725" y="2036"/>
                  </a:cubicBezTo>
                  <a:cubicBezTo>
                    <a:pt x="1726" y="2037"/>
                    <a:pt x="1727" y="2038"/>
                    <a:pt x="1726" y="2039"/>
                  </a:cubicBezTo>
                  <a:cubicBezTo>
                    <a:pt x="1726" y="2040"/>
                    <a:pt x="1725" y="2041"/>
                    <a:pt x="1724" y="2041"/>
                  </a:cubicBezTo>
                  <a:close/>
                  <a:moveTo>
                    <a:pt x="1707" y="2034"/>
                  </a:moveTo>
                  <a:cubicBezTo>
                    <a:pt x="1706" y="2034"/>
                    <a:pt x="1706" y="2034"/>
                    <a:pt x="1706" y="2034"/>
                  </a:cubicBezTo>
                  <a:cubicBezTo>
                    <a:pt x="1703" y="2033"/>
                    <a:pt x="1703" y="2033"/>
                    <a:pt x="1703" y="2033"/>
                  </a:cubicBezTo>
                  <a:cubicBezTo>
                    <a:pt x="1702" y="2033"/>
                    <a:pt x="1701" y="2031"/>
                    <a:pt x="1702" y="2030"/>
                  </a:cubicBezTo>
                  <a:cubicBezTo>
                    <a:pt x="1702" y="2029"/>
                    <a:pt x="1703" y="2028"/>
                    <a:pt x="1705" y="2029"/>
                  </a:cubicBezTo>
                  <a:cubicBezTo>
                    <a:pt x="1708" y="2030"/>
                    <a:pt x="1708" y="2030"/>
                    <a:pt x="1708" y="2030"/>
                  </a:cubicBezTo>
                  <a:cubicBezTo>
                    <a:pt x="1709" y="2030"/>
                    <a:pt x="1709" y="2032"/>
                    <a:pt x="1709" y="2033"/>
                  </a:cubicBezTo>
                  <a:cubicBezTo>
                    <a:pt x="1709" y="2034"/>
                    <a:pt x="1708" y="2034"/>
                    <a:pt x="1707" y="2034"/>
                  </a:cubicBezTo>
                  <a:close/>
                  <a:moveTo>
                    <a:pt x="1689" y="2028"/>
                  </a:moveTo>
                  <a:cubicBezTo>
                    <a:pt x="1689" y="2028"/>
                    <a:pt x="1689" y="2028"/>
                    <a:pt x="1689" y="2028"/>
                  </a:cubicBezTo>
                  <a:cubicBezTo>
                    <a:pt x="1686" y="2027"/>
                    <a:pt x="1686" y="2027"/>
                    <a:pt x="1686" y="2027"/>
                  </a:cubicBezTo>
                  <a:cubicBezTo>
                    <a:pt x="1685" y="2026"/>
                    <a:pt x="1684" y="2025"/>
                    <a:pt x="1684" y="2024"/>
                  </a:cubicBezTo>
                  <a:cubicBezTo>
                    <a:pt x="1685" y="2023"/>
                    <a:pt x="1686" y="2022"/>
                    <a:pt x="1687" y="2022"/>
                  </a:cubicBezTo>
                  <a:cubicBezTo>
                    <a:pt x="1690" y="2023"/>
                    <a:pt x="1690" y="2023"/>
                    <a:pt x="1690" y="2023"/>
                  </a:cubicBezTo>
                  <a:cubicBezTo>
                    <a:pt x="1692" y="2024"/>
                    <a:pt x="1692" y="2025"/>
                    <a:pt x="1692" y="2027"/>
                  </a:cubicBezTo>
                  <a:cubicBezTo>
                    <a:pt x="1691" y="2027"/>
                    <a:pt x="1690" y="2028"/>
                    <a:pt x="1689" y="2028"/>
                  </a:cubicBezTo>
                  <a:close/>
                  <a:moveTo>
                    <a:pt x="1672" y="2022"/>
                  </a:moveTo>
                  <a:cubicBezTo>
                    <a:pt x="1672" y="2022"/>
                    <a:pt x="1672" y="2022"/>
                    <a:pt x="1671" y="2021"/>
                  </a:cubicBezTo>
                  <a:cubicBezTo>
                    <a:pt x="1669" y="2020"/>
                    <a:pt x="1669" y="2020"/>
                    <a:pt x="1669" y="2020"/>
                  </a:cubicBezTo>
                  <a:cubicBezTo>
                    <a:pt x="1667" y="2020"/>
                    <a:pt x="1667" y="2018"/>
                    <a:pt x="1667" y="2017"/>
                  </a:cubicBezTo>
                  <a:cubicBezTo>
                    <a:pt x="1668" y="2016"/>
                    <a:pt x="1669" y="2015"/>
                    <a:pt x="1670" y="2016"/>
                  </a:cubicBezTo>
                  <a:cubicBezTo>
                    <a:pt x="1673" y="2017"/>
                    <a:pt x="1673" y="2017"/>
                    <a:pt x="1673" y="2017"/>
                  </a:cubicBezTo>
                  <a:cubicBezTo>
                    <a:pt x="1674" y="2017"/>
                    <a:pt x="1675" y="2019"/>
                    <a:pt x="1674" y="2020"/>
                  </a:cubicBezTo>
                  <a:cubicBezTo>
                    <a:pt x="1674" y="2021"/>
                    <a:pt x="1673" y="2022"/>
                    <a:pt x="1672" y="2022"/>
                  </a:cubicBezTo>
                  <a:close/>
                  <a:moveTo>
                    <a:pt x="1655" y="2015"/>
                  </a:moveTo>
                  <a:cubicBezTo>
                    <a:pt x="1655" y="2015"/>
                    <a:pt x="1654" y="2015"/>
                    <a:pt x="1654" y="2015"/>
                  </a:cubicBezTo>
                  <a:cubicBezTo>
                    <a:pt x="1651" y="2014"/>
                    <a:pt x="1651" y="2014"/>
                    <a:pt x="1651" y="2014"/>
                  </a:cubicBezTo>
                  <a:cubicBezTo>
                    <a:pt x="1650" y="2013"/>
                    <a:pt x="1649" y="2012"/>
                    <a:pt x="1650" y="2011"/>
                  </a:cubicBezTo>
                  <a:cubicBezTo>
                    <a:pt x="1650" y="2009"/>
                    <a:pt x="1652" y="2009"/>
                    <a:pt x="1653" y="2009"/>
                  </a:cubicBezTo>
                  <a:cubicBezTo>
                    <a:pt x="1656" y="2010"/>
                    <a:pt x="1656" y="2010"/>
                    <a:pt x="1656" y="2010"/>
                  </a:cubicBezTo>
                  <a:cubicBezTo>
                    <a:pt x="1657" y="2011"/>
                    <a:pt x="1658" y="2012"/>
                    <a:pt x="1657" y="2013"/>
                  </a:cubicBezTo>
                  <a:cubicBezTo>
                    <a:pt x="1657" y="2014"/>
                    <a:pt x="1656" y="2015"/>
                    <a:pt x="1655" y="2015"/>
                  </a:cubicBezTo>
                  <a:close/>
                  <a:moveTo>
                    <a:pt x="1638" y="2008"/>
                  </a:moveTo>
                  <a:cubicBezTo>
                    <a:pt x="1638" y="2008"/>
                    <a:pt x="1637" y="2008"/>
                    <a:pt x="1637" y="2008"/>
                  </a:cubicBezTo>
                  <a:cubicBezTo>
                    <a:pt x="1634" y="2007"/>
                    <a:pt x="1634" y="2007"/>
                    <a:pt x="1634" y="2007"/>
                  </a:cubicBezTo>
                  <a:cubicBezTo>
                    <a:pt x="1633" y="2006"/>
                    <a:pt x="1632" y="2005"/>
                    <a:pt x="1633" y="2004"/>
                  </a:cubicBezTo>
                  <a:cubicBezTo>
                    <a:pt x="1633" y="2003"/>
                    <a:pt x="1635" y="2002"/>
                    <a:pt x="1636" y="2002"/>
                  </a:cubicBezTo>
                  <a:cubicBezTo>
                    <a:pt x="1639" y="2004"/>
                    <a:pt x="1639" y="2004"/>
                    <a:pt x="1639" y="2004"/>
                  </a:cubicBezTo>
                  <a:cubicBezTo>
                    <a:pt x="1640" y="2004"/>
                    <a:pt x="1641" y="2005"/>
                    <a:pt x="1640" y="2007"/>
                  </a:cubicBezTo>
                  <a:cubicBezTo>
                    <a:pt x="1640" y="2008"/>
                    <a:pt x="1639" y="2008"/>
                    <a:pt x="1638" y="2008"/>
                  </a:cubicBezTo>
                  <a:close/>
                  <a:moveTo>
                    <a:pt x="1621" y="2001"/>
                  </a:moveTo>
                  <a:cubicBezTo>
                    <a:pt x="1621" y="2001"/>
                    <a:pt x="1620" y="2001"/>
                    <a:pt x="1620" y="2001"/>
                  </a:cubicBezTo>
                  <a:cubicBezTo>
                    <a:pt x="1617" y="2000"/>
                    <a:pt x="1617" y="2000"/>
                    <a:pt x="1617" y="2000"/>
                  </a:cubicBezTo>
                  <a:cubicBezTo>
                    <a:pt x="1616" y="2000"/>
                    <a:pt x="1615" y="1998"/>
                    <a:pt x="1616" y="1997"/>
                  </a:cubicBezTo>
                  <a:cubicBezTo>
                    <a:pt x="1616" y="1996"/>
                    <a:pt x="1618" y="1995"/>
                    <a:pt x="1619" y="1996"/>
                  </a:cubicBezTo>
                  <a:cubicBezTo>
                    <a:pt x="1622" y="1997"/>
                    <a:pt x="1622" y="1997"/>
                    <a:pt x="1622" y="1997"/>
                  </a:cubicBezTo>
                  <a:cubicBezTo>
                    <a:pt x="1623" y="1997"/>
                    <a:pt x="1624" y="1999"/>
                    <a:pt x="1623" y="2000"/>
                  </a:cubicBezTo>
                  <a:cubicBezTo>
                    <a:pt x="1623" y="2001"/>
                    <a:pt x="1622" y="2001"/>
                    <a:pt x="1621" y="2001"/>
                  </a:cubicBezTo>
                  <a:close/>
                  <a:moveTo>
                    <a:pt x="1604" y="1994"/>
                  </a:moveTo>
                  <a:cubicBezTo>
                    <a:pt x="1603" y="1994"/>
                    <a:pt x="1603" y="1994"/>
                    <a:pt x="1603" y="1994"/>
                  </a:cubicBezTo>
                  <a:cubicBezTo>
                    <a:pt x="1600" y="1993"/>
                    <a:pt x="1600" y="1993"/>
                    <a:pt x="1600" y="1993"/>
                  </a:cubicBezTo>
                  <a:cubicBezTo>
                    <a:pt x="1599" y="1993"/>
                    <a:pt x="1598" y="1991"/>
                    <a:pt x="1599" y="1990"/>
                  </a:cubicBezTo>
                  <a:cubicBezTo>
                    <a:pt x="1599" y="1989"/>
                    <a:pt x="1601" y="1988"/>
                    <a:pt x="1602" y="1989"/>
                  </a:cubicBezTo>
                  <a:cubicBezTo>
                    <a:pt x="1605" y="1990"/>
                    <a:pt x="1605" y="1990"/>
                    <a:pt x="1605" y="1990"/>
                  </a:cubicBezTo>
                  <a:cubicBezTo>
                    <a:pt x="1606" y="1990"/>
                    <a:pt x="1606" y="1992"/>
                    <a:pt x="1606" y="1993"/>
                  </a:cubicBezTo>
                  <a:cubicBezTo>
                    <a:pt x="1606" y="1994"/>
                    <a:pt x="1605" y="1994"/>
                    <a:pt x="1604" y="1994"/>
                  </a:cubicBezTo>
                  <a:close/>
                  <a:moveTo>
                    <a:pt x="1587" y="1987"/>
                  </a:moveTo>
                  <a:cubicBezTo>
                    <a:pt x="1586" y="1987"/>
                    <a:pt x="1586" y="1987"/>
                    <a:pt x="1586" y="1987"/>
                  </a:cubicBezTo>
                  <a:cubicBezTo>
                    <a:pt x="1583" y="1986"/>
                    <a:pt x="1583" y="1986"/>
                    <a:pt x="1583" y="1986"/>
                  </a:cubicBezTo>
                  <a:cubicBezTo>
                    <a:pt x="1582" y="1985"/>
                    <a:pt x="1581" y="1984"/>
                    <a:pt x="1582" y="1983"/>
                  </a:cubicBezTo>
                  <a:cubicBezTo>
                    <a:pt x="1582" y="1982"/>
                    <a:pt x="1584" y="1981"/>
                    <a:pt x="1585" y="1982"/>
                  </a:cubicBezTo>
                  <a:cubicBezTo>
                    <a:pt x="1588" y="1983"/>
                    <a:pt x="1588" y="1983"/>
                    <a:pt x="1588" y="1983"/>
                  </a:cubicBezTo>
                  <a:cubicBezTo>
                    <a:pt x="1589" y="1983"/>
                    <a:pt x="1589" y="1985"/>
                    <a:pt x="1589" y="1986"/>
                  </a:cubicBezTo>
                  <a:cubicBezTo>
                    <a:pt x="1589" y="1987"/>
                    <a:pt x="1588" y="1987"/>
                    <a:pt x="1587" y="1987"/>
                  </a:cubicBezTo>
                  <a:close/>
                  <a:moveTo>
                    <a:pt x="1570" y="1980"/>
                  </a:moveTo>
                  <a:cubicBezTo>
                    <a:pt x="1570" y="1980"/>
                    <a:pt x="1569" y="1980"/>
                    <a:pt x="1569" y="1980"/>
                  </a:cubicBezTo>
                  <a:cubicBezTo>
                    <a:pt x="1566" y="1979"/>
                    <a:pt x="1566" y="1979"/>
                    <a:pt x="1566" y="1979"/>
                  </a:cubicBezTo>
                  <a:cubicBezTo>
                    <a:pt x="1565" y="1978"/>
                    <a:pt x="1564" y="1977"/>
                    <a:pt x="1565" y="1976"/>
                  </a:cubicBezTo>
                  <a:cubicBezTo>
                    <a:pt x="1565" y="1974"/>
                    <a:pt x="1567" y="1974"/>
                    <a:pt x="1568" y="1974"/>
                  </a:cubicBezTo>
                  <a:cubicBezTo>
                    <a:pt x="1571" y="1975"/>
                    <a:pt x="1571" y="1975"/>
                    <a:pt x="1571" y="1975"/>
                  </a:cubicBezTo>
                  <a:cubicBezTo>
                    <a:pt x="1572" y="1976"/>
                    <a:pt x="1573" y="1977"/>
                    <a:pt x="1572" y="1979"/>
                  </a:cubicBezTo>
                  <a:cubicBezTo>
                    <a:pt x="1572" y="1980"/>
                    <a:pt x="1571" y="1980"/>
                    <a:pt x="1570" y="1980"/>
                  </a:cubicBezTo>
                  <a:close/>
                  <a:moveTo>
                    <a:pt x="1553" y="1973"/>
                  </a:moveTo>
                  <a:cubicBezTo>
                    <a:pt x="1553" y="1973"/>
                    <a:pt x="1552" y="1973"/>
                    <a:pt x="1552" y="1973"/>
                  </a:cubicBezTo>
                  <a:cubicBezTo>
                    <a:pt x="1549" y="1971"/>
                    <a:pt x="1549" y="1971"/>
                    <a:pt x="1549" y="1971"/>
                  </a:cubicBezTo>
                  <a:cubicBezTo>
                    <a:pt x="1548" y="1971"/>
                    <a:pt x="1547" y="1969"/>
                    <a:pt x="1548" y="1968"/>
                  </a:cubicBezTo>
                  <a:cubicBezTo>
                    <a:pt x="1548" y="1967"/>
                    <a:pt x="1550" y="1966"/>
                    <a:pt x="1551" y="1967"/>
                  </a:cubicBezTo>
                  <a:cubicBezTo>
                    <a:pt x="1554" y="1968"/>
                    <a:pt x="1554" y="1968"/>
                    <a:pt x="1554" y="1968"/>
                  </a:cubicBezTo>
                  <a:cubicBezTo>
                    <a:pt x="1555" y="1969"/>
                    <a:pt x="1556" y="1970"/>
                    <a:pt x="1555" y="1971"/>
                  </a:cubicBezTo>
                  <a:cubicBezTo>
                    <a:pt x="1555" y="1972"/>
                    <a:pt x="1554" y="1973"/>
                    <a:pt x="1553" y="1973"/>
                  </a:cubicBezTo>
                  <a:close/>
                  <a:moveTo>
                    <a:pt x="1536" y="1965"/>
                  </a:moveTo>
                  <a:cubicBezTo>
                    <a:pt x="1536" y="1965"/>
                    <a:pt x="1535" y="1965"/>
                    <a:pt x="1535" y="1965"/>
                  </a:cubicBezTo>
                  <a:cubicBezTo>
                    <a:pt x="1532" y="1964"/>
                    <a:pt x="1532" y="1964"/>
                    <a:pt x="1532" y="1964"/>
                  </a:cubicBezTo>
                  <a:cubicBezTo>
                    <a:pt x="1531" y="1963"/>
                    <a:pt x="1531" y="1962"/>
                    <a:pt x="1531" y="1961"/>
                  </a:cubicBezTo>
                  <a:cubicBezTo>
                    <a:pt x="1532" y="1959"/>
                    <a:pt x="1533" y="1959"/>
                    <a:pt x="1534" y="1959"/>
                  </a:cubicBezTo>
                  <a:cubicBezTo>
                    <a:pt x="1537" y="1961"/>
                    <a:pt x="1537" y="1961"/>
                    <a:pt x="1537" y="1961"/>
                  </a:cubicBezTo>
                  <a:cubicBezTo>
                    <a:pt x="1538" y="1961"/>
                    <a:pt x="1539" y="1963"/>
                    <a:pt x="1538" y="1964"/>
                  </a:cubicBezTo>
                  <a:cubicBezTo>
                    <a:pt x="1538" y="1965"/>
                    <a:pt x="1537" y="1965"/>
                    <a:pt x="1536" y="1965"/>
                  </a:cubicBezTo>
                  <a:close/>
                  <a:moveTo>
                    <a:pt x="1519" y="1958"/>
                  </a:moveTo>
                  <a:cubicBezTo>
                    <a:pt x="1519" y="1958"/>
                    <a:pt x="1519" y="1958"/>
                    <a:pt x="1518" y="1957"/>
                  </a:cubicBezTo>
                  <a:cubicBezTo>
                    <a:pt x="1516" y="1956"/>
                    <a:pt x="1516" y="1956"/>
                    <a:pt x="1516" y="1956"/>
                  </a:cubicBezTo>
                  <a:cubicBezTo>
                    <a:pt x="1514" y="1956"/>
                    <a:pt x="1514" y="1954"/>
                    <a:pt x="1514" y="1953"/>
                  </a:cubicBezTo>
                  <a:cubicBezTo>
                    <a:pt x="1515" y="1952"/>
                    <a:pt x="1516" y="1951"/>
                    <a:pt x="1518" y="1952"/>
                  </a:cubicBezTo>
                  <a:cubicBezTo>
                    <a:pt x="1520" y="1953"/>
                    <a:pt x="1520" y="1953"/>
                    <a:pt x="1520" y="1953"/>
                  </a:cubicBezTo>
                  <a:cubicBezTo>
                    <a:pt x="1522" y="1954"/>
                    <a:pt x="1522" y="1955"/>
                    <a:pt x="1522" y="1956"/>
                  </a:cubicBezTo>
                  <a:cubicBezTo>
                    <a:pt x="1521" y="1957"/>
                    <a:pt x="1520" y="1958"/>
                    <a:pt x="1519" y="1958"/>
                  </a:cubicBezTo>
                  <a:close/>
                  <a:moveTo>
                    <a:pt x="1503" y="1950"/>
                  </a:moveTo>
                  <a:cubicBezTo>
                    <a:pt x="1502" y="1950"/>
                    <a:pt x="1502" y="1950"/>
                    <a:pt x="1502" y="1950"/>
                  </a:cubicBezTo>
                  <a:cubicBezTo>
                    <a:pt x="1499" y="1949"/>
                    <a:pt x="1499" y="1949"/>
                    <a:pt x="1499" y="1949"/>
                  </a:cubicBezTo>
                  <a:cubicBezTo>
                    <a:pt x="1498" y="1948"/>
                    <a:pt x="1497" y="1947"/>
                    <a:pt x="1498" y="1945"/>
                  </a:cubicBezTo>
                  <a:cubicBezTo>
                    <a:pt x="1498" y="1944"/>
                    <a:pt x="1500" y="1944"/>
                    <a:pt x="1501" y="1944"/>
                  </a:cubicBezTo>
                  <a:cubicBezTo>
                    <a:pt x="1504" y="1945"/>
                    <a:pt x="1504" y="1945"/>
                    <a:pt x="1504" y="1945"/>
                  </a:cubicBezTo>
                  <a:cubicBezTo>
                    <a:pt x="1505" y="1946"/>
                    <a:pt x="1505" y="1947"/>
                    <a:pt x="1505" y="1949"/>
                  </a:cubicBezTo>
                  <a:cubicBezTo>
                    <a:pt x="1504" y="1950"/>
                    <a:pt x="1504" y="1950"/>
                    <a:pt x="1503" y="1950"/>
                  </a:cubicBezTo>
                  <a:close/>
                  <a:moveTo>
                    <a:pt x="1486" y="1942"/>
                  </a:moveTo>
                  <a:cubicBezTo>
                    <a:pt x="1486" y="1942"/>
                    <a:pt x="1485" y="1942"/>
                    <a:pt x="1485" y="1942"/>
                  </a:cubicBezTo>
                  <a:cubicBezTo>
                    <a:pt x="1482" y="1941"/>
                    <a:pt x="1482" y="1941"/>
                    <a:pt x="1482" y="1941"/>
                  </a:cubicBezTo>
                  <a:cubicBezTo>
                    <a:pt x="1481" y="1940"/>
                    <a:pt x="1480" y="1939"/>
                    <a:pt x="1481" y="1938"/>
                  </a:cubicBezTo>
                  <a:cubicBezTo>
                    <a:pt x="1482" y="1936"/>
                    <a:pt x="1483" y="1936"/>
                    <a:pt x="1484" y="1936"/>
                  </a:cubicBezTo>
                  <a:cubicBezTo>
                    <a:pt x="1487" y="1938"/>
                    <a:pt x="1487" y="1938"/>
                    <a:pt x="1487" y="1938"/>
                  </a:cubicBezTo>
                  <a:cubicBezTo>
                    <a:pt x="1488" y="1938"/>
                    <a:pt x="1489" y="1940"/>
                    <a:pt x="1488" y="1941"/>
                  </a:cubicBezTo>
                  <a:cubicBezTo>
                    <a:pt x="1488" y="1942"/>
                    <a:pt x="1487" y="1942"/>
                    <a:pt x="1486" y="1942"/>
                  </a:cubicBezTo>
                  <a:close/>
                  <a:moveTo>
                    <a:pt x="1469" y="1934"/>
                  </a:moveTo>
                  <a:cubicBezTo>
                    <a:pt x="1469" y="1934"/>
                    <a:pt x="1469" y="1934"/>
                    <a:pt x="1468" y="1934"/>
                  </a:cubicBezTo>
                  <a:cubicBezTo>
                    <a:pt x="1466" y="1933"/>
                    <a:pt x="1466" y="1933"/>
                    <a:pt x="1466" y="1933"/>
                  </a:cubicBezTo>
                  <a:cubicBezTo>
                    <a:pt x="1464" y="1932"/>
                    <a:pt x="1464" y="1931"/>
                    <a:pt x="1464" y="1930"/>
                  </a:cubicBezTo>
                  <a:cubicBezTo>
                    <a:pt x="1465" y="1928"/>
                    <a:pt x="1466" y="1928"/>
                    <a:pt x="1468" y="1928"/>
                  </a:cubicBezTo>
                  <a:cubicBezTo>
                    <a:pt x="1470" y="1930"/>
                    <a:pt x="1470" y="1930"/>
                    <a:pt x="1470" y="1930"/>
                  </a:cubicBezTo>
                  <a:cubicBezTo>
                    <a:pt x="1472" y="1930"/>
                    <a:pt x="1472" y="1932"/>
                    <a:pt x="1471" y="1933"/>
                  </a:cubicBezTo>
                  <a:cubicBezTo>
                    <a:pt x="1471" y="1934"/>
                    <a:pt x="1470" y="1934"/>
                    <a:pt x="1469" y="1934"/>
                  </a:cubicBezTo>
                  <a:close/>
                  <a:moveTo>
                    <a:pt x="1453" y="1926"/>
                  </a:moveTo>
                  <a:cubicBezTo>
                    <a:pt x="1452" y="1926"/>
                    <a:pt x="1452" y="1926"/>
                    <a:pt x="1452" y="1926"/>
                  </a:cubicBezTo>
                  <a:cubicBezTo>
                    <a:pt x="1449" y="1925"/>
                    <a:pt x="1449" y="1925"/>
                    <a:pt x="1449" y="1925"/>
                  </a:cubicBezTo>
                  <a:cubicBezTo>
                    <a:pt x="1448" y="1924"/>
                    <a:pt x="1447" y="1923"/>
                    <a:pt x="1448" y="1922"/>
                  </a:cubicBezTo>
                  <a:cubicBezTo>
                    <a:pt x="1448" y="1920"/>
                    <a:pt x="1450" y="1920"/>
                    <a:pt x="1451" y="1920"/>
                  </a:cubicBezTo>
                  <a:cubicBezTo>
                    <a:pt x="1454" y="1922"/>
                    <a:pt x="1454" y="1922"/>
                    <a:pt x="1454" y="1922"/>
                  </a:cubicBezTo>
                  <a:cubicBezTo>
                    <a:pt x="1455" y="1922"/>
                    <a:pt x="1455" y="1924"/>
                    <a:pt x="1455" y="1925"/>
                  </a:cubicBezTo>
                  <a:cubicBezTo>
                    <a:pt x="1454" y="1926"/>
                    <a:pt x="1454" y="1926"/>
                    <a:pt x="1453" y="1926"/>
                  </a:cubicBezTo>
                  <a:close/>
                  <a:moveTo>
                    <a:pt x="1436" y="1918"/>
                  </a:moveTo>
                  <a:cubicBezTo>
                    <a:pt x="1436" y="1918"/>
                    <a:pt x="1436" y="1918"/>
                    <a:pt x="1435" y="1918"/>
                  </a:cubicBezTo>
                  <a:cubicBezTo>
                    <a:pt x="1432" y="1917"/>
                    <a:pt x="1432" y="1917"/>
                    <a:pt x="1432" y="1917"/>
                  </a:cubicBezTo>
                  <a:cubicBezTo>
                    <a:pt x="1431" y="1916"/>
                    <a:pt x="1431" y="1915"/>
                    <a:pt x="1431" y="1913"/>
                  </a:cubicBezTo>
                  <a:cubicBezTo>
                    <a:pt x="1432" y="1912"/>
                    <a:pt x="1433" y="1912"/>
                    <a:pt x="1435" y="1912"/>
                  </a:cubicBezTo>
                  <a:cubicBezTo>
                    <a:pt x="1437" y="1914"/>
                    <a:pt x="1437" y="1914"/>
                    <a:pt x="1437" y="1914"/>
                  </a:cubicBezTo>
                  <a:cubicBezTo>
                    <a:pt x="1438" y="1914"/>
                    <a:pt x="1439" y="1916"/>
                    <a:pt x="1438" y="1917"/>
                  </a:cubicBezTo>
                  <a:cubicBezTo>
                    <a:pt x="1438" y="1918"/>
                    <a:pt x="1437" y="1918"/>
                    <a:pt x="1436" y="1918"/>
                  </a:cubicBezTo>
                  <a:close/>
                  <a:moveTo>
                    <a:pt x="1420" y="1910"/>
                  </a:moveTo>
                  <a:cubicBezTo>
                    <a:pt x="1419" y="1910"/>
                    <a:pt x="1419" y="1910"/>
                    <a:pt x="1419" y="1910"/>
                  </a:cubicBezTo>
                  <a:cubicBezTo>
                    <a:pt x="1416" y="1908"/>
                    <a:pt x="1416" y="1908"/>
                    <a:pt x="1416" y="1908"/>
                  </a:cubicBezTo>
                  <a:cubicBezTo>
                    <a:pt x="1415" y="1908"/>
                    <a:pt x="1414" y="1906"/>
                    <a:pt x="1415" y="1905"/>
                  </a:cubicBezTo>
                  <a:cubicBezTo>
                    <a:pt x="1416" y="1904"/>
                    <a:pt x="1417" y="1903"/>
                    <a:pt x="1418" y="1904"/>
                  </a:cubicBezTo>
                  <a:cubicBezTo>
                    <a:pt x="1421" y="1905"/>
                    <a:pt x="1421" y="1905"/>
                    <a:pt x="1421" y="1905"/>
                  </a:cubicBezTo>
                  <a:cubicBezTo>
                    <a:pt x="1422" y="1906"/>
                    <a:pt x="1423" y="1907"/>
                    <a:pt x="1422" y="1909"/>
                  </a:cubicBezTo>
                  <a:cubicBezTo>
                    <a:pt x="1422" y="1909"/>
                    <a:pt x="1421" y="1910"/>
                    <a:pt x="1420" y="1910"/>
                  </a:cubicBezTo>
                  <a:close/>
                  <a:moveTo>
                    <a:pt x="1403" y="1902"/>
                  </a:moveTo>
                  <a:cubicBezTo>
                    <a:pt x="1403" y="1902"/>
                    <a:pt x="1403" y="1901"/>
                    <a:pt x="1402" y="1901"/>
                  </a:cubicBezTo>
                  <a:cubicBezTo>
                    <a:pt x="1400" y="1900"/>
                    <a:pt x="1400" y="1900"/>
                    <a:pt x="1400" y="1900"/>
                  </a:cubicBezTo>
                  <a:cubicBezTo>
                    <a:pt x="1398" y="1899"/>
                    <a:pt x="1398" y="1898"/>
                    <a:pt x="1399" y="1897"/>
                  </a:cubicBezTo>
                  <a:cubicBezTo>
                    <a:pt x="1399" y="1895"/>
                    <a:pt x="1401" y="1895"/>
                    <a:pt x="1402" y="1896"/>
                  </a:cubicBezTo>
                  <a:cubicBezTo>
                    <a:pt x="1405" y="1897"/>
                    <a:pt x="1405" y="1897"/>
                    <a:pt x="1405" y="1897"/>
                  </a:cubicBezTo>
                  <a:cubicBezTo>
                    <a:pt x="1406" y="1898"/>
                    <a:pt x="1406" y="1899"/>
                    <a:pt x="1406" y="1900"/>
                  </a:cubicBezTo>
                  <a:cubicBezTo>
                    <a:pt x="1405" y="1901"/>
                    <a:pt x="1404" y="1902"/>
                    <a:pt x="1403" y="1902"/>
                  </a:cubicBezTo>
                  <a:close/>
                  <a:moveTo>
                    <a:pt x="1387" y="1893"/>
                  </a:moveTo>
                  <a:cubicBezTo>
                    <a:pt x="1387" y="1893"/>
                    <a:pt x="1386" y="1893"/>
                    <a:pt x="1386" y="1893"/>
                  </a:cubicBezTo>
                  <a:cubicBezTo>
                    <a:pt x="1383" y="1891"/>
                    <a:pt x="1383" y="1891"/>
                    <a:pt x="1383" y="1891"/>
                  </a:cubicBezTo>
                  <a:cubicBezTo>
                    <a:pt x="1382" y="1891"/>
                    <a:pt x="1382" y="1889"/>
                    <a:pt x="1382" y="1888"/>
                  </a:cubicBezTo>
                  <a:cubicBezTo>
                    <a:pt x="1383" y="1887"/>
                    <a:pt x="1384" y="1887"/>
                    <a:pt x="1385" y="1887"/>
                  </a:cubicBezTo>
                  <a:cubicBezTo>
                    <a:pt x="1388" y="1889"/>
                    <a:pt x="1388" y="1889"/>
                    <a:pt x="1388" y="1889"/>
                  </a:cubicBezTo>
                  <a:cubicBezTo>
                    <a:pt x="1389" y="1889"/>
                    <a:pt x="1390" y="1891"/>
                    <a:pt x="1389" y="1892"/>
                  </a:cubicBezTo>
                  <a:cubicBezTo>
                    <a:pt x="1389" y="1893"/>
                    <a:pt x="1388" y="1893"/>
                    <a:pt x="1387" y="1893"/>
                  </a:cubicBezTo>
                  <a:close/>
                  <a:moveTo>
                    <a:pt x="1371" y="1884"/>
                  </a:moveTo>
                  <a:cubicBezTo>
                    <a:pt x="1370" y="1884"/>
                    <a:pt x="1370" y="1884"/>
                    <a:pt x="1370" y="1884"/>
                  </a:cubicBezTo>
                  <a:cubicBezTo>
                    <a:pt x="1367" y="1883"/>
                    <a:pt x="1367" y="1883"/>
                    <a:pt x="1367" y="1883"/>
                  </a:cubicBezTo>
                  <a:cubicBezTo>
                    <a:pt x="1366" y="1882"/>
                    <a:pt x="1365" y="1881"/>
                    <a:pt x="1366" y="1879"/>
                  </a:cubicBezTo>
                  <a:cubicBezTo>
                    <a:pt x="1367" y="1878"/>
                    <a:pt x="1368" y="1878"/>
                    <a:pt x="1369" y="1879"/>
                  </a:cubicBezTo>
                  <a:cubicBezTo>
                    <a:pt x="1372" y="1880"/>
                    <a:pt x="1372" y="1880"/>
                    <a:pt x="1372" y="1880"/>
                  </a:cubicBezTo>
                  <a:cubicBezTo>
                    <a:pt x="1373" y="1881"/>
                    <a:pt x="1374" y="1882"/>
                    <a:pt x="1373" y="1883"/>
                  </a:cubicBezTo>
                  <a:cubicBezTo>
                    <a:pt x="1373" y="1884"/>
                    <a:pt x="1372" y="1884"/>
                    <a:pt x="1371" y="1884"/>
                  </a:cubicBezTo>
                  <a:close/>
                  <a:moveTo>
                    <a:pt x="1355" y="1876"/>
                  </a:moveTo>
                  <a:cubicBezTo>
                    <a:pt x="1354" y="1876"/>
                    <a:pt x="1354" y="1876"/>
                    <a:pt x="1353" y="1875"/>
                  </a:cubicBezTo>
                  <a:cubicBezTo>
                    <a:pt x="1351" y="1874"/>
                    <a:pt x="1351" y="1874"/>
                    <a:pt x="1351" y="1874"/>
                  </a:cubicBezTo>
                  <a:cubicBezTo>
                    <a:pt x="1350" y="1873"/>
                    <a:pt x="1349" y="1872"/>
                    <a:pt x="1350" y="1871"/>
                  </a:cubicBezTo>
                  <a:cubicBezTo>
                    <a:pt x="1350" y="1870"/>
                    <a:pt x="1352" y="1869"/>
                    <a:pt x="1353" y="1870"/>
                  </a:cubicBezTo>
                  <a:cubicBezTo>
                    <a:pt x="1356" y="1871"/>
                    <a:pt x="1356" y="1871"/>
                    <a:pt x="1356" y="1871"/>
                  </a:cubicBezTo>
                  <a:cubicBezTo>
                    <a:pt x="1357" y="1872"/>
                    <a:pt x="1357" y="1873"/>
                    <a:pt x="1357" y="1874"/>
                  </a:cubicBezTo>
                  <a:cubicBezTo>
                    <a:pt x="1356" y="1875"/>
                    <a:pt x="1355" y="1876"/>
                    <a:pt x="1355" y="1876"/>
                  </a:cubicBezTo>
                  <a:close/>
                  <a:moveTo>
                    <a:pt x="1338" y="1867"/>
                  </a:moveTo>
                  <a:cubicBezTo>
                    <a:pt x="1338" y="1867"/>
                    <a:pt x="1338" y="1867"/>
                    <a:pt x="1337" y="1867"/>
                  </a:cubicBezTo>
                  <a:cubicBezTo>
                    <a:pt x="1335" y="1865"/>
                    <a:pt x="1335" y="1865"/>
                    <a:pt x="1335" y="1865"/>
                  </a:cubicBezTo>
                  <a:cubicBezTo>
                    <a:pt x="1333" y="1864"/>
                    <a:pt x="1333" y="1863"/>
                    <a:pt x="1334" y="1862"/>
                  </a:cubicBezTo>
                  <a:cubicBezTo>
                    <a:pt x="1334" y="1861"/>
                    <a:pt x="1336" y="1860"/>
                    <a:pt x="1337" y="1861"/>
                  </a:cubicBezTo>
                  <a:cubicBezTo>
                    <a:pt x="1340" y="1862"/>
                    <a:pt x="1340" y="1862"/>
                    <a:pt x="1340" y="1862"/>
                  </a:cubicBezTo>
                  <a:cubicBezTo>
                    <a:pt x="1341" y="1863"/>
                    <a:pt x="1341" y="1865"/>
                    <a:pt x="1341" y="1866"/>
                  </a:cubicBezTo>
                  <a:cubicBezTo>
                    <a:pt x="1340" y="1866"/>
                    <a:pt x="1339" y="1867"/>
                    <a:pt x="1338" y="1867"/>
                  </a:cubicBezTo>
                  <a:close/>
                  <a:moveTo>
                    <a:pt x="1322" y="1858"/>
                  </a:moveTo>
                  <a:cubicBezTo>
                    <a:pt x="1322" y="1858"/>
                    <a:pt x="1322" y="1858"/>
                    <a:pt x="1321" y="1858"/>
                  </a:cubicBezTo>
                  <a:cubicBezTo>
                    <a:pt x="1319" y="1856"/>
                    <a:pt x="1319" y="1856"/>
                    <a:pt x="1319" y="1856"/>
                  </a:cubicBezTo>
                  <a:cubicBezTo>
                    <a:pt x="1317" y="1856"/>
                    <a:pt x="1317" y="1854"/>
                    <a:pt x="1318" y="1853"/>
                  </a:cubicBezTo>
                  <a:cubicBezTo>
                    <a:pt x="1318" y="1852"/>
                    <a:pt x="1320" y="1851"/>
                    <a:pt x="1321" y="1852"/>
                  </a:cubicBezTo>
                  <a:cubicBezTo>
                    <a:pt x="1324" y="1854"/>
                    <a:pt x="1324" y="1854"/>
                    <a:pt x="1324" y="1854"/>
                  </a:cubicBezTo>
                  <a:cubicBezTo>
                    <a:pt x="1325" y="1854"/>
                    <a:pt x="1325" y="1856"/>
                    <a:pt x="1324" y="1857"/>
                  </a:cubicBezTo>
                  <a:cubicBezTo>
                    <a:pt x="1324" y="1858"/>
                    <a:pt x="1323" y="1858"/>
                    <a:pt x="1322" y="1858"/>
                  </a:cubicBezTo>
                  <a:close/>
                  <a:moveTo>
                    <a:pt x="1306" y="1849"/>
                  </a:moveTo>
                  <a:cubicBezTo>
                    <a:pt x="1306" y="1849"/>
                    <a:pt x="1306" y="1849"/>
                    <a:pt x="1305" y="1849"/>
                  </a:cubicBezTo>
                  <a:cubicBezTo>
                    <a:pt x="1303" y="1847"/>
                    <a:pt x="1303" y="1847"/>
                    <a:pt x="1303" y="1847"/>
                  </a:cubicBezTo>
                  <a:cubicBezTo>
                    <a:pt x="1301" y="1846"/>
                    <a:pt x="1301" y="1845"/>
                    <a:pt x="1302" y="1844"/>
                  </a:cubicBezTo>
                  <a:cubicBezTo>
                    <a:pt x="1302" y="1843"/>
                    <a:pt x="1304" y="1842"/>
                    <a:pt x="1305" y="1843"/>
                  </a:cubicBezTo>
                  <a:cubicBezTo>
                    <a:pt x="1308" y="1844"/>
                    <a:pt x="1308" y="1844"/>
                    <a:pt x="1308" y="1844"/>
                  </a:cubicBezTo>
                  <a:cubicBezTo>
                    <a:pt x="1309" y="1845"/>
                    <a:pt x="1309" y="1847"/>
                    <a:pt x="1308" y="1848"/>
                  </a:cubicBezTo>
                  <a:cubicBezTo>
                    <a:pt x="1308" y="1848"/>
                    <a:pt x="1307" y="1849"/>
                    <a:pt x="1306" y="1849"/>
                  </a:cubicBezTo>
                  <a:close/>
                  <a:moveTo>
                    <a:pt x="1290" y="1840"/>
                  </a:moveTo>
                  <a:cubicBezTo>
                    <a:pt x="1290" y="1840"/>
                    <a:pt x="1290" y="1840"/>
                    <a:pt x="1289" y="1839"/>
                  </a:cubicBezTo>
                  <a:cubicBezTo>
                    <a:pt x="1287" y="1838"/>
                    <a:pt x="1287" y="1838"/>
                    <a:pt x="1287" y="1838"/>
                  </a:cubicBezTo>
                  <a:cubicBezTo>
                    <a:pt x="1285" y="1837"/>
                    <a:pt x="1285" y="1836"/>
                    <a:pt x="1286" y="1835"/>
                  </a:cubicBezTo>
                  <a:cubicBezTo>
                    <a:pt x="1286" y="1834"/>
                    <a:pt x="1288" y="1833"/>
                    <a:pt x="1289" y="1834"/>
                  </a:cubicBezTo>
                  <a:cubicBezTo>
                    <a:pt x="1292" y="1835"/>
                    <a:pt x="1292" y="1835"/>
                    <a:pt x="1292" y="1835"/>
                  </a:cubicBezTo>
                  <a:cubicBezTo>
                    <a:pt x="1293" y="1836"/>
                    <a:pt x="1293" y="1837"/>
                    <a:pt x="1292" y="1839"/>
                  </a:cubicBezTo>
                  <a:cubicBezTo>
                    <a:pt x="1292" y="1839"/>
                    <a:pt x="1291" y="1840"/>
                    <a:pt x="1290" y="1840"/>
                  </a:cubicBezTo>
                  <a:close/>
                  <a:moveTo>
                    <a:pt x="1275" y="1831"/>
                  </a:moveTo>
                  <a:cubicBezTo>
                    <a:pt x="1274" y="1831"/>
                    <a:pt x="1274" y="1830"/>
                    <a:pt x="1273" y="1830"/>
                  </a:cubicBezTo>
                  <a:cubicBezTo>
                    <a:pt x="1271" y="1829"/>
                    <a:pt x="1271" y="1829"/>
                    <a:pt x="1271" y="1829"/>
                  </a:cubicBezTo>
                  <a:cubicBezTo>
                    <a:pt x="1270" y="1828"/>
                    <a:pt x="1269" y="1827"/>
                    <a:pt x="1270" y="1825"/>
                  </a:cubicBezTo>
                  <a:cubicBezTo>
                    <a:pt x="1271" y="1824"/>
                    <a:pt x="1272" y="1824"/>
                    <a:pt x="1273" y="1825"/>
                  </a:cubicBezTo>
                  <a:cubicBezTo>
                    <a:pt x="1276" y="1826"/>
                    <a:pt x="1276" y="1826"/>
                    <a:pt x="1276" y="1826"/>
                  </a:cubicBezTo>
                  <a:cubicBezTo>
                    <a:pt x="1277" y="1827"/>
                    <a:pt x="1277" y="1828"/>
                    <a:pt x="1277" y="1829"/>
                  </a:cubicBezTo>
                  <a:cubicBezTo>
                    <a:pt x="1276" y="1830"/>
                    <a:pt x="1275" y="1831"/>
                    <a:pt x="1275" y="1831"/>
                  </a:cubicBezTo>
                  <a:close/>
                  <a:moveTo>
                    <a:pt x="1259" y="1821"/>
                  </a:moveTo>
                  <a:cubicBezTo>
                    <a:pt x="1258" y="1821"/>
                    <a:pt x="1258" y="1821"/>
                    <a:pt x="1257" y="1821"/>
                  </a:cubicBezTo>
                  <a:cubicBezTo>
                    <a:pt x="1255" y="1819"/>
                    <a:pt x="1255" y="1819"/>
                    <a:pt x="1255" y="1819"/>
                  </a:cubicBezTo>
                  <a:cubicBezTo>
                    <a:pt x="1254" y="1819"/>
                    <a:pt x="1253" y="1817"/>
                    <a:pt x="1254" y="1816"/>
                  </a:cubicBezTo>
                  <a:cubicBezTo>
                    <a:pt x="1255" y="1815"/>
                    <a:pt x="1256" y="1814"/>
                    <a:pt x="1257" y="1815"/>
                  </a:cubicBezTo>
                  <a:cubicBezTo>
                    <a:pt x="1260" y="1817"/>
                    <a:pt x="1260" y="1817"/>
                    <a:pt x="1260" y="1817"/>
                  </a:cubicBezTo>
                  <a:cubicBezTo>
                    <a:pt x="1261" y="1817"/>
                    <a:pt x="1261" y="1819"/>
                    <a:pt x="1261" y="1820"/>
                  </a:cubicBezTo>
                  <a:cubicBezTo>
                    <a:pt x="1260" y="1821"/>
                    <a:pt x="1260" y="1821"/>
                    <a:pt x="1259" y="1821"/>
                  </a:cubicBezTo>
                  <a:close/>
                  <a:moveTo>
                    <a:pt x="1243" y="1812"/>
                  </a:moveTo>
                  <a:cubicBezTo>
                    <a:pt x="1243" y="1812"/>
                    <a:pt x="1242" y="1812"/>
                    <a:pt x="1242" y="1811"/>
                  </a:cubicBezTo>
                  <a:cubicBezTo>
                    <a:pt x="1239" y="1810"/>
                    <a:pt x="1239" y="1810"/>
                    <a:pt x="1239" y="1810"/>
                  </a:cubicBezTo>
                  <a:cubicBezTo>
                    <a:pt x="1238" y="1809"/>
                    <a:pt x="1238" y="1808"/>
                    <a:pt x="1238" y="1806"/>
                  </a:cubicBezTo>
                  <a:cubicBezTo>
                    <a:pt x="1239" y="1805"/>
                    <a:pt x="1240" y="1805"/>
                    <a:pt x="1242" y="1806"/>
                  </a:cubicBezTo>
                  <a:cubicBezTo>
                    <a:pt x="1244" y="1807"/>
                    <a:pt x="1244" y="1807"/>
                    <a:pt x="1244" y="1807"/>
                  </a:cubicBezTo>
                  <a:cubicBezTo>
                    <a:pt x="1245" y="1808"/>
                    <a:pt x="1246" y="1809"/>
                    <a:pt x="1245" y="1811"/>
                  </a:cubicBezTo>
                  <a:cubicBezTo>
                    <a:pt x="1245" y="1811"/>
                    <a:pt x="1244" y="1812"/>
                    <a:pt x="1243" y="1812"/>
                  </a:cubicBezTo>
                  <a:close/>
                  <a:moveTo>
                    <a:pt x="1227" y="1802"/>
                  </a:moveTo>
                  <a:cubicBezTo>
                    <a:pt x="1227" y="1802"/>
                    <a:pt x="1226" y="1802"/>
                    <a:pt x="1226" y="1802"/>
                  </a:cubicBezTo>
                  <a:cubicBezTo>
                    <a:pt x="1223" y="1800"/>
                    <a:pt x="1223" y="1800"/>
                    <a:pt x="1223" y="1800"/>
                  </a:cubicBezTo>
                  <a:cubicBezTo>
                    <a:pt x="1222" y="1799"/>
                    <a:pt x="1222" y="1798"/>
                    <a:pt x="1223" y="1797"/>
                  </a:cubicBezTo>
                  <a:cubicBezTo>
                    <a:pt x="1223" y="1796"/>
                    <a:pt x="1225" y="1795"/>
                    <a:pt x="1226" y="1796"/>
                  </a:cubicBezTo>
                  <a:cubicBezTo>
                    <a:pt x="1229" y="1798"/>
                    <a:pt x="1229" y="1798"/>
                    <a:pt x="1229" y="1798"/>
                  </a:cubicBezTo>
                  <a:cubicBezTo>
                    <a:pt x="1230" y="1798"/>
                    <a:pt x="1230" y="1800"/>
                    <a:pt x="1229" y="1801"/>
                  </a:cubicBezTo>
                  <a:cubicBezTo>
                    <a:pt x="1229" y="1802"/>
                    <a:pt x="1228" y="1802"/>
                    <a:pt x="1227" y="1802"/>
                  </a:cubicBezTo>
                  <a:close/>
                  <a:moveTo>
                    <a:pt x="1212" y="1792"/>
                  </a:moveTo>
                  <a:cubicBezTo>
                    <a:pt x="1211" y="1792"/>
                    <a:pt x="1211" y="1792"/>
                    <a:pt x="1210" y="1792"/>
                  </a:cubicBezTo>
                  <a:cubicBezTo>
                    <a:pt x="1208" y="1790"/>
                    <a:pt x="1208" y="1790"/>
                    <a:pt x="1208" y="1790"/>
                  </a:cubicBezTo>
                  <a:cubicBezTo>
                    <a:pt x="1207" y="1790"/>
                    <a:pt x="1206" y="1788"/>
                    <a:pt x="1207" y="1787"/>
                  </a:cubicBezTo>
                  <a:cubicBezTo>
                    <a:pt x="1208" y="1786"/>
                    <a:pt x="1209" y="1786"/>
                    <a:pt x="1210" y="1786"/>
                  </a:cubicBezTo>
                  <a:cubicBezTo>
                    <a:pt x="1213" y="1788"/>
                    <a:pt x="1213" y="1788"/>
                    <a:pt x="1213" y="1788"/>
                  </a:cubicBezTo>
                  <a:cubicBezTo>
                    <a:pt x="1214" y="1789"/>
                    <a:pt x="1214" y="1790"/>
                    <a:pt x="1214" y="1791"/>
                  </a:cubicBezTo>
                  <a:cubicBezTo>
                    <a:pt x="1213" y="1792"/>
                    <a:pt x="1212" y="1792"/>
                    <a:pt x="1212" y="1792"/>
                  </a:cubicBezTo>
                  <a:close/>
                  <a:moveTo>
                    <a:pt x="1196" y="1783"/>
                  </a:moveTo>
                  <a:cubicBezTo>
                    <a:pt x="1196" y="1783"/>
                    <a:pt x="1195" y="1782"/>
                    <a:pt x="1195" y="1782"/>
                  </a:cubicBezTo>
                  <a:cubicBezTo>
                    <a:pt x="1192" y="1781"/>
                    <a:pt x="1192" y="1781"/>
                    <a:pt x="1192" y="1781"/>
                  </a:cubicBezTo>
                  <a:cubicBezTo>
                    <a:pt x="1191" y="1780"/>
                    <a:pt x="1191" y="1778"/>
                    <a:pt x="1191" y="1777"/>
                  </a:cubicBezTo>
                  <a:cubicBezTo>
                    <a:pt x="1192" y="1776"/>
                    <a:pt x="1194" y="1776"/>
                    <a:pt x="1195" y="1777"/>
                  </a:cubicBezTo>
                  <a:cubicBezTo>
                    <a:pt x="1197" y="1778"/>
                    <a:pt x="1197" y="1778"/>
                    <a:pt x="1197" y="1778"/>
                  </a:cubicBezTo>
                  <a:cubicBezTo>
                    <a:pt x="1198" y="1779"/>
                    <a:pt x="1199" y="1780"/>
                    <a:pt x="1198" y="1781"/>
                  </a:cubicBezTo>
                  <a:cubicBezTo>
                    <a:pt x="1198" y="1782"/>
                    <a:pt x="1197" y="1783"/>
                    <a:pt x="1196" y="1783"/>
                  </a:cubicBezTo>
                  <a:close/>
                  <a:moveTo>
                    <a:pt x="1181" y="1773"/>
                  </a:moveTo>
                  <a:cubicBezTo>
                    <a:pt x="1180" y="1773"/>
                    <a:pt x="1180" y="1773"/>
                    <a:pt x="1179" y="1772"/>
                  </a:cubicBezTo>
                  <a:cubicBezTo>
                    <a:pt x="1177" y="1771"/>
                    <a:pt x="1177" y="1771"/>
                    <a:pt x="1177" y="1771"/>
                  </a:cubicBezTo>
                  <a:cubicBezTo>
                    <a:pt x="1176" y="1770"/>
                    <a:pt x="1175" y="1768"/>
                    <a:pt x="1176" y="1767"/>
                  </a:cubicBezTo>
                  <a:cubicBezTo>
                    <a:pt x="1177" y="1766"/>
                    <a:pt x="1178" y="1766"/>
                    <a:pt x="1179" y="1767"/>
                  </a:cubicBezTo>
                  <a:cubicBezTo>
                    <a:pt x="1182" y="1768"/>
                    <a:pt x="1182" y="1768"/>
                    <a:pt x="1182" y="1768"/>
                  </a:cubicBezTo>
                  <a:cubicBezTo>
                    <a:pt x="1183" y="1769"/>
                    <a:pt x="1183" y="1770"/>
                    <a:pt x="1183" y="1772"/>
                  </a:cubicBezTo>
                  <a:cubicBezTo>
                    <a:pt x="1182" y="1772"/>
                    <a:pt x="1181" y="1773"/>
                    <a:pt x="1181" y="1773"/>
                  </a:cubicBezTo>
                  <a:close/>
                  <a:moveTo>
                    <a:pt x="1165" y="1763"/>
                  </a:moveTo>
                  <a:cubicBezTo>
                    <a:pt x="1165" y="1763"/>
                    <a:pt x="1164" y="1763"/>
                    <a:pt x="1164" y="1762"/>
                  </a:cubicBezTo>
                  <a:cubicBezTo>
                    <a:pt x="1161" y="1761"/>
                    <a:pt x="1161" y="1761"/>
                    <a:pt x="1161" y="1761"/>
                  </a:cubicBezTo>
                  <a:cubicBezTo>
                    <a:pt x="1160" y="1760"/>
                    <a:pt x="1160" y="1758"/>
                    <a:pt x="1161" y="1757"/>
                  </a:cubicBezTo>
                  <a:cubicBezTo>
                    <a:pt x="1161" y="1756"/>
                    <a:pt x="1163" y="1756"/>
                    <a:pt x="1164" y="1757"/>
                  </a:cubicBezTo>
                  <a:cubicBezTo>
                    <a:pt x="1166" y="1758"/>
                    <a:pt x="1166" y="1758"/>
                    <a:pt x="1166" y="1758"/>
                  </a:cubicBezTo>
                  <a:cubicBezTo>
                    <a:pt x="1168" y="1759"/>
                    <a:pt x="1168" y="1760"/>
                    <a:pt x="1167" y="1762"/>
                  </a:cubicBezTo>
                  <a:cubicBezTo>
                    <a:pt x="1167" y="1762"/>
                    <a:pt x="1166" y="1763"/>
                    <a:pt x="1165" y="1763"/>
                  </a:cubicBezTo>
                  <a:close/>
                  <a:moveTo>
                    <a:pt x="1150" y="1753"/>
                  </a:moveTo>
                  <a:cubicBezTo>
                    <a:pt x="1149" y="1753"/>
                    <a:pt x="1149" y="1752"/>
                    <a:pt x="1149" y="1752"/>
                  </a:cubicBezTo>
                  <a:cubicBezTo>
                    <a:pt x="1146" y="1750"/>
                    <a:pt x="1146" y="1750"/>
                    <a:pt x="1146" y="1750"/>
                  </a:cubicBezTo>
                  <a:cubicBezTo>
                    <a:pt x="1145" y="1750"/>
                    <a:pt x="1145" y="1748"/>
                    <a:pt x="1145" y="1747"/>
                  </a:cubicBezTo>
                  <a:cubicBezTo>
                    <a:pt x="1146" y="1746"/>
                    <a:pt x="1147" y="1746"/>
                    <a:pt x="1149" y="1746"/>
                  </a:cubicBezTo>
                  <a:cubicBezTo>
                    <a:pt x="1151" y="1748"/>
                    <a:pt x="1151" y="1748"/>
                    <a:pt x="1151" y="1748"/>
                  </a:cubicBezTo>
                  <a:cubicBezTo>
                    <a:pt x="1152" y="1749"/>
                    <a:pt x="1153" y="1750"/>
                    <a:pt x="1152" y="1751"/>
                  </a:cubicBezTo>
                  <a:cubicBezTo>
                    <a:pt x="1151" y="1752"/>
                    <a:pt x="1151" y="1753"/>
                    <a:pt x="1150" y="1753"/>
                  </a:cubicBezTo>
                  <a:close/>
                  <a:moveTo>
                    <a:pt x="1135" y="1742"/>
                  </a:moveTo>
                  <a:cubicBezTo>
                    <a:pt x="1134" y="1742"/>
                    <a:pt x="1134" y="1742"/>
                    <a:pt x="1133" y="1742"/>
                  </a:cubicBezTo>
                  <a:cubicBezTo>
                    <a:pt x="1131" y="1740"/>
                    <a:pt x="1131" y="1740"/>
                    <a:pt x="1131" y="1740"/>
                  </a:cubicBezTo>
                  <a:cubicBezTo>
                    <a:pt x="1130" y="1739"/>
                    <a:pt x="1129" y="1738"/>
                    <a:pt x="1130" y="1737"/>
                  </a:cubicBezTo>
                  <a:cubicBezTo>
                    <a:pt x="1131" y="1736"/>
                    <a:pt x="1132" y="1735"/>
                    <a:pt x="1133" y="1736"/>
                  </a:cubicBezTo>
                  <a:cubicBezTo>
                    <a:pt x="1136" y="1738"/>
                    <a:pt x="1136" y="1738"/>
                    <a:pt x="1136" y="1738"/>
                  </a:cubicBezTo>
                  <a:cubicBezTo>
                    <a:pt x="1137" y="1739"/>
                    <a:pt x="1137" y="1740"/>
                    <a:pt x="1137" y="1741"/>
                  </a:cubicBezTo>
                  <a:cubicBezTo>
                    <a:pt x="1136" y="1742"/>
                    <a:pt x="1135" y="1742"/>
                    <a:pt x="1135" y="1742"/>
                  </a:cubicBezTo>
                  <a:close/>
                  <a:moveTo>
                    <a:pt x="1119" y="1732"/>
                  </a:moveTo>
                  <a:cubicBezTo>
                    <a:pt x="1119" y="1732"/>
                    <a:pt x="1118" y="1732"/>
                    <a:pt x="1118" y="1732"/>
                  </a:cubicBezTo>
                  <a:cubicBezTo>
                    <a:pt x="1115" y="1730"/>
                    <a:pt x="1115" y="1730"/>
                    <a:pt x="1115" y="1730"/>
                  </a:cubicBezTo>
                  <a:cubicBezTo>
                    <a:pt x="1114" y="1729"/>
                    <a:pt x="1114" y="1728"/>
                    <a:pt x="1115" y="1727"/>
                  </a:cubicBezTo>
                  <a:cubicBezTo>
                    <a:pt x="1116" y="1725"/>
                    <a:pt x="1117" y="1725"/>
                    <a:pt x="1118" y="1726"/>
                  </a:cubicBezTo>
                  <a:cubicBezTo>
                    <a:pt x="1121" y="1728"/>
                    <a:pt x="1121" y="1728"/>
                    <a:pt x="1121" y="1728"/>
                  </a:cubicBezTo>
                  <a:cubicBezTo>
                    <a:pt x="1122" y="1728"/>
                    <a:pt x="1122" y="1730"/>
                    <a:pt x="1121" y="1731"/>
                  </a:cubicBezTo>
                  <a:cubicBezTo>
                    <a:pt x="1121" y="1732"/>
                    <a:pt x="1120" y="1732"/>
                    <a:pt x="1119" y="1732"/>
                  </a:cubicBezTo>
                  <a:close/>
                  <a:moveTo>
                    <a:pt x="1104" y="1722"/>
                  </a:moveTo>
                  <a:cubicBezTo>
                    <a:pt x="1104" y="1722"/>
                    <a:pt x="1103" y="1721"/>
                    <a:pt x="1103" y="1721"/>
                  </a:cubicBezTo>
                  <a:cubicBezTo>
                    <a:pt x="1100" y="1719"/>
                    <a:pt x="1100" y="1719"/>
                    <a:pt x="1100" y="1719"/>
                  </a:cubicBezTo>
                  <a:cubicBezTo>
                    <a:pt x="1099" y="1719"/>
                    <a:pt x="1099" y="1717"/>
                    <a:pt x="1100" y="1716"/>
                  </a:cubicBezTo>
                  <a:cubicBezTo>
                    <a:pt x="1101" y="1715"/>
                    <a:pt x="1102" y="1715"/>
                    <a:pt x="1103" y="1715"/>
                  </a:cubicBezTo>
                  <a:cubicBezTo>
                    <a:pt x="1106" y="1717"/>
                    <a:pt x="1106" y="1717"/>
                    <a:pt x="1106" y="1717"/>
                  </a:cubicBezTo>
                  <a:cubicBezTo>
                    <a:pt x="1107" y="1718"/>
                    <a:pt x="1107" y="1719"/>
                    <a:pt x="1106" y="1721"/>
                  </a:cubicBezTo>
                  <a:cubicBezTo>
                    <a:pt x="1106" y="1721"/>
                    <a:pt x="1105" y="1722"/>
                    <a:pt x="1104" y="1722"/>
                  </a:cubicBezTo>
                  <a:close/>
                  <a:moveTo>
                    <a:pt x="1089" y="1711"/>
                  </a:moveTo>
                  <a:cubicBezTo>
                    <a:pt x="1089" y="1711"/>
                    <a:pt x="1088" y="1711"/>
                    <a:pt x="1088" y="1711"/>
                  </a:cubicBezTo>
                  <a:cubicBezTo>
                    <a:pt x="1085" y="1709"/>
                    <a:pt x="1085" y="1709"/>
                    <a:pt x="1085" y="1709"/>
                  </a:cubicBezTo>
                  <a:cubicBezTo>
                    <a:pt x="1084" y="1708"/>
                    <a:pt x="1084" y="1707"/>
                    <a:pt x="1085" y="1705"/>
                  </a:cubicBezTo>
                  <a:cubicBezTo>
                    <a:pt x="1085" y="1704"/>
                    <a:pt x="1087" y="1704"/>
                    <a:pt x="1088" y="1705"/>
                  </a:cubicBezTo>
                  <a:cubicBezTo>
                    <a:pt x="1091" y="1707"/>
                    <a:pt x="1091" y="1707"/>
                    <a:pt x="1091" y="1707"/>
                  </a:cubicBezTo>
                  <a:cubicBezTo>
                    <a:pt x="1092" y="1707"/>
                    <a:pt x="1092" y="1709"/>
                    <a:pt x="1091" y="1710"/>
                  </a:cubicBezTo>
                  <a:cubicBezTo>
                    <a:pt x="1091" y="1711"/>
                    <a:pt x="1090" y="1711"/>
                    <a:pt x="1089" y="1711"/>
                  </a:cubicBezTo>
                  <a:close/>
                  <a:moveTo>
                    <a:pt x="1074" y="1700"/>
                  </a:moveTo>
                  <a:cubicBezTo>
                    <a:pt x="1074" y="1700"/>
                    <a:pt x="1073" y="1700"/>
                    <a:pt x="1073" y="1700"/>
                  </a:cubicBezTo>
                  <a:cubicBezTo>
                    <a:pt x="1070" y="1698"/>
                    <a:pt x="1070" y="1698"/>
                    <a:pt x="1070" y="1698"/>
                  </a:cubicBezTo>
                  <a:cubicBezTo>
                    <a:pt x="1069" y="1697"/>
                    <a:pt x="1069" y="1696"/>
                    <a:pt x="1070" y="1695"/>
                  </a:cubicBezTo>
                  <a:cubicBezTo>
                    <a:pt x="1071" y="1694"/>
                    <a:pt x="1072" y="1693"/>
                    <a:pt x="1073" y="1694"/>
                  </a:cubicBezTo>
                  <a:cubicBezTo>
                    <a:pt x="1076" y="1696"/>
                    <a:pt x="1076" y="1696"/>
                    <a:pt x="1076" y="1696"/>
                  </a:cubicBezTo>
                  <a:cubicBezTo>
                    <a:pt x="1077" y="1697"/>
                    <a:pt x="1077" y="1698"/>
                    <a:pt x="1076" y="1699"/>
                  </a:cubicBezTo>
                  <a:cubicBezTo>
                    <a:pt x="1076" y="1700"/>
                    <a:pt x="1075" y="1700"/>
                    <a:pt x="1074" y="1700"/>
                  </a:cubicBezTo>
                  <a:close/>
                  <a:moveTo>
                    <a:pt x="1059" y="1690"/>
                  </a:moveTo>
                  <a:cubicBezTo>
                    <a:pt x="1059" y="1690"/>
                    <a:pt x="1058" y="1689"/>
                    <a:pt x="1058" y="1689"/>
                  </a:cubicBezTo>
                  <a:cubicBezTo>
                    <a:pt x="1055" y="1687"/>
                    <a:pt x="1055" y="1687"/>
                    <a:pt x="1055" y="1687"/>
                  </a:cubicBezTo>
                  <a:cubicBezTo>
                    <a:pt x="1054" y="1687"/>
                    <a:pt x="1054" y="1685"/>
                    <a:pt x="1055" y="1684"/>
                  </a:cubicBezTo>
                  <a:cubicBezTo>
                    <a:pt x="1056" y="1683"/>
                    <a:pt x="1057" y="1683"/>
                    <a:pt x="1058" y="1683"/>
                  </a:cubicBezTo>
                  <a:cubicBezTo>
                    <a:pt x="1061" y="1685"/>
                    <a:pt x="1061" y="1685"/>
                    <a:pt x="1061" y="1685"/>
                  </a:cubicBezTo>
                  <a:cubicBezTo>
                    <a:pt x="1062" y="1686"/>
                    <a:pt x="1062" y="1688"/>
                    <a:pt x="1061" y="1689"/>
                  </a:cubicBezTo>
                  <a:cubicBezTo>
                    <a:pt x="1061" y="1689"/>
                    <a:pt x="1060" y="1690"/>
                    <a:pt x="1059" y="1690"/>
                  </a:cubicBezTo>
                  <a:close/>
                  <a:moveTo>
                    <a:pt x="1044" y="1679"/>
                  </a:moveTo>
                  <a:cubicBezTo>
                    <a:pt x="1044" y="1679"/>
                    <a:pt x="1043" y="1679"/>
                    <a:pt x="1043" y="1678"/>
                  </a:cubicBezTo>
                  <a:cubicBezTo>
                    <a:pt x="1041" y="1676"/>
                    <a:pt x="1041" y="1676"/>
                    <a:pt x="1041" y="1676"/>
                  </a:cubicBezTo>
                  <a:cubicBezTo>
                    <a:pt x="1040" y="1676"/>
                    <a:pt x="1039" y="1674"/>
                    <a:pt x="1040" y="1673"/>
                  </a:cubicBezTo>
                  <a:cubicBezTo>
                    <a:pt x="1041" y="1672"/>
                    <a:pt x="1042" y="1672"/>
                    <a:pt x="1043" y="1673"/>
                  </a:cubicBezTo>
                  <a:cubicBezTo>
                    <a:pt x="1046" y="1674"/>
                    <a:pt x="1046" y="1674"/>
                    <a:pt x="1046" y="1674"/>
                  </a:cubicBezTo>
                  <a:cubicBezTo>
                    <a:pt x="1047" y="1675"/>
                    <a:pt x="1047" y="1677"/>
                    <a:pt x="1046" y="1678"/>
                  </a:cubicBezTo>
                  <a:cubicBezTo>
                    <a:pt x="1046" y="1678"/>
                    <a:pt x="1045" y="1679"/>
                    <a:pt x="1044" y="1679"/>
                  </a:cubicBezTo>
                  <a:close/>
                  <a:moveTo>
                    <a:pt x="1030" y="1668"/>
                  </a:moveTo>
                  <a:cubicBezTo>
                    <a:pt x="1029" y="1668"/>
                    <a:pt x="1029" y="1668"/>
                    <a:pt x="1028" y="1667"/>
                  </a:cubicBezTo>
                  <a:cubicBezTo>
                    <a:pt x="1026" y="1665"/>
                    <a:pt x="1026" y="1665"/>
                    <a:pt x="1026" y="1665"/>
                  </a:cubicBezTo>
                  <a:cubicBezTo>
                    <a:pt x="1025" y="1665"/>
                    <a:pt x="1025" y="1663"/>
                    <a:pt x="1025" y="1662"/>
                  </a:cubicBezTo>
                  <a:cubicBezTo>
                    <a:pt x="1026" y="1661"/>
                    <a:pt x="1028" y="1661"/>
                    <a:pt x="1029" y="1662"/>
                  </a:cubicBezTo>
                  <a:cubicBezTo>
                    <a:pt x="1031" y="1664"/>
                    <a:pt x="1031" y="1664"/>
                    <a:pt x="1031" y="1664"/>
                  </a:cubicBezTo>
                  <a:cubicBezTo>
                    <a:pt x="1032" y="1664"/>
                    <a:pt x="1032" y="1666"/>
                    <a:pt x="1032" y="1667"/>
                  </a:cubicBezTo>
                  <a:cubicBezTo>
                    <a:pt x="1031" y="1667"/>
                    <a:pt x="1030" y="1668"/>
                    <a:pt x="1030" y="1668"/>
                  </a:cubicBezTo>
                  <a:close/>
                  <a:moveTo>
                    <a:pt x="1015" y="1657"/>
                  </a:moveTo>
                  <a:cubicBezTo>
                    <a:pt x="1014" y="1657"/>
                    <a:pt x="1014" y="1657"/>
                    <a:pt x="1014" y="1656"/>
                  </a:cubicBezTo>
                  <a:cubicBezTo>
                    <a:pt x="1011" y="1654"/>
                    <a:pt x="1011" y="1654"/>
                    <a:pt x="1011" y="1654"/>
                  </a:cubicBezTo>
                  <a:cubicBezTo>
                    <a:pt x="1010" y="1654"/>
                    <a:pt x="1010" y="1652"/>
                    <a:pt x="1011" y="1651"/>
                  </a:cubicBezTo>
                  <a:cubicBezTo>
                    <a:pt x="1011" y="1650"/>
                    <a:pt x="1013" y="1650"/>
                    <a:pt x="1014" y="1651"/>
                  </a:cubicBezTo>
                  <a:cubicBezTo>
                    <a:pt x="1016" y="1652"/>
                    <a:pt x="1016" y="1652"/>
                    <a:pt x="1016" y="1652"/>
                  </a:cubicBezTo>
                  <a:cubicBezTo>
                    <a:pt x="1017" y="1653"/>
                    <a:pt x="1018" y="1655"/>
                    <a:pt x="1017" y="1656"/>
                  </a:cubicBezTo>
                  <a:cubicBezTo>
                    <a:pt x="1016" y="1656"/>
                    <a:pt x="1016" y="1657"/>
                    <a:pt x="1015" y="1657"/>
                  </a:cubicBezTo>
                  <a:close/>
                  <a:moveTo>
                    <a:pt x="1000" y="1646"/>
                  </a:moveTo>
                  <a:cubicBezTo>
                    <a:pt x="1000" y="1646"/>
                    <a:pt x="999" y="1645"/>
                    <a:pt x="999" y="1645"/>
                  </a:cubicBezTo>
                  <a:cubicBezTo>
                    <a:pt x="997" y="1643"/>
                    <a:pt x="997" y="1643"/>
                    <a:pt x="997" y="1643"/>
                  </a:cubicBezTo>
                  <a:cubicBezTo>
                    <a:pt x="995" y="1642"/>
                    <a:pt x="995" y="1641"/>
                    <a:pt x="996" y="1640"/>
                  </a:cubicBezTo>
                  <a:cubicBezTo>
                    <a:pt x="997" y="1639"/>
                    <a:pt x="998" y="1639"/>
                    <a:pt x="999" y="1639"/>
                  </a:cubicBezTo>
                  <a:cubicBezTo>
                    <a:pt x="1002" y="1641"/>
                    <a:pt x="1002" y="1641"/>
                    <a:pt x="1002" y="1641"/>
                  </a:cubicBezTo>
                  <a:cubicBezTo>
                    <a:pt x="1003" y="1642"/>
                    <a:pt x="1003" y="1644"/>
                    <a:pt x="1002" y="1645"/>
                  </a:cubicBezTo>
                  <a:cubicBezTo>
                    <a:pt x="1002" y="1645"/>
                    <a:pt x="1001" y="1646"/>
                    <a:pt x="1000" y="1646"/>
                  </a:cubicBezTo>
                  <a:close/>
                  <a:moveTo>
                    <a:pt x="986" y="1634"/>
                  </a:moveTo>
                  <a:cubicBezTo>
                    <a:pt x="985" y="1634"/>
                    <a:pt x="985" y="1634"/>
                    <a:pt x="984" y="1634"/>
                  </a:cubicBezTo>
                  <a:cubicBezTo>
                    <a:pt x="982" y="1632"/>
                    <a:pt x="982" y="1632"/>
                    <a:pt x="982" y="1632"/>
                  </a:cubicBezTo>
                  <a:cubicBezTo>
                    <a:pt x="981" y="1631"/>
                    <a:pt x="981" y="1630"/>
                    <a:pt x="982" y="1629"/>
                  </a:cubicBezTo>
                  <a:cubicBezTo>
                    <a:pt x="982" y="1628"/>
                    <a:pt x="984" y="1627"/>
                    <a:pt x="985" y="1628"/>
                  </a:cubicBezTo>
                  <a:cubicBezTo>
                    <a:pt x="987" y="1630"/>
                    <a:pt x="987" y="1630"/>
                    <a:pt x="987" y="1630"/>
                  </a:cubicBezTo>
                  <a:cubicBezTo>
                    <a:pt x="988" y="1631"/>
                    <a:pt x="989" y="1632"/>
                    <a:pt x="988" y="1633"/>
                  </a:cubicBezTo>
                  <a:cubicBezTo>
                    <a:pt x="987" y="1634"/>
                    <a:pt x="987" y="1634"/>
                    <a:pt x="986" y="1634"/>
                  </a:cubicBezTo>
                  <a:close/>
                  <a:moveTo>
                    <a:pt x="971" y="1623"/>
                  </a:moveTo>
                  <a:cubicBezTo>
                    <a:pt x="971" y="1623"/>
                    <a:pt x="970" y="1623"/>
                    <a:pt x="970" y="1622"/>
                  </a:cubicBezTo>
                  <a:cubicBezTo>
                    <a:pt x="968" y="1621"/>
                    <a:pt x="968" y="1621"/>
                    <a:pt x="968" y="1621"/>
                  </a:cubicBezTo>
                  <a:cubicBezTo>
                    <a:pt x="967" y="1620"/>
                    <a:pt x="966" y="1618"/>
                    <a:pt x="967" y="1617"/>
                  </a:cubicBezTo>
                  <a:cubicBezTo>
                    <a:pt x="968" y="1616"/>
                    <a:pt x="969" y="1616"/>
                    <a:pt x="970" y="1617"/>
                  </a:cubicBezTo>
                  <a:cubicBezTo>
                    <a:pt x="973" y="1619"/>
                    <a:pt x="973" y="1619"/>
                    <a:pt x="973" y="1619"/>
                  </a:cubicBezTo>
                  <a:cubicBezTo>
                    <a:pt x="974" y="1620"/>
                    <a:pt x="974" y="1621"/>
                    <a:pt x="973" y="1622"/>
                  </a:cubicBezTo>
                  <a:cubicBezTo>
                    <a:pt x="973" y="1623"/>
                    <a:pt x="972" y="1623"/>
                    <a:pt x="971" y="1623"/>
                  </a:cubicBezTo>
                  <a:close/>
                  <a:moveTo>
                    <a:pt x="957" y="1612"/>
                  </a:moveTo>
                  <a:cubicBezTo>
                    <a:pt x="957" y="1612"/>
                    <a:pt x="956" y="1611"/>
                    <a:pt x="956" y="1611"/>
                  </a:cubicBezTo>
                  <a:cubicBezTo>
                    <a:pt x="953" y="1609"/>
                    <a:pt x="953" y="1609"/>
                    <a:pt x="953" y="1609"/>
                  </a:cubicBezTo>
                  <a:cubicBezTo>
                    <a:pt x="952" y="1608"/>
                    <a:pt x="952" y="1607"/>
                    <a:pt x="953" y="1606"/>
                  </a:cubicBezTo>
                  <a:cubicBezTo>
                    <a:pt x="954" y="1605"/>
                    <a:pt x="955" y="1605"/>
                    <a:pt x="956" y="1605"/>
                  </a:cubicBezTo>
                  <a:cubicBezTo>
                    <a:pt x="959" y="1607"/>
                    <a:pt x="959" y="1607"/>
                    <a:pt x="959" y="1607"/>
                  </a:cubicBezTo>
                  <a:cubicBezTo>
                    <a:pt x="960" y="1608"/>
                    <a:pt x="960" y="1610"/>
                    <a:pt x="959" y="1611"/>
                  </a:cubicBezTo>
                  <a:cubicBezTo>
                    <a:pt x="958" y="1611"/>
                    <a:pt x="958" y="1612"/>
                    <a:pt x="957" y="1612"/>
                  </a:cubicBezTo>
                  <a:close/>
                  <a:moveTo>
                    <a:pt x="943" y="1600"/>
                  </a:moveTo>
                  <a:cubicBezTo>
                    <a:pt x="942" y="1600"/>
                    <a:pt x="942" y="1600"/>
                    <a:pt x="941" y="1599"/>
                  </a:cubicBezTo>
                  <a:cubicBezTo>
                    <a:pt x="939" y="1598"/>
                    <a:pt x="939" y="1598"/>
                    <a:pt x="939" y="1598"/>
                  </a:cubicBezTo>
                  <a:cubicBezTo>
                    <a:pt x="938" y="1597"/>
                    <a:pt x="938" y="1595"/>
                    <a:pt x="939" y="1594"/>
                  </a:cubicBezTo>
                  <a:cubicBezTo>
                    <a:pt x="939" y="1593"/>
                    <a:pt x="941" y="1593"/>
                    <a:pt x="942" y="1594"/>
                  </a:cubicBezTo>
                  <a:cubicBezTo>
                    <a:pt x="944" y="1596"/>
                    <a:pt x="944" y="1596"/>
                    <a:pt x="944" y="1596"/>
                  </a:cubicBezTo>
                  <a:cubicBezTo>
                    <a:pt x="945" y="1597"/>
                    <a:pt x="945" y="1598"/>
                    <a:pt x="945" y="1599"/>
                  </a:cubicBezTo>
                  <a:cubicBezTo>
                    <a:pt x="944" y="1600"/>
                    <a:pt x="943" y="1600"/>
                    <a:pt x="943" y="1600"/>
                  </a:cubicBezTo>
                  <a:close/>
                  <a:moveTo>
                    <a:pt x="929" y="1588"/>
                  </a:moveTo>
                  <a:cubicBezTo>
                    <a:pt x="928" y="1588"/>
                    <a:pt x="927" y="1588"/>
                    <a:pt x="927" y="1588"/>
                  </a:cubicBezTo>
                  <a:cubicBezTo>
                    <a:pt x="925" y="1586"/>
                    <a:pt x="925" y="1586"/>
                    <a:pt x="925" y="1586"/>
                  </a:cubicBezTo>
                  <a:cubicBezTo>
                    <a:pt x="924" y="1585"/>
                    <a:pt x="924" y="1584"/>
                    <a:pt x="924" y="1583"/>
                  </a:cubicBezTo>
                  <a:cubicBezTo>
                    <a:pt x="925" y="1582"/>
                    <a:pt x="927" y="1581"/>
                    <a:pt x="928" y="1582"/>
                  </a:cubicBezTo>
                  <a:cubicBezTo>
                    <a:pt x="930" y="1584"/>
                    <a:pt x="930" y="1584"/>
                    <a:pt x="930" y="1584"/>
                  </a:cubicBezTo>
                  <a:cubicBezTo>
                    <a:pt x="931" y="1585"/>
                    <a:pt x="931" y="1586"/>
                    <a:pt x="930" y="1587"/>
                  </a:cubicBezTo>
                  <a:cubicBezTo>
                    <a:pt x="930" y="1588"/>
                    <a:pt x="929" y="1588"/>
                    <a:pt x="929" y="1588"/>
                  </a:cubicBezTo>
                  <a:close/>
                  <a:moveTo>
                    <a:pt x="914" y="1577"/>
                  </a:moveTo>
                  <a:cubicBezTo>
                    <a:pt x="914" y="1577"/>
                    <a:pt x="913" y="1576"/>
                    <a:pt x="913" y="1576"/>
                  </a:cubicBezTo>
                  <a:cubicBezTo>
                    <a:pt x="911" y="1574"/>
                    <a:pt x="911" y="1574"/>
                    <a:pt x="911" y="1574"/>
                  </a:cubicBezTo>
                  <a:cubicBezTo>
                    <a:pt x="910" y="1573"/>
                    <a:pt x="909" y="1572"/>
                    <a:pt x="910" y="1571"/>
                  </a:cubicBezTo>
                  <a:cubicBezTo>
                    <a:pt x="911" y="1570"/>
                    <a:pt x="913" y="1570"/>
                    <a:pt x="914" y="1570"/>
                  </a:cubicBezTo>
                  <a:cubicBezTo>
                    <a:pt x="916" y="1572"/>
                    <a:pt x="916" y="1572"/>
                    <a:pt x="916" y="1572"/>
                  </a:cubicBezTo>
                  <a:cubicBezTo>
                    <a:pt x="917" y="1573"/>
                    <a:pt x="917" y="1575"/>
                    <a:pt x="916" y="1576"/>
                  </a:cubicBezTo>
                  <a:cubicBezTo>
                    <a:pt x="916" y="1576"/>
                    <a:pt x="915" y="1577"/>
                    <a:pt x="914" y="1577"/>
                  </a:cubicBezTo>
                  <a:close/>
                  <a:moveTo>
                    <a:pt x="900" y="1565"/>
                  </a:moveTo>
                  <a:cubicBezTo>
                    <a:pt x="900" y="1565"/>
                    <a:pt x="899" y="1565"/>
                    <a:pt x="899" y="1564"/>
                  </a:cubicBezTo>
                  <a:cubicBezTo>
                    <a:pt x="897" y="1562"/>
                    <a:pt x="897" y="1562"/>
                    <a:pt x="897" y="1562"/>
                  </a:cubicBezTo>
                  <a:cubicBezTo>
                    <a:pt x="896" y="1561"/>
                    <a:pt x="895" y="1560"/>
                    <a:pt x="896" y="1559"/>
                  </a:cubicBezTo>
                  <a:cubicBezTo>
                    <a:pt x="897" y="1558"/>
                    <a:pt x="899" y="1558"/>
                    <a:pt x="900" y="1559"/>
                  </a:cubicBezTo>
                  <a:cubicBezTo>
                    <a:pt x="902" y="1561"/>
                    <a:pt x="902" y="1561"/>
                    <a:pt x="902" y="1561"/>
                  </a:cubicBezTo>
                  <a:cubicBezTo>
                    <a:pt x="903" y="1561"/>
                    <a:pt x="903" y="1563"/>
                    <a:pt x="902" y="1564"/>
                  </a:cubicBezTo>
                  <a:cubicBezTo>
                    <a:pt x="902" y="1564"/>
                    <a:pt x="901" y="1565"/>
                    <a:pt x="900" y="1565"/>
                  </a:cubicBezTo>
                  <a:close/>
                  <a:moveTo>
                    <a:pt x="886" y="1553"/>
                  </a:moveTo>
                  <a:cubicBezTo>
                    <a:pt x="886" y="1553"/>
                    <a:pt x="885" y="1553"/>
                    <a:pt x="885" y="1552"/>
                  </a:cubicBezTo>
                  <a:cubicBezTo>
                    <a:pt x="883" y="1550"/>
                    <a:pt x="883" y="1550"/>
                    <a:pt x="883" y="1550"/>
                  </a:cubicBezTo>
                  <a:cubicBezTo>
                    <a:pt x="882" y="1549"/>
                    <a:pt x="881" y="1548"/>
                    <a:pt x="882" y="1547"/>
                  </a:cubicBezTo>
                  <a:cubicBezTo>
                    <a:pt x="883" y="1546"/>
                    <a:pt x="885" y="1546"/>
                    <a:pt x="886" y="1547"/>
                  </a:cubicBezTo>
                  <a:cubicBezTo>
                    <a:pt x="888" y="1549"/>
                    <a:pt x="888" y="1549"/>
                    <a:pt x="888" y="1549"/>
                  </a:cubicBezTo>
                  <a:cubicBezTo>
                    <a:pt x="889" y="1550"/>
                    <a:pt x="889" y="1551"/>
                    <a:pt x="888" y="1552"/>
                  </a:cubicBezTo>
                  <a:cubicBezTo>
                    <a:pt x="888" y="1553"/>
                    <a:pt x="887" y="1553"/>
                    <a:pt x="886" y="1553"/>
                  </a:cubicBezTo>
                  <a:close/>
                  <a:moveTo>
                    <a:pt x="873" y="1541"/>
                  </a:moveTo>
                  <a:cubicBezTo>
                    <a:pt x="872" y="1541"/>
                    <a:pt x="871" y="1541"/>
                    <a:pt x="871" y="1540"/>
                  </a:cubicBezTo>
                  <a:cubicBezTo>
                    <a:pt x="869" y="1538"/>
                    <a:pt x="869" y="1538"/>
                    <a:pt x="869" y="1538"/>
                  </a:cubicBezTo>
                  <a:cubicBezTo>
                    <a:pt x="868" y="1537"/>
                    <a:pt x="868" y="1536"/>
                    <a:pt x="868" y="1535"/>
                  </a:cubicBezTo>
                  <a:cubicBezTo>
                    <a:pt x="869" y="1534"/>
                    <a:pt x="871" y="1534"/>
                    <a:pt x="872" y="1535"/>
                  </a:cubicBezTo>
                  <a:cubicBezTo>
                    <a:pt x="874" y="1537"/>
                    <a:pt x="874" y="1537"/>
                    <a:pt x="874" y="1537"/>
                  </a:cubicBezTo>
                  <a:cubicBezTo>
                    <a:pt x="875" y="1538"/>
                    <a:pt x="875" y="1539"/>
                    <a:pt x="874" y="1540"/>
                  </a:cubicBezTo>
                  <a:cubicBezTo>
                    <a:pt x="874" y="1541"/>
                    <a:pt x="873" y="1541"/>
                    <a:pt x="873" y="1541"/>
                  </a:cubicBezTo>
                  <a:close/>
                  <a:moveTo>
                    <a:pt x="859" y="1529"/>
                  </a:moveTo>
                  <a:cubicBezTo>
                    <a:pt x="858" y="1529"/>
                    <a:pt x="858" y="1528"/>
                    <a:pt x="857" y="1528"/>
                  </a:cubicBezTo>
                  <a:cubicBezTo>
                    <a:pt x="855" y="1526"/>
                    <a:pt x="855" y="1526"/>
                    <a:pt x="855" y="1526"/>
                  </a:cubicBezTo>
                  <a:cubicBezTo>
                    <a:pt x="854" y="1525"/>
                    <a:pt x="854" y="1524"/>
                    <a:pt x="855" y="1523"/>
                  </a:cubicBezTo>
                  <a:cubicBezTo>
                    <a:pt x="856" y="1522"/>
                    <a:pt x="857" y="1522"/>
                    <a:pt x="858" y="1522"/>
                  </a:cubicBezTo>
                  <a:cubicBezTo>
                    <a:pt x="860" y="1525"/>
                    <a:pt x="860" y="1525"/>
                    <a:pt x="860" y="1525"/>
                  </a:cubicBezTo>
                  <a:cubicBezTo>
                    <a:pt x="861" y="1525"/>
                    <a:pt x="861" y="1527"/>
                    <a:pt x="861" y="1528"/>
                  </a:cubicBezTo>
                  <a:cubicBezTo>
                    <a:pt x="860" y="1528"/>
                    <a:pt x="859" y="1529"/>
                    <a:pt x="859" y="1529"/>
                  </a:cubicBezTo>
                  <a:close/>
                  <a:moveTo>
                    <a:pt x="845" y="1516"/>
                  </a:moveTo>
                  <a:cubicBezTo>
                    <a:pt x="844" y="1516"/>
                    <a:pt x="844" y="1516"/>
                    <a:pt x="843" y="1516"/>
                  </a:cubicBezTo>
                  <a:cubicBezTo>
                    <a:pt x="841" y="1514"/>
                    <a:pt x="841" y="1514"/>
                    <a:pt x="841" y="1514"/>
                  </a:cubicBezTo>
                  <a:cubicBezTo>
                    <a:pt x="840" y="1513"/>
                    <a:pt x="840" y="1511"/>
                    <a:pt x="841" y="1510"/>
                  </a:cubicBezTo>
                  <a:cubicBezTo>
                    <a:pt x="842" y="1509"/>
                    <a:pt x="843" y="1509"/>
                    <a:pt x="844" y="1510"/>
                  </a:cubicBezTo>
                  <a:cubicBezTo>
                    <a:pt x="847" y="1512"/>
                    <a:pt x="847" y="1512"/>
                    <a:pt x="847" y="1512"/>
                  </a:cubicBezTo>
                  <a:cubicBezTo>
                    <a:pt x="848" y="1513"/>
                    <a:pt x="848" y="1515"/>
                    <a:pt x="847" y="1516"/>
                  </a:cubicBezTo>
                  <a:cubicBezTo>
                    <a:pt x="846" y="1516"/>
                    <a:pt x="846" y="1516"/>
                    <a:pt x="845" y="1516"/>
                  </a:cubicBezTo>
                  <a:close/>
                  <a:moveTo>
                    <a:pt x="831" y="1504"/>
                  </a:moveTo>
                  <a:cubicBezTo>
                    <a:pt x="831" y="1504"/>
                    <a:pt x="830" y="1504"/>
                    <a:pt x="830" y="1504"/>
                  </a:cubicBezTo>
                  <a:cubicBezTo>
                    <a:pt x="828" y="1501"/>
                    <a:pt x="828" y="1501"/>
                    <a:pt x="828" y="1501"/>
                  </a:cubicBezTo>
                  <a:cubicBezTo>
                    <a:pt x="827" y="1501"/>
                    <a:pt x="826" y="1499"/>
                    <a:pt x="827" y="1498"/>
                  </a:cubicBezTo>
                  <a:cubicBezTo>
                    <a:pt x="828" y="1497"/>
                    <a:pt x="830" y="1497"/>
                    <a:pt x="831" y="1498"/>
                  </a:cubicBezTo>
                  <a:cubicBezTo>
                    <a:pt x="833" y="1500"/>
                    <a:pt x="833" y="1500"/>
                    <a:pt x="833" y="1500"/>
                  </a:cubicBezTo>
                  <a:cubicBezTo>
                    <a:pt x="834" y="1501"/>
                    <a:pt x="834" y="1502"/>
                    <a:pt x="833" y="1503"/>
                  </a:cubicBezTo>
                  <a:cubicBezTo>
                    <a:pt x="833" y="1504"/>
                    <a:pt x="832" y="1504"/>
                    <a:pt x="831" y="1504"/>
                  </a:cubicBezTo>
                  <a:close/>
                  <a:moveTo>
                    <a:pt x="818" y="1492"/>
                  </a:moveTo>
                  <a:cubicBezTo>
                    <a:pt x="817" y="1492"/>
                    <a:pt x="817" y="1492"/>
                    <a:pt x="816" y="1491"/>
                  </a:cubicBezTo>
                  <a:cubicBezTo>
                    <a:pt x="814" y="1489"/>
                    <a:pt x="814" y="1489"/>
                    <a:pt x="814" y="1489"/>
                  </a:cubicBezTo>
                  <a:cubicBezTo>
                    <a:pt x="813" y="1488"/>
                    <a:pt x="813" y="1487"/>
                    <a:pt x="814" y="1486"/>
                  </a:cubicBezTo>
                  <a:cubicBezTo>
                    <a:pt x="815" y="1485"/>
                    <a:pt x="816" y="1485"/>
                    <a:pt x="817" y="1486"/>
                  </a:cubicBezTo>
                  <a:cubicBezTo>
                    <a:pt x="819" y="1488"/>
                    <a:pt x="819" y="1488"/>
                    <a:pt x="819" y="1488"/>
                  </a:cubicBezTo>
                  <a:cubicBezTo>
                    <a:pt x="820" y="1489"/>
                    <a:pt x="820" y="1490"/>
                    <a:pt x="820" y="1491"/>
                  </a:cubicBezTo>
                  <a:cubicBezTo>
                    <a:pt x="819" y="1491"/>
                    <a:pt x="818" y="1492"/>
                    <a:pt x="818" y="1492"/>
                  </a:cubicBezTo>
                  <a:close/>
                  <a:moveTo>
                    <a:pt x="804" y="1479"/>
                  </a:moveTo>
                  <a:cubicBezTo>
                    <a:pt x="804" y="1479"/>
                    <a:pt x="803" y="1479"/>
                    <a:pt x="803" y="1479"/>
                  </a:cubicBezTo>
                  <a:cubicBezTo>
                    <a:pt x="801" y="1477"/>
                    <a:pt x="801" y="1477"/>
                    <a:pt x="801" y="1477"/>
                  </a:cubicBezTo>
                  <a:cubicBezTo>
                    <a:pt x="800" y="1476"/>
                    <a:pt x="800" y="1474"/>
                    <a:pt x="800" y="1473"/>
                  </a:cubicBezTo>
                  <a:cubicBezTo>
                    <a:pt x="801" y="1472"/>
                    <a:pt x="803" y="1472"/>
                    <a:pt x="804" y="1473"/>
                  </a:cubicBezTo>
                  <a:cubicBezTo>
                    <a:pt x="806" y="1475"/>
                    <a:pt x="806" y="1475"/>
                    <a:pt x="806" y="1475"/>
                  </a:cubicBezTo>
                  <a:cubicBezTo>
                    <a:pt x="807" y="1476"/>
                    <a:pt x="807" y="1478"/>
                    <a:pt x="806" y="1479"/>
                  </a:cubicBezTo>
                  <a:cubicBezTo>
                    <a:pt x="806" y="1479"/>
                    <a:pt x="805" y="1479"/>
                    <a:pt x="804" y="1479"/>
                  </a:cubicBezTo>
                  <a:close/>
                  <a:moveTo>
                    <a:pt x="791" y="1467"/>
                  </a:moveTo>
                  <a:cubicBezTo>
                    <a:pt x="790" y="1467"/>
                    <a:pt x="790" y="1466"/>
                    <a:pt x="789" y="1466"/>
                  </a:cubicBezTo>
                  <a:cubicBezTo>
                    <a:pt x="787" y="1464"/>
                    <a:pt x="787" y="1464"/>
                    <a:pt x="787" y="1464"/>
                  </a:cubicBezTo>
                  <a:cubicBezTo>
                    <a:pt x="786" y="1463"/>
                    <a:pt x="786" y="1462"/>
                    <a:pt x="787" y="1461"/>
                  </a:cubicBezTo>
                  <a:cubicBezTo>
                    <a:pt x="788" y="1460"/>
                    <a:pt x="789" y="1460"/>
                    <a:pt x="790" y="1460"/>
                  </a:cubicBezTo>
                  <a:cubicBezTo>
                    <a:pt x="793" y="1463"/>
                    <a:pt x="793" y="1463"/>
                    <a:pt x="793" y="1463"/>
                  </a:cubicBezTo>
                  <a:cubicBezTo>
                    <a:pt x="794" y="1463"/>
                    <a:pt x="794" y="1465"/>
                    <a:pt x="793" y="1466"/>
                  </a:cubicBezTo>
                  <a:cubicBezTo>
                    <a:pt x="792" y="1466"/>
                    <a:pt x="792" y="1467"/>
                    <a:pt x="791" y="1467"/>
                  </a:cubicBezTo>
                  <a:close/>
                  <a:moveTo>
                    <a:pt x="778" y="1454"/>
                  </a:moveTo>
                  <a:cubicBezTo>
                    <a:pt x="777" y="1454"/>
                    <a:pt x="777" y="1454"/>
                    <a:pt x="776" y="1453"/>
                  </a:cubicBezTo>
                  <a:cubicBezTo>
                    <a:pt x="774" y="1451"/>
                    <a:pt x="774" y="1451"/>
                    <a:pt x="774" y="1451"/>
                  </a:cubicBezTo>
                  <a:cubicBezTo>
                    <a:pt x="773" y="1450"/>
                    <a:pt x="773" y="1449"/>
                    <a:pt x="774" y="1448"/>
                  </a:cubicBezTo>
                  <a:cubicBezTo>
                    <a:pt x="775" y="1447"/>
                    <a:pt x="776" y="1447"/>
                    <a:pt x="777" y="1448"/>
                  </a:cubicBezTo>
                  <a:cubicBezTo>
                    <a:pt x="779" y="1450"/>
                    <a:pt x="779" y="1450"/>
                    <a:pt x="779" y="1450"/>
                  </a:cubicBezTo>
                  <a:cubicBezTo>
                    <a:pt x="780" y="1451"/>
                    <a:pt x="780" y="1452"/>
                    <a:pt x="779" y="1453"/>
                  </a:cubicBezTo>
                  <a:cubicBezTo>
                    <a:pt x="779" y="1454"/>
                    <a:pt x="778" y="1454"/>
                    <a:pt x="778" y="1454"/>
                  </a:cubicBezTo>
                  <a:close/>
                  <a:moveTo>
                    <a:pt x="765" y="1441"/>
                  </a:moveTo>
                  <a:cubicBezTo>
                    <a:pt x="764" y="1441"/>
                    <a:pt x="763" y="1441"/>
                    <a:pt x="763" y="1441"/>
                  </a:cubicBezTo>
                  <a:cubicBezTo>
                    <a:pt x="761" y="1438"/>
                    <a:pt x="761" y="1438"/>
                    <a:pt x="761" y="1438"/>
                  </a:cubicBezTo>
                  <a:cubicBezTo>
                    <a:pt x="760" y="1437"/>
                    <a:pt x="760" y="1436"/>
                    <a:pt x="761" y="1435"/>
                  </a:cubicBezTo>
                  <a:cubicBezTo>
                    <a:pt x="762" y="1434"/>
                    <a:pt x="763" y="1434"/>
                    <a:pt x="764" y="1435"/>
                  </a:cubicBezTo>
                  <a:cubicBezTo>
                    <a:pt x="766" y="1437"/>
                    <a:pt x="766" y="1437"/>
                    <a:pt x="766" y="1437"/>
                  </a:cubicBezTo>
                  <a:cubicBezTo>
                    <a:pt x="767" y="1438"/>
                    <a:pt x="767" y="1440"/>
                    <a:pt x="766" y="1441"/>
                  </a:cubicBezTo>
                  <a:cubicBezTo>
                    <a:pt x="766" y="1441"/>
                    <a:pt x="765" y="1441"/>
                    <a:pt x="765" y="1441"/>
                  </a:cubicBezTo>
                  <a:close/>
                  <a:moveTo>
                    <a:pt x="751" y="1428"/>
                  </a:moveTo>
                  <a:cubicBezTo>
                    <a:pt x="751" y="1428"/>
                    <a:pt x="750" y="1428"/>
                    <a:pt x="750" y="1428"/>
                  </a:cubicBezTo>
                  <a:cubicBezTo>
                    <a:pt x="748" y="1426"/>
                    <a:pt x="748" y="1426"/>
                    <a:pt x="748" y="1426"/>
                  </a:cubicBezTo>
                  <a:cubicBezTo>
                    <a:pt x="747" y="1425"/>
                    <a:pt x="747" y="1423"/>
                    <a:pt x="748" y="1422"/>
                  </a:cubicBezTo>
                  <a:cubicBezTo>
                    <a:pt x="749" y="1421"/>
                    <a:pt x="750" y="1421"/>
                    <a:pt x="751" y="1422"/>
                  </a:cubicBezTo>
                  <a:cubicBezTo>
                    <a:pt x="753" y="1424"/>
                    <a:pt x="753" y="1424"/>
                    <a:pt x="753" y="1424"/>
                  </a:cubicBezTo>
                  <a:cubicBezTo>
                    <a:pt x="754" y="1425"/>
                    <a:pt x="754" y="1427"/>
                    <a:pt x="753" y="1428"/>
                  </a:cubicBezTo>
                  <a:cubicBezTo>
                    <a:pt x="753" y="1428"/>
                    <a:pt x="752" y="1428"/>
                    <a:pt x="751" y="1428"/>
                  </a:cubicBezTo>
                  <a:close/>
                  <a:moveTo>
                    <a:pt x="738" y="1415"/>
                  </a:moveTo>
                  <a:cubicBezTo>
                    <a:pt x="738" y="1415"/>
                    <a:pt x="737" y="1415"/>
                    <a:pt x="737" y="1415"/>
                  </a:cubicBezTo>
                  <a:cubicBezTo>
                    <a:pt x="735" y="1413"/>
                    <a:pt x="735" y="1413"/>
                    <a:pt x="735" y="1413"/>
                  </a:cubicBezTo>
                  <a:cubicBezTo>
                    <a:pt x="734" y="1412"/>
                    <a:pt x="734" y="1410"/>
                    <a:pt x="735" y="1409"/>
                  </a:cubicBezTo>
                  <a:cubicBezTo>
                    <a:pt x="736" y="1408"/>
                    <a:pt x="737" y="1408"/>
                    <a:pt x="738" y="1409"/>
                  </a:cubicBezTo>
                  <a:cubicBezTo>
                    <a:pt x="740" y="1411"/>
                    <a:pt x="740" y="1411"/>
                    <a:pt x="740" y="1411"/>
                  </a:cubicBezTo>
                  <a:cubicBezTo>
                    <a:pt x="741" y="1412"/>
                    <a:pt x="741" y="1414"/>
                    <a:pt x="740" y="1415"/>
                  </a:cubicBezTo>
                  <a:cubicBezTo>
                    <a:pt x="740" y="1415"/>
                    <a:pt x="739" y="1415"/>
                    <a:pt x="738" y="1415"/>
                  </a:cubicBezTo>
                  <a:close/>
                  <a:moveTo>
                    <a:pt x="725" y="1402"/>
                  </a:moveTo>
                  <a:cubicBezTo>
                    <a:pt x="725" y="1402"/>
                    <a:pt x="724" y="1402"/>
                    <a:pt x="724" y="1402"/>
                  </a:cubicBezTo>
                  <a:cubicBezTo>
                    <a:pt x="722" y="1399"/>
                    <a:pt x="722" y="1399"/>
                    <a:pt x="722" y="1399"/>
                  </a:cubicBezTo>
                  <a:cubicBezTo>
                    <a:pt x="721" y="1399"/>
                    <a:pt x="721" y="1397"/>
                    <a:pt x="722" y="1396"/>
                  </a:cubicBezTo>
                  <a:cubicBezTo>
                    <a:pt x="723" y="1395"/>
                    <a:pt x="724" y="1395"/>
                    <a:pt x="725" y="1396"/>
                  </a:cubicBezTo>
                  <a:cubicBezTo>
                    <a:pt x="727" y="1398"/>
                    <a:pt x="727" y="1398"/>
                    <a:pt x="727" y="1398"/>
                  </a:cubicBezTo>
                  <a:cubicBezTo>
                    <a:pt x="728" y="1399"/>
                    <a:pt x="728" y="1401"/>
                    <a:pt x="727" y="1402"/>
                  </a:cubicBezTo>
                  <a:cubicBezTo>
                    <a:pt x="727" y="1402"/>
                    <a:pt x="726" y="1402"/>
                    <a:pt x="725" y="1402"/>
                  </a:cubicBezTo>
                  <a:close/>
                  <a:moveTo>
                    <a:pt x="713" y="1389"/>
                  </a:moveTo>
                  <a:cubicBezTo>
                    <a:pt x="712" y="1389"/>
                    <a:pt x="711" y="1389"/>
                    <a:pt x="711" y="1389"/>
                  </a:cubicBezTo>
                  <a:cubicBezTo>
                    <a:pt x="709" y="1386"/>
                    <a:pt x="709" y="1386"/>
                    <a:pt x="709" y="1386"/>
                  </a:cubicBezTo>
                  <a:cubicBezTo>
                    <a:pt x="708" y="1385"/>
                    <a:pt x="708" y="1384"/>
                    <a:pt x="709" y="1383"/>
                  </a:cubicBezTo>
                  <a:cubicBezTo>
                    <a:pt x="710" y="1382"/>
                    <a:pt x="711" y="1382"/>
                    <a:pt x="712" y="1383"/>
                  </a:cubicBezTo>
                  <a:cubicBezTo>
                    <a:pt x="714" y="1385"/>
                    <a:pt x="714" y="1385"/>
                    <a:pt x="714" y="1385"/>
                  </a:cubicBezTo>
                  <a:cubicBezTo>
                    <a:pt x="715" y="1386"/>
                    <a:pt x="715" y="1388"/>
                    <a:pt x="714" y="1389"/>
                  </a:cubicBezTo>
                  <a:cubicBezTo>
                    <a:pt x="714" y="1389"/>
                    <a:pt x="713" y="1389"/>
                    <a:pt x="713" y="1389"/>
                  </a:cubicBezTo>
                  <a:close/>
                  <a:moveTo>
                    <a:pt x="700" y="1376"/>
                  </a:moveTo>
                  <a:cubicBezTo>
                    <a:pt x="699" y="1376"/>
                    <a:pt x="699" y="1376"/>
                    <a:pt x="698" y="1375"/>
                  </a:cubicBezTo>
                  <a:cubicBezTo>
                    <a:pt x="696" y="1373"/>
                    <a:pt x="696" y="1373"/>
                    <a:pt x="696" y="1373"/>
                  </a:cubicBezTo>
                  <a:cubicBezTo>
                    <a:pt x="695" y="1372"/>
                    <a:pt x="695" y="1371"/>
                    <a:pt x="696" y="1370"/>
                  </a:cubicBezTo>
                  <a:cubicBezTo>
                    <a:pt x="697" y="1369"/>
                    <a:pt x="699" y="1369"/>
                    <a:pt x="700" y="1370"/>
                  </a:cubicBezTo>
                  <a:cubicBezTo>
                    <a:pt x="702" y="1372"/>
                    <a:pt x="702" y="1372"/>
                    <a:pt x="702" y="1372"/>
                  </a:cubicBezTo>
                  <a:cubicBezTo>
                    <a:pt x="703" y="1373"/>
                    <a:pt x="702" y="1374"/>
                    <a:pt x="702" y="1375"/>
                  </a:cubicBezTo>
                  <a:cubicBezTo>
                    <a:pt x="701" y="1376"/>
                    <a:pt x="700" y="1376"/>
                    <a:pt x="700" y="1376"/>
                  </a:cubicBezTo>
                  <a:close/>
                  <a:moveTo>
                    <a:pt x="687" y="1363"/>
                  </a:moveTo>
                  <a:cubicBezTo>
                    <a:pt x="687" y="1363"/>
                    <a:pt x="686" y="1362"/>
                    <a:pt x="686" y="1362"/>
                  </a:cubicBezTo>
                  <a:cubicBezTo>
                    <a:pt x="683" y="1360"/>
                    <a:pt x="683" y="1360"/>
                    <a:pt x="683" y="1360"/>
                  </a:cubicBezTo>
                  <a:cubicBezTo>
                    <a:pt x="683" y="1359"/>
                    <a:pt x="683" y="1357"/>
                    <a:pt x="684" y="1356"/>
                  </a:cubicBezTo>
                  <a:cubicBezTo>
                    <a:pt x="684" y="1356"/>
                    <a:pt x="686" y="1356"/>
                    <a:pt x="687" y="1357"/>
                  </a:cubicBezTo>
                  <a:cubicBezTo>
                    <a:pt x="689" y="1359"/>
                    <a:pt x="689" y="1359"/>
                    <a:pt x="689" y="1359"/>
                  </a:cubicBezTo>
                  <a:cubicBezTo>
                    <a:pt x="690" y="1360"/>
                    <a:pt x="690" y="1361"/>
                    <a:pt x="689" y="1362"/>
                  </a:cubicBezTo>
                  <a:cubicBezTo>
                    <a:pt x="688" y="1363"/>
                    <a:pt x="688" y="1363"/>
                    <a:pt x="687" y="1363"/>
                  </a:cubicBezTo>
                  <a:close/>
                  <a:moveTo>
                    <a:pt x="675" y="1349"/>
                  </a:moveTo>
                  <a:cubicBezTo>
                    <a:pt x="674" y="1349"/>
                    <a:pt x="673" y="1349"/>
                    <a:pt x="673" y="1349"/>
                  </a:cubicBezTo>
                  <a:cubicBezTo>
                    <a:pt x="671" y="1346"/>
                    <a:pt x="671" y="1346"/>
                    <a:pt x="671" y="1346"/>
                  </a:cubicBezTo>
                  <a:cubicBezTo>
                    <a:pt x="670" y="1345"/>
                    <a:pt x="670" y="1344"/>
                    <a:pt x="671" y="1343"/>
                  </a:cubicBezTo>
                  <a:cubicBezTo>
                    <a:pt x="672" y="1342"/>
                    <a:pt x="673" y="1342"/>
                    <a:pt x="674" y="1343"/>
                  </a:cubicBezTo>
                  <a:cubicBezTo>
                    <a:pt x="676" y="1345"/>
                    <a:pt x="676" y="1345"/>
                    <a:pt x="676" y="1345"/>
                  </a:cubicBezTo>
                  <a:cubicBezTo>
                    <a:pt x="677" y="1346"/>
                    <a:pt x="677" y="1348"/>
                    <a:pt x="676" y="1349"/>
                  </a:cubicBezTo>
                  <a:cubicBezTo>
                    <a:pt x="676" y="1349"/>
                    <a:pt x="675" y="1349"/>
                    <a:pt x="675" y="1349"/>
                  </a:cubicBezTo>
                  <a:close/>
                  <a:moveTo>
                    <a:pt x="662" y="1336"/>
                  </a:moveTo>
                  <a:cubicBezTo>
                    <a:pt x="662" y="1336"/>
                    <a:pt x="661" y="1336"/>
                    <a:pt x="660" y="1335"/>
                  </a:cubicBezTo>
                  <a:cubicBezTo>
                    <a:pt x="658" y="1333"/>
                    <a:pt x="658" y="1333"/>
                    <a:pt x="658" y="1333"/>
                  </a:cubicBezTo>
                  <a:cubicBezTo>
                    <a:pt x="658" y="1332"/>
                    <a:pt x="658" y="1330"/>
                    <a:pt x="659" y="1330"/>
                  </a:cubicBezTo>
                  <a:cubicBezTo>
                    <a:pt x="660" y="1329"/>
                    <a:pt x="661" y="1329"/>
                    <a:pt x="662" y="1330"/>
                  </a:cubicBezTo>
                  <a:cubicBezTo>
                    <a:pt x="664" y="1332"/>
                    <a:pt x="664" y="1332"/>
                    <a:pt x="664" y="1332"/>
                  </a:cubicBezTo>
                  <a:cubicBezTo>
                    <a:pt x="665" y="1333"/>
                    <a:pt x="665" y="1334"/>
                    <a:pt x="664" y="1335"/>
                  </a:cubicBezTo>
                  <a:cubicBezTo>
                    <a:pt x="663" y="1336"/>
                    <a:pt x="663" y="1336"/>
                    <a:pt x="662" y="1336"/>
                  </a:cubicBezTo>
                  <a:close/>
                  <a:moveTo>
                    <a:pt x="650" y="1322"/>
                  </a:moveTo>
                  <a:cubicBezTo>
                    <a:pt x="649" y="1322"/>
                    <a:pt x="649" y="1322"/>
                    <a:pt x="648" y="1322"/>
                  </a:cubicBezTo>
                  <a:cubicBezTo>
                    <a:pt x="646" y="1319"/>
                    <a:pt x="646" y="1319"/>
                    <a:pt x="646" y="1319"/>
                  </a:cubicBezTo>
                  <a:cubicBezTo>
                    <a:pt x="645" y="1318"/>
                    <a:pt x="645" y="1317"/>
                    <a:pt x="646" y="1316"/>
                  </a:cubicBezTo>
                  <a:cubicBezTo>
                    <a:pt x="647" y="1315"/>
                    <a:pt x="649" y="1315"/>
                    <a:pt x="650" y="1316"/>
                  </a:cubicBezTo>
                  <a:cubicBezTo>
                    <a:pt x="652" y="1318"/>
                    <a:pt x="652" y="1318"/>
                    <a:pt x="652" y="1318"/>
                  </a:cubicBezTo>
                  <a:cubicBezTo>
                    <a:pt x="652" y="1319"/>
                    <a:pt x="652" y="1321"/>
                    <a:pt x="651" y="1322"/>
                  </a:cubicBezTo>
                  <a:cubicBezTo>
                    <a:pt x="651" y="1322"/>
                    <a:pt x="650" y="1322"/>
                    <a:pt x="650" y="1322"/>
                  </a:cubicBezTo>
                  <a:close/>
                  <a:moveTo>
                    <a:pt x="638" y="1309"/>
                  </a:moveTo>
                  <a:cubicBezTo>
                    <a:pt x="637" y="1309"/>
                    <a:pt x="636" y="1308"/>
                    <a:pt x="636" y="1308"/>
                  </a:cubicBezTo>
                  <a:cubicBezTo>
                    <a:pt x="634" y="1306"/>
                    <a:pt x="634" y="1306"/>
                    <a:pt x="634" y="1306"/>
                  </a:cubicBezTo>
                  <a:cubicBezTo>
                    <a:pt x="633" y="1305"/>
                    <a:pt x="633" y="1303"/>
                    <a:pt x="634" y="1302"/>
                  </a:cubicBezTo>
                  <a:cubicBezTo>
                    <a:pt x="635" y="1301"/>
                    <a:pt x="636" y="1301"/>
                    <a:pt x="637" y="1302"/>
                  </a:cubicBezTo>
                  <a:cubicBezTo>
                    <a:pt x="639" y="1305"/>
                    <a:pt x="639" y="1305"/>
                    <a:pt x="639" y="1305"/>
                  </a:cubicBezTo>
                  <a:cubicBezTo>
                    <a:pt x="640" y="1306"/>
                    <a:pt x="640" y="1307"/>
                    <a:pt x="639" y="1308"/>
                  </a:cubicBezTo>
                  <a:cubicBezTo>
                    <a:pt x="639" y="1309"/>
                    <a:pt x="638" y="1309"/>
                    <a:pt x="638" y="1309"/>
                  </a:cubicBezTo>
                  <a:close/>
                  <a:moveTo>
                    <a:pt x="625" y="1295"/>
                  </a:moveTo>
                  <a:cubicBezTo>
                    <a:pt x="625" y="1295"/>
                    <a:pt x="624" y="1295"/>
                    <a:pt x="624" y="1294"/>
                  </a:cubicBezTo>
                  <a:cubicBezTo>
                    <a:pt x="622" y="1292"/>
                    <a:pt x="622" y="1292"/>
                    <a:pt x="622" y="1292"/>
                  </a:cubicBezTo>
                  <a:cubicBezTo>
                    <a:pt x="621" y="1291"/>
                    <a:pt x="621" y="1289"/>
                    <a:pt x="622" y="1289"/>
                  </a:cubicBezTo>
                  <a:cubicBezTo>
                    <a:pt x="623" y="1288"/>
                    <a:pt x="624" y="1288"/>
                    <a:pt x="625" y="1289"/>
                  </a:cubicBezTo>
                  <a:cubicBezTo>
                    <a:pt x="627" y="1291"/>
                    <a:pt x="627" y="1291"/>
                    <a:pt x="627" y="1291"/>
                  </a:cubicBezTo>
                  <a:cubicBezTo>
                    <a:pt x="628" y="1292"/>
                    <a:pt x="628" y="1294"/>
                    <a:pt x="627" y="1294"/>
                  </a:cubicBezTo>
                  <a:cubicBezTo>
                    <a:pt x="627" y="1295"/>
                    <a:pt x="626" y="1295"/>
                    <a:pt x="625" y="1295"/>
                  </a:cubicBezTo>
                  <a:close/>
                  <a:moveTo>
                    <a:pt x="613" y="1281"/>
                  </a:moveTo>
                  <a:cubicBezTo>
                    <a:pt x="613" y="1281"/>
                    <a:pt x="612" y="1281"/>
                    <a:pt x="611" y="1280"/>
                  </a:cubicBezTo>
                  <a:cubicBezTo>
                    <a:pt x="609" y="1278"/>
                    <a:pt x="609" y="1278"/>
                    <a:pt x="609" y="1278"/>
                  </a:cubicBezTo>
                  <a:cubicBezTo>
                    <a:pt x="609" y="1277"/>
                    <a:pt x="609" y="1276"/>
                    <a:pt x="610" y="1275"/>
                  </a:cubicBezTo>
                  <a:cubicBezTo>
                    <a:pt x="611" y="1274"/>
                    <a:pt x="612" y="1274"/>
                    <a:pt x="613" y="1275"/>
                  </a:cubicBezTo>
                  <a:cubicBezTo>
                    <a:pt x="615" y="1277"/>
                    <a:pt x="615" y="1277"/>
                    <a:pt x="615" y="1277"/>
                  </a:cubicBezTo>
                  <a:cubicBezTo>
                    <a:pt x="616" y="1278"/>
                    <a:pt x="616" y="1280"/>
                    <a:pt x="615" y="1281"/>
                  </a:cubicBezTo>
                  <a:cubicBezTo>
                    <a:pt x="614" y="1281"/>
                    <a:pt x="614" y="1281"/>
                    <a:pt x="613" y="1281"/>
                  </a:cubicBezTo>
                  <a:close/>
                  <a:moveTo>
                    <a:pt x="601" y="1267"/>
                  </a:moveTo>
                  <a:cubicBezTo>
                    <a:pt x="601" y="1267"/>
                    <a:pt x="600" y="1267"/>
                    <a:pt x="599" y="1266"/>
                  </a:cubicBezTo>
                  <a:cubicBezTo>
                    <a:pt x="597" y="1264"/>
                    <a:pt x="597" y="1264"/>
                    <a:pt x="597" y="1264"/>
                  </a:cubicBezTo>
                  <a:cubicBezTo>
                    <a:pt x="597" y="1263"/>
                    <a:pt x="597" y="1262"/>
                    <a:pt x="598" y="1261"/>
                  </a:cubicBezTo>
                  <a:cubicBezTo>
                    <a:pt x="599" y="1260"/>
                    <a:pt x="600" y="1260"/>
                    <a:pt x="601" y="1261"/>
                  </a:cubicBezTo>
                  <a:cubicBezTo>
                    <a:pt x="603" y="1263"/>
                    <a:pt x="603" y="1263"/>
                    <a:pt x="603" y="1263"/>
                  </a:cubicBezTo>
                  <a:cubicBezTo>
                    <a:pt x="604" y="1264"/>
                    <a:pt x="604" y="1266"/>
                    <a:pt x="603" y="1267"/>
                  </a:cubicBezTo>
                  <a:cubicBezTo>
                    <a:pt x="602" y="1267"/>
                    <a:pt x="602" y="1267"/>
                    <a:pt x="601" y="1267"/>
                  </a:cubicBezTo>
                  <a:close/>
                  <a:moveTo>
                    <a:pt x="589" y="1253"/>
                  </a:moveTo>
                  <a:cubicBezTo>
                    <a:pt x="589" y="1253"/>
                    <a:pt x="588" y="1253"/>
                    <a:pt x="588" y="1252"/>
                  </a:cubicBezTo>
                  <a:cubicBezTo>
                    <a:pt x="586" y="1250"/>
                    <a:pt x="586" y="1250"/>
                    <a:pt x="586" y="1250"/>
                  </a:cubicBezTo>
                  <a:cubicBezTo>
                    <a:pt x="585" y="1249"/>
                    <a:pt x="585" y="1248"/>
                    <a:pt x="586" y="1247"/>
                  </a:cubicBezTo>
                  <a:cubicBezTo>
                    <a:pt x="587" y="1246"/>
                    <a:pt x="588" y="1246"/>
                    <a:pt x="589" y="1247"/>
                  </a:cubicBezTo>
                  <a:cubicBezTo>
                    <a:pt x="591" y="1249"/>
                    <a:pt x="591" y="1249"/>
                    <a:pt x="591" y="1249"/>
                  </a:cubicBezTo>
                  <a:cubicBezTo>
                    <a:pt x="592" y="1250"/>
                    <a:pt x="592" y="1252"/>
                    <a:pt x="591" y="1253"/>
                  </a:cubicBezTo>
                  <a:cubicBezTo>
                    <a:pt x="590" y="1253"/>
                    <a:pt x="590" y="1253"/>
                    <a:pt x="589" y="1253"/>
                  </a:cubicBezTo>
                  <a:close/>
                  <a:moveTo>
                    <a:pt x="578" y="1239"/>
                  </a:moveTo>
                  <a:cubicBezTo>
                    <a:pt x="577" y="1239"/>
                    <a:pt x="576" y="1239"/>
                    <a:pt x="576" y="1238"/>
                  </a:cubicBezTo>
                  <a:cubicBezTo>
                    <a:pt x="574" y="1236"/>
                    <a:pt x="574" y="1236"/>
                    <a:pt x="574" y="1236"/>
                  </a:cubicBezTo>
                  <a:cubicBezTo>
                    <a:pt x="573" y="1235"/>
                    <a:pt x="573" y="1234"/>
                    <a:pt x="574" y="1233"/>
                  </a:cubicBezTo>
                  <a:cubicBezTo>
                    <a:pt x="575" y="1232"/>
                    <a:pt x="577" y="1232"/>
                    <a:pt x="577" y="1233"/>
                  </a:cubicBezTo>
                  <a:cubicBezTo>
                    <a:pt x="579" y="1235"/>
                    <a:pt x="579" y="1235"/>
                    <a:pt x="579" y="1235"/>
                  </a:cubicBezTo>
                  <a:cubicBezTo>
                    <a:pt x="580" y="1236"/>
                    <a:pt x="580" y="1238"/>
                    <a:pt x="579" y="1239"/>
                  </a:cubicBezTo>
                  <a:cubicBezTo>
                    <a:pt x="579" y="1239"/>
                    <a:pt x="578" y="1239"/>
                    <a:pt x="578" y="1239"/>
                  </a:cubicBezTo>
                  <a:close/>
                  <a:moveTo>
                    <a:pt x="566" y="1225"/>
                  </a:moveTo>
                  <a:cubicBezTo>
                    <a:pt x="565" y="1225"/>
                    <a:pt x="565" y="1225"/>
                    <a:pt x="564" y="1224"/>
                  </a:cubicBezTo>
                  <a:cubicBezTo>
                    <a:pt x="562" y="1222"/>
                    <a:pt x="562" y="1222"/>
                    <a:pt x="562" y="1222"/>
                  </a:cubicBezTo>
                  <a:cubicBezTo>
                    <a:pt x="561" y="1221"/>
                    <a:pt x="561" y="1219"/>
                    <a:pt x="562" y="1219"/>
                  </a:cubicBezTo>
                  <a:cubicBezTo>
                    <a:pt x="563" y="1218"/>
                    <a:pt x="565" y="1218"/>
                    <a:pt x="566" y="1219"/>
                  </a:cubicBezTo>
                  <a:cubicBezTo>
                    <a:pt x="568" y="1221"/>
                    <a:pt x="568" y="1221"/>
                    <a:pt x="568" y="1221"/>
                  </a:cubicBezTo>
                  <a:cubicBezTo>
                    <a:pt x="569" y="1222"/>
                    <a:pt x="568" y="1224"/>
                    <a:pt x="567" y="1225"/>
                  </a:cubicBezTo>
                  <a:cubicBezTo>
                    <a:pt x="567" y="1225"/>
                    <a:pt x="566" y="1225"/>
                    <a:pt x="566" y="1225"/>
                  </a:cubicBezTo>
                  <a:close/>
                  <a:moveTo>
                    <a:pt x="554" y="1211"/>
                  </a:moveTo>
                  <a:cubicBezTo>
                    <a:pt x="554" y="1211"/>
                    <a:pt x="553" y="1211"/>
                    <a:pt x="552" y="1210"/>
                  </a:cubicBezTo>
                  <a:cubicBezTo>
                    <a:pt x="551" y="1208"/>
                    <a:pt x="551" y="1208"/>
                    <a:pt x="551" y="1208"/>
                  </a:cubicBezTo>
                  <a:cubicBezTo>
                    <a:pt x="550" y="1207"/>
                    <a:pt x="550" y="1205"/>
                    <a:pt x="551" y="1204"/>
                  </a:cubicBezTo>
                  <a:cubicBezTo>
                    <a:pt x="552" y="1204"/>
                    <a:pt x="553" y="1204"/>
                    <a:pt x="554" y="1205"/>
                  </a:cubicBezTo>
                  <a:cubicBezTo>
                    <a:pt x="556" y="1207"/>
                    <a:pt x="556" y="1207"/>
                    <a:pt x="556" y="1207"/>
                  </a:cubicBezTo>
                  <a:cubicBezTo>
                    <a:pt x="557" y="1208"/>
                    <a:pt x="557" y="1210"/>
                    <a:pt x="556" y="1210"/>
                  </a:cubicBezTo>
                  <a:cubicBezTo>
                    <a:pt x="555" y="1211"/>
                    <a:pt x="555" y="1211"/>
                    <a:pt x="554" y="1211"/>
                  </a:cubicBezTo>
                  <a:close/>
                  <a:moveTo>
                    <a:pt x="543" y="1197"/>
                  </a:moveTo>
                  <a:cubicBezTo>
                    <a:pt x="542" y="1197"/>
                    <a:pt x="541" y="1196"/>
                    <a:pt x="541" y="1196"/>
                  </a:cubicBezTo>
                  <a:cubicBezTo>
                    <a:pt x="539" y="1193"/>
                    <a:pt x="539" y="1193"/>
                    <a:pt x="539" y="1193"/>
                  </a:cubicBezTo>
                  <a:cubicBezTo>
                    <a:pt x="538" y="1192"/>
                    <a:pt x="538" y="1191"/>
                    <a:pt x="539" y="1190"/>
                  </a:cubicBezTo>
                  <a:cubicBezTo>
                    <a:pt x="540" y="1189"/>
                    <a:pt x="542" y="1189"/>
                    <a:pt x="543" y="1190"/>
                  </a:cubicBezTo>
                  <a:cubicBezTo>
                    <a:pt x="545" y="1193"/>
                    <a:pt x="545" y="1193"/>
                    <a:pt x="545" y="1193"/>
                  </a:cubicBezTo>
                  <a:cubicBezTo>
                    <a:pt x="545" y="1194"/>
                    <a:pt x="545" y="1195"/>
                    <a:pt x="544" y="1196"/>
                  </a:cubicBezTo>
                  <a:cubicBezTo>
                    <a:pt x="544" y="1196"/>
                    <a:pt x="543" y="1197"/>
                    <a:pt x="543" y="1197"/>
                  </a:cubicBezTo>
                  <a:close/>
                  <a:moveTo>
                    <a:pt x="531" y="1182"/>
                  </a:moveTo>
                  <a:cubicBezTo>
                    <a:pt x="531" y="1182"/>
                    <a:pt x="530" y="1182"/>
                    <a:pt x="529" y="1181"/>
                  </a:cubicBezTo>
                  <a:cubicBezTo>
                    <a:pt x="528" y="1179"/>
                    <a:pt x="528" y="1179"/>
                    <a:pt x="528" y="1179"/>
                  </a:cubicBezTo>
                  <a:cubicBezTo>
                    <a:pt x="527" y="1178"/>
                    <a:pt x="527" y="1176"/>
                    <a:pt x="528" y="1176"/>
                  </a:cubicBezTo>
                  <a:cubicBezTo>
                    <a:pt x="529" y="1175"/>
                    <a:pt x="531" y="1175"/>
                    <a:pt x="531" y="1176"/>
                  </a:cubicBezTo>
                  <a:cubicBezTo>
                    <a:pt x="533" y="1178"/>
                    <a:pt x="533" y="1178"/>
                    <a:pt x="533" y="1178"/>
                  </a:cubicBezTo>
                  <a:cubicBezTo>
                    <a:pt x="534" y="1179"/>
                    <a:pt x="534" y="1181"/>
                    <a:pt x="533" y="1182"/>
                  </a:cubicBezTo>
                  <a:cubicBezTo>
                    <a:pt x="532" y="1182"/>
                    <a:pt x="532" y="1182"/>
                    <a:pt x="531" y="1182"/>
                  </a:cubicBezTo>
                  <a:close/>
                  <a:moveTo>
                    <a:pt x="520" y="1168"/>
                  </a:moveTo>
                  <a:cubicBezTo>
                    <a:pt x="519" y="1168"/>
                    <a:pt x="519" y="1168"/>
                    <a:pt x="518" y="1167"/>
                  </a:cubicBezTo>
                  <a:cubicBezTo>
                    <a:pt x="516" y="1165"/>
                    <a:pt x="516" y="1165"/>
                    <a:pt x="516" y="1165"/>
                  </a:cubicBezTo>
                  <a:cubicBezTo>
                    <a:pt x="515" y="1163"/>
                    <a:pt x="516" y="1162"/>
                    <a:pt x="517" y="1161"/>
                  </a:cubicBezTo>
                  <a:cubicBezTo>
                    <a:pt x="518" y="1160"/>
                    <a:pt x="519" y="1161"/>
                    <a:pt x="520" y="1162"/>
                  </a:cubicBezTo>
                  <a:cubicBezTo>
                    <a:pt x="522" y="1164"/>
                    <a:pt x="522" y="1164"/>
                    <a:pt x="522" y="1164"/>
                  </a:cubicBezTo>
                  <a:cubicBezTo>
                    <a:pt x="523" y="1165"/>
                    <a:pt x="523" y="1167"/>
                    <a:pt x="522" y="1167"/>
                  </a:cubicBezTo>
                  <a:cubicBezTo>
                    <a:pt x="521" y="1168"/>
                    <a:pt x="521" y="1168"/>
                    <a:pt x="520" y="1168"/>
                  </a:cubicBezTo>
                  <a:close/>
                  <a:moveTo>
                    <a:pt x="509" y="1153"/>
                  </a:moveTo>
                  <a:cubicBezTo>
                    <a:pt x="508" y="1153"/>
                    <a:pt x="507" y="1153"/>
                    <a:pt x="507" y="1152"/>
                  </a:cubicBezTo>
                  <a:cubicBezTo>
                    <a:pt x="505" y="1150"/>
                    <a:pt x="505" y="1150"/>
                    <a:pt x="505" y="1150"/>
                  </a:cubicBezTo>
                  <a:cubicBezTo>
                    <a:pt x="504" y="1149"/>
                    <a:pt x="504" y="1147"/>
                    <a:pt x="506" y="1147"/>
                  </a:cubicBezTo>
                  <a:cubicBezTo>
                    <a:pt x="507" y="1146"/>
                    <a:pt x="508" y="1146"/>
                    <a:pt x="509" y="1147"/>
                  </a:cubicBezTo>
                  <a:cubicBezTo>
                    <a:pt x="511" y="1149"/>
                    <a:pt x="511" y="1149"/>
                    <a:pt x="511" y="1149"/>
                  </a:cubicBezTo>
                  <a:cubicBezTo>
                    <a:pt x="512" y="1151"/>
                    <a:pt x="511" y="1152"/>
                    <a:pt x="510" y="1153"/>
                  </a:cubicBezTo>
                  <a:cubicBezTo>
                    <a:pt x="510" y="1153"/>
                    <a:pt x="509" y="1153"/>
                    <a:pt x="509" y="1153"/>
                  </a:cubicBezTo>
                  <a:close/>
                  <a:moveTo>
                    <a:pt x="498" y="1139"/>
                  </a:moveTo>
                  <a:cubicBezTo>
                    <a:pt x="497" y="1139"/>
                    <a:pt x="496" y="1138"/>
                    <a:pt x="496" y="1138"/>
                  </a:cubicBezTo>
                  <a:cubicBezTo>
                    <a:pt x="494" y="1135"/>
                    <a:pt x="494" y="1135"/>
                    <a:pt x="494" y="1135"/>
                  </a:cubicBezTo>
                  <a:cubicBezTo>
                    <a:pt x="493" y="1134"/>
                    <a:pt x="493" y="1133"/>
                    <a:pt x="494" y="1132"/>
                  </a:cubicBezTo>
                  <a:cubicBezTo>
                    <a:pt x="495" y="1131"/>
                    <a:pt x="497" y="1131"/>
                    <a:pt x="498" y="1132"/>
                  </a:cubicBezTo>
                  <a:cubicBezTo>
                    <a:pt x="500" y="1135"/>
                    <a:pt x="500" y="1135"/>
                    <a:pt x="500" y="1135"/>
                  </a:cubicBezTo>
                  <a:cubicBezTo>
                    <a:pt x="500" y="1136"/>
                    <a:pt x="500" y="1137"/>
                    <a:pt x="499" y="1138"/>
                  </a:cubicBezTo>
                  <a:cubicBezTo>
                    <a:pt x="499" y="1139"/>
                    <a:pt x="498" y="1139"/>
                    <a:pt x="498" y="1139"/>
                  </a:cubicBezTo>
                  <a:close/>
                  <a:moveTo>
                    <a:pt x="487" y="1124"/>
                  </a:moveTo>
                  <a:cubicBezTo>
                    <a:pt x="486" y="1124"/>
                    <a:pt x="485" y="1124"/>
                    <a:pt x="485" y="1123"/>
                  </a:cubicBezTo>
                  <a:cubicBezTo>
                    <a:pt x="483" y="1121"/>
                    <a:pt x="483" y="1121"/>
                    <a:pt x="483" y="1121"/>
                  </a:cubicBezTo>
                  <a:cubicBezTo>
                    <a:pt x="482" y="1120"/>
                    <a:pt x="482" y="1118"/>
                    <a:pt x="483" y="1117"/>
                  </a:cubicBezTo>
                  <a:cubicBezTo>
                    <a:pt x="485" y="1117"/>
                    <a:pt x="486" y="1117"/>
                    <a:pt x="487" y="1118"/>
                  </a:cubicBezTo>
                  <a:cubicBezTo>
                    <a:pt x="489" y="1120"/>
                    <a:pt x="489" y="1120"/>
                    <a:pt x="489" y="1120"/>
                  </a:cubicBezTo>
                  <a:cubicBezTo>
                    <a:pt x="489" y="1121"/>
                    <a:pt x="489" y="1123"/>
                    <a:pt x="488" y="1124"/>
                  </a:cubicBezTo>
                  <a:cubicBezTo>
                    <a:pt x="488" y="1124"/>
                    <a:pt x="487" y="1124"/>
                    <a:pt x="487" y="1124"/>
                  </a:cubicBezTo>
                  <a:close/>
                  <a:moveTo>
                    <a:pt x="476" y="1109"/>
                  </a:moveTo>
                  <a:cubicBezTo>
                    <a:pt x="475" y="1109"/>
                    <a:pt x="474" y="1109"/>
                    <a:pt x="474" y="1108"/>
                  </a:cubicBezTo>
                  <a:cubicBezTo>
                    <a:pt x="472" y="1106"/>
                    <a:pt x="472" y="1106"/>
                    <a:pt x="472" y="1106"/>
                  </a:cubicBezTo>
                  <a:cubicBezTo>
                    <a:pt x="471" y="1105"/>
                    <a:pt x="472" y="1103"/>
                    <a:pt x="473" y="1103"/>
                  </a:cubicBezTo>
                  <a:cubicBezTo>
                    <a:pt x="474" y="1102"/>
                    <a:pt x="475" y="1102"/>
                    <a:pt x="476" y="1103"/>
                  </a:cubicBezTo>
                  <a:cubicBezTo>
                    <a:pt x="478" y="1106"/>
                    <a:pt x="478" y="1106"/>
                    <a:pt x="478" y="1106"/>
                  </a:cubicBezTo>
                  <a:cubicBezTo>
                    <a:pt x="479" y="1107"/>
                    <a:pt x="478" y="1108"/>
                    <a:pt x="477" y="1109"/>
                  </a:cubicBezTo>
                  <a:cubicBezTo>
                    <a:pt x="477" y="1109"/>
                    <a:pt x="476" y="1109"/>
                    <a:pt x="476" y="1109"/>
                  </a:cubicBezTo>
                  <a:close/>
                  <a:moveTo>
                    <a:pt x="465" y="1095"/>
                  </a:moveTo>
                  <a:cubicBezTo>
                    <a:pt x="464" y="1095"/>
                    <a:pt x="464" y="1094"/>
                    <a:pt x="463" y="1094"/>
                  </a:cubicBezTo>
                  <a:cubicBezTo>
                    <a:pt x="461" y="1091"/>
                    <a:pt x="461" y="1091"/>
                    <a:pt x="461" y="1091"/>
                  </a:cubicBezTo>
                  <a:cubicBezTo>
                    <a:pt x="461" y="1090"/>
                    <a:pt x="461" y="1088"/>
                    <a:pt x="462" y="1088"/>
                  </a:cubicBezTo>
                  <a:cubicBezTo>
                    <a:pt x="463" y="1087"/>
                    <a:pt x="464" y="1087"/>
                    <a:pt x="465" y="1088"/>
                  </a:cubicBezTo>
                  <a:cubicBezTo>
                    <a:pt x="467" y="1091"/>
                    <a:pt x="467" y="1091"/>
                    <a:pt x="467" y="1091"/>
                  </a:cubicBezTo>
                  <a:cubicBezTo>
                    <a:pt x="468" y="1092"/>
                    <a:pt x="467" y="1093"/>
                    <a:pt x="466" y="1094"/>
                  </a:cubicBezTo>
                  <a:cubicBezTo>
                    <a:pt x="466" y="1094"/>
                    <a:pt x="465" y="1095"/>
                    <a:pt x="465" y="1095"/>
                  </a:cubicBezTo>
                  <a:close/>
                  <a:moveTo>
                    <a:pt x="454" y="1080"/>
                  </a:moveTo>
                  <a:cubicBezTo>
                    <a:pt x="454" y="1080"/>
                    <a:pt x="453" y="1079"/>
                    <a:pt x="452" y="1079"/>
                  </a:cubicBezTo>
                  <a:cubicBezTo>
                    <a:pt x="451" y="1076"/>
                    <a:pt x="451" y="1076"/>
                    <a:pt x="451" y="1076"/>
                  </a:cubicBezTo>
                  <a:cubicBezTo>
                    <a:pt x="450" y="1075"/>
                    <a:pt x="450" y="1074"/>
                    <a:pt x="451" y="1073"/>
                  </a:cubicBezTo>
                  <a:cubicBezTo>
                    <a:pt x="452" y="1072"/>
                    <a:pt x="454" y="1072"/>
                    <a:pt x="454" y="1073"/>
                  </a:cubicBezTo>
                  <a:cubicBezTo>
                    <a:pt x="456" y="1076"/>
                    <a:pt x="456" y="1076"/>
                    <a:pt x="456" y="1076"/>
                  </a:cubicBezTo>
                  <a:cubicBezTo>
                    <a:pt x="457" y="1077"/>
                    <a:pt x="457" y="1078"/>
                    <a:pt x="456" y="1079"/>
                  </a:cubicBezTo>
                  <a:cubicBezTo>
                    <a:pt x="455" y="1079"/>
                    <a:pt x="455" y="1080"/>
                    <a:pt x="454" y="1080"/>
                  </a:cubicBezTo>
                  <a:close/>
                  <a:moveTo>
                    <a:pt x="444" y="1065"/>
                  </a:moveTo>
                  <a:cubicBezTo>
                    <a:pt x="443" y="1065"/>
                    <a:pt x="442" y="1064"/>
                    <a:pt x="442" y="1064"/>
                  </a:cubicBezTo>
                  <a:cubicBezTo>
                    <a:pt x="440" y="1061"/>
                    <a:pt x="440" y="1061"/>
                    <a:pt x="440" y="1061"/>
                  </a:cubicBezTo>
                  <a:cubicBezTo>
                    <a:pt x="439" y="1060"/>
                    <a:pt x="439" y="1059"/>
                    <a:pt x="441" y="1058"/>
                  </a:cubicBezTo>
                  <a:cubicBezTo>
                    <a:pt x="442" y="1057"/>
                    <a:pt x="443" y="1057"/>
                    <a:pt x="444" y="1058"/>
                  </a:cubicBezTo>
                  <a:cubicBezTo>
                    <a:pt x="446" y="1061"/>
                    <a:pt x="446" y="1061"/>
                    <a:pt x="446" y="1061"/>
                  </a:cubicBezTo>
                  <a:cubicBezTo>
                    <a:pt x="446" y="1062"/>
                    <a:pt x="446" y="1063"/>
                    <a:pt x="445" y="1064"/>
                  </a:cubicBezTo>
                  <a:cubicBezTo>
                    <a:pt x="445" y="1065"/>
                    <a:pt x="444" y="1065"/>
                    <a:pt x="444" y="1065"/>
                  </a:cubicBezTo>
                  <a:close/>
                  <a:moveTo>
                    <a:pt x="433" y="1050"/>
                  </a:moveTo>
                  <a:cubicBezTo>
                    <a:pt x="432" y="1050"/>
                    <a:pt x="432" y="1049"/>
                    <a:pt x="431" y="1049"/>
                  </a:cubicBezTo>
                  <a:cubicBezTo>
                    <a:pt x="430" y="1046"/>
                    <a:pt x="430" y="1046"/>
                    <a:pt x="430" y="1046"/>
                  </a:cubicBezTo>
                  <a:cubicBezTo>
                    <a:pt x="429" y="1045"/>
                    <a:pt x="429" y="1044"/>
                    <a:pt x="430" y="1043"/>
                  </a:cubicBezTo>
                  <a:cubicBezTo>
                    <a:pt x="431" y="1042"/>
                    <a:pt x="433" y="1042"/>
                    <a:pt x="433" y="1043"/>
                  </a:cubicBezTo>
                  <a:cubicBezTo>
                    <a:pt x="435" y="1046"/>
                    <a:pt x="435" y="1046"/>
                    <a:pt x="435" y="1046"/>
                  </a:cubicBezTo>
                  <a:cubicBezTo>
                    <a:pt x="436" y="1047"/>
                    <a:pt x="436" y="1048"/>
                    <a:pt x="435" y="1049"/>
                  </a:cubicBezTo>
                  <a:cubicBezTo>
                    <a:pt x="434" y="1049"/>
                    <a:pt x="434" y="1050"/>
                    <a:pt x="433" y="1050"/>
                  </a:cubicBezTo>
                  <a:close/>
                  <a:moveTo>
                    <a:pt x="423" y="1034"/>
                  </a:moveTo>
                  <a:cubicBezTo>
                    <a:pt x="422" y="1034"/>
                    <a:pt x="421" y="1034"/>
                    <a:pt x="421" y="1033"/>
                  </a:cubicBezTo>
                  <a:cubicBezTo>
                    <a:pt x="419" y="1031"/>
                    <a:pt x="419" y="1031"/>
                    <a:pt x="419" y="1031"/>
                  </a:cubicBezTo>
                  <a:cubicBezTo>
                    <a:pt x="418" y="1030"/>
                    <a:pt x="419" y="1028"/>
                    <a:pt x="420" y="1028"/>
                  </a:cubicBezTo>
                  <a:cubicBezTo>
                    <a:pt x="421" y="1027"/>
                    <a:pt x="422" y="1027"/>
                    <a:pt x="423" y="1028"/>
                  </a:cubicBezTo>
                  <a:cubicBezTo>
                    <a:pt x="425" y="1031"/>
                    <a:pt x="425" y="1031"/>
                    <a:pt x="425" y="1031"/>
                  </a:cubicBezTo>
                  <a:cubicBezTo>
                    <a:pt x="426" y="1032"/>
                    <a:pt x="425" y="1033"/>
                    <a:pt x="424" y="1034"/>
                  </a:cubicBezTo>
                  <a:cubicBezTo>
                    <a:pt x="424" y="1034"/>
                    <a:pt x="423" y="1034"/>
                    <a:pt x="423" y="1034"/>
                  </a:cubicBezTo>
                  <a:close/>
                  <a:moveTo>
                    <a:pt x="413" y="1019"/>
                  </a:moveTo>
                  <a:cubicBezTo>
                    <a:pt x="412" y="1019"/>
                    <a:pt x="411" y="1019"/>
                    <a:pt x="411" y="1018"/>
                  </a:cubicBezTo>
                  <a:cubicBezTo>
                    <a:pt x="409" y="1016"/>
                    <a:pt x="409" y="1016"/>
                    <a:pt x="409" y="1016"/>
                  </a:cubicBezTo>
                  <a:cubicBezTo>
                    <a:pt x="408" y="1015"/>
                    <a:pt x="408" y="1013"/>
                    <a:pt x="409" y="1012"/>
                  </a:cubicBezTo>
                  <a:cubicBezTo>
                    <a:pt x="411" y="1012"/>
                    <a:pt x="412" y="1012"/>
                    <a:pt x="413" y="1013"/>
                  </a:cubicBezTo>
                  <a:cubicBezTo>
                    <a:pt x="414" y="1016"/>
                    <a:pt x="414" y="1016"/>
                    <a:pt x="414" y="1016"/>
                  </a:cubicBezTo>
                  <a:cubicBezTo>
                    <a:pt x="415" y="1017"/>
                    <a:pt x="415" y="1018"/>
                    <a:pt x="414" y="1019"/>
                  </a:cubicBezTo>
                  <a:cubicBezTo>
                    <a:pt x="413" y="1019"/>
                    <a:pt x="413" y="1019"/>
                    <a:pt x="413" y="1019"/>
                  </a:cubicBezTo>
                  <a:close/>
                  <a:moveTo>
                    <a:pt x="402" y="1004"/>
                  </a:moveTo>
                  <a:cubicBezTo>
                    <a:pt x="402" y="1004"/>
                    <a:pt x="401" y="1004"/>
                    <a:pt x="400" y="1003"/>
                  </a:cubicBezTo>
                  <a:cubicBezTo>
                    <a:pt x="399" y="1000"/>
                    <a:pt x="399" y="1000"/>
                    <a:pt x="399" y="1000"/>
                  </a:cubicBezTo>
                  <a:cubicBezTo>
                    <a:pt x="398" y="999"/>
                    <a:pt x="398" y="998"/>
                    <a:pt x="399" y="997"/>
                  </a:cubicBezTo>
                  <a:cubicBezTo>
                    <a:pt x="400" y="996"/>
                    <a:pt x="402" y="997"/>
                    <a:pt x="403" y="998"/>
                  </a:cubicBezTo>
                  <a:cubicBezTo>
                    <a:pt x="404" y="1000"/>
                    <a:pt x="404" y="1000"/>
                    <a:pt x="404" y="1000"/>
                  </a:cubicBezTo>
                  <a:cubicBezTo>
                    <a:pt x="405" y="1001"/>
                    <a:pt x="405" y="1003"/>
                    <a:pt x="404" y="1004"/>
                  </a:cubicBezTo>
                  <a:cubicBezTo>
                    <a:pt x="403" y="1004"/>
                    <a:pt x="403" y="1004"/>
                    <a:pt x="402" y="1004"/>
                  </a:cubicBezTo>
                  <a:close/>
                  <a:moveTo>
                    <a:pt x="392" y="989"/>
                  </a:moveTo>
                  <a:cubicBezTo>
                    <a:pt x="391" y="989"/>
                    <a:pt x="391" y="988"/>
                    <a:pt x="390" y="988"/>
                  </a:cubicBezTo>
                  <a:cubicBezTo>
                    <a:pt x="389" y="985"/>
                    <a:pt x="389" y="985"/>
                    <a:pt x="389" y="985"/>
                  </a:cubicBezTo>
                  <a:cubicBezTo>
                    <a:pt x="388" y="984"/>
                    <a:pt x="388" y="983"/>
                    <a:pt x="389" y="982"/>
                  </a:cubicBezTo>
                  <a:cubicBezTo>
                    <a:pt x="390" y="981"/>
                    <a:pt x="392" y="981"/>
                    <a:pt x="393" y="983"/>
                  </a:cubicBezTo>
                  <a:cubicBezTo>
                    <a:pt x="394" y="985"/>
                    <a:pt x="394" y="985"/>
                    <a:pt x="394" y="985"/>
                  </a:cubicBezTo>
                  <a:cubicBezTo>
                    <a:pt x="395" y="986"/>
                    <a:pt x="395" y="988"/>
                    <a:pt x="394" y="988"/>
                  </a:cubicBezTo>
                  <a:cubicBezTo>
                    <a:pt x="393" y="989"/>
                    <a:pt x="393" y="989"/>
                    <a:pt x="392" y="989"/>
                  </a:cubicBezTo>
                  <a:close/>
                  <a:moveTo>
                    <a:pt x="382" y="973"/>
                  </a:moveTo>
                  <a:cubicBezTo>
                    <a:pt x="382" y="973"/>
                    <a:pt x="381" y="973"/>
                    <a:pt x="380" y="972"/>
                  </a:cubicBezTo>
                  <a:cubicBezTo>
                    <a:pt x="379" y="970"/>
                    <a:pt x="379" y="970"/>
                    <a:pt x="379" y="970"/>
                  </a:cubicBezTo>
                  <a:cubicBezTo>
                    <a:pt x="378" y="969"/>
                    <a:pt x="378" y="967"/>
                    <a:pt x="379" y="966"/>
                  </a:cubicBezTo>
                  <a:cubicBezTo>
                    <a:pt x="380" y="966"/>
                    <a:pt x="382" y="966"/>
                    <a:pt x="383" y="967"/>
                  </a:cubicBezTo>
                  <a:cubicBezTo>
                    <a:pt x="384" y="970"/>
                    <a:pt x="384" y="970"/>
                    <a:pt x="384" y="970"/>
                  </a:cubicBezTo>
                  <a:cubicBezTo>
                    <a:pt x="385" y="971"/>
                    <a:pt x="385" y="972"/>
                    <a:pt x="384" y="973"/>
                  </a:cubicBezTo>
                  <a:cubicBezTo>
                    <a:pt x="383" y="973"/>
                    <a:pt x="383" y="973"/>
                    <a:pt x="382" y="973"/>
                  </a:cubicBezTo>
                  <a:close/>
                  <a:moveTo>
                    <a:pt x="372" y="958"/>
                  </a:moveTo>
                  <a:cubicBezTo>
                    <a:pt x="372" y="958"/>
                    <a:pt x="371" y="958"/>
                    <a:pt x="370" y="957"/>
                  </a:cubicBezTo>
                  <a:cubicBezTo>
                    <a:pt x="369" y="954"/>
                    <a:pt x="369" y="954"/>
                    <a:pt x="369" y="954"/>
                  </a:cubicBezTo>
                  <a:cubicBezTo>
                    <a:pt x="368" y="953"/>
                    <a:pt x="368" y="952"/>
                    <a:pt x="370" y="951"/>
                  </a:cubicBezTo>
                  <a:cubicBezTo>
                    <a:pt x="371" y="950"/>
                    <a:pt x="372" y="951"/>
                    <a:pt x="373" y="952"/>
                  </a:cubicBezTo>
                  <a:cubicBezTo>
                    <a:pt x="374" y="954"/>
                    <a:pt x="374" y="954"/>
                    <a:pt x="374" y="954"/>
                  </a:cubicBezTo>
                  <a:cubicBezTo>
                    <a:pt x="375" y="955"/>
                    <a:pt x="375" y="957"/>
                    <a:pt x="374" y="958"/>
                  </a:cubicBezTo>
                  <a:cubicBezTo>
                    <a:pt x="373" y="958"/>
                    <a:pt x="373" y="958"/>
                    <a:pt x="372" y="958"/>
                  </a:cubicBezTo>
                  <a:close/>
                  <a:moveTo>
                    <a:pt x="363" y="942"/>
                  </a:moveTo>
                  <a:cubicBezTo>
                    <a:pt x="362" y="942"/>
                    <a:pt x="361" y="942"/>
                    <a:pt x="361" y="941"/>
                  </a:cubicBezTo>
                  <a:cubicBezTo>
                    <a:pt x="359" y="939"/>
                    <a:pt x="359" y="939"/>
                    <a:pt x="359" y="939"/>
                  </a:cubicBezTo>
                  <a:cubicBezTo>
                    <a:pt x="358" y="938"/>
                    <a:pt x="359" y="936"/>
                    <a:pt x="360" y="935"/>
                  </a:cubicBezTo>
                  <a:cubicBezTo>
                    <a:pt x="361" y="935"/>
                    <a:pt x="362" y="935"/>
                    <a:pt x="363" y="936"/>
                  </a:cubicBezTo>
                  <a:cubicBezTo>
                    <a:pt x="365" y="939"/>
                    <a:pt x="365" y="939"/>
                    <a:pt x="365" y="939"/>
                  </a:cubicBezTo>
                  <a:cubicBezTo>
                    <a:pt x="365" y="940"/>
                    <a:pt x="365" y="941"/>
                    <a:pt x="364" y="942"/>
                  </a:cubicBezTo>
                  <a:cubicBezTo>
                    <a:pt x="364" y="942"/>
                    <a:pt x="363" y="942"/>
                    <a:pt x="363" y="942"/>
                  </a:cubicBezTo>
                  <a:close/>
                  <a:moveTo>
                    <a:pt x="353" y="927"/>
                  </a:moveTo>
                  <a:cubicBezTo>
                    <a:pt x="352" y="927"/>
                    <a:pt x="351" y="926"/>
                    <a:pt x="351" y="926"/>
                  </a:cubicBezTo>
                  <a:cubicBezTo>
                    <a:pt x="349" y="923"/>
                    <a:pt x="349" y="923"/>
                    <a:pt x="349" y="923"/>
                  </a:cubicBezTo>
                  <a:cubicBezTo>
                    <a:pt x="349" y="922"/>
                    <a:pt x="349" y="921"/>
                    <a:pt x="350" y="920"/>
                  </a:cubicBezTo>
                  <a:cubicBezTo>
                    <a:pt x="351" y="919"/>
                    <a:pt x="353" y="919"/>
                    <a:pt x="353" y="921"/>
                  </a:cubicBezTo>
                  <a:cubicBezTo>
                    <a:pt x="355" y="923"/>
                    <a:pt x="355" y="923"/>
                    <a:pt x="355" y="923"/>
                  </a:cubicBezTo>
                  <a:cubicBezTo>
                    <a:pt x="356" y="924"/>
                    <a:pt x="355" y="926"/>
                    <a:pt x="354" y="926"/>
                  </a:cubicBezTo>
                  <a:cubicBezTo>
                    <a:pt x="354" y="927"/>
                    <a:pt x="353" y="927"/>
                    <a:pt x="353" y="927"/>
                  </a:cubicBezTo>
                  <a:close/>
                  <a:moveTo>
                    <a:pt x="344" y="911"/>
                  </a:moveTo>
                  <a:cubicBezTo>
                    <a:pt x="343" y="911"/>
                    <a:pt x="342" y="911"/>
                    <a:pt x="341" y="910"/>
                  </a:cubicBezTo>
                  <a:cubicBezTo>
                    <a:pt x="340" y="907"/>
                    <a:pt x="340" y="907"/>
                    <a:pt x="340" y="907"/>
                  </a:cubicBezTo>
                  <a:cubicBezTo>
                    <a:pt x="339" y="906"/>
                    <a:pt x="340" y="905"/>
                    <a:pt x="341" y="904"/>
                  </a:cubicBezTo>
                  <a:cubicBezTo>
                    <a:pt x="342" y="903"/>
                    <a:pt x="343" y="904"/>
                    <a:pt x="344" y="905"/>
                  </a:cubicBezTo>
                  <a:cubicBezTo>
                    <a:pt x="346" y="908"/>
                    <a:pt x="346" y="908"/>
                    <a:pt x="346" y="908"/>
                  </a:cubicBezTo>
                  <a:cubicBezTo>
                    <a:pt x="346" y="909"/>
                    <a:pt x="346" y="910"/>
                    <a:pt x="345" y="911"/>
                  </a:cubicBezTo>
                  <a:cubicBezTo>
                    <a:pt x="344" y="911"/>
                    <a:pt x="344" y="911"/>
                    <a:pt x="344" y="911"/>
                  </a:cubicBezTo>
                  <a:close/>
                  <a:moveTo>
                    <a:pt x="334" y="895"/>
                  </a:moveTo>
                  <a:cubicBezTo>
                    <a:pt x="333" y="895"/>
                    <a:pt x="332" y="895"/>
                    <a:pt x="332" y="894"/>
                  </a:cubicBezTo>
                  <a:cubicBezTo>
                    <a:pt x="330" y="892"/>
                    <a:pt x="330" y="892"/>
                    <a:pt x="330" y="892"/>
                  </a:cubicBezTo>
                  <a:cubicBezTo>
                    <a:pt x="330" y="891"/>
                    <a:pt x="330" y="889"/>
                    <a:pt x="331" y="888"/>
                  </a:cubicBezTo>
                  <a:cubicBezTo>
                    <a:pt x="332" y="888"/>
                    <a:pt x="334" y="888"/>
                    <a:pt x="335" y="889"/>
                  </a:cubicBezTo>
                  <a:cubicBezTo>
                    <a:pt x="336" y="892"/>
                    <a:pt x="336" y="892"/>
                    <a:pt x="336" y="892"/>
                  </a:cubicBezTo>
                  <a:cubicBezTo>
                    <a:pt x="337" y="893"/>
                    <a:pt x="336" y="894"/>
                    <a:pt x="335" y="895"/>
                  </a:cubicBezTo>
                  <a:cubicBezTo>
                    <a:pt x="335" y="895"/>
                    <a:pt x="334" y="895"/>
                    <a:pt x="334" y="895"/>
                  </a:cubicBezTo>
                  <a:close/>
                  <a:moveTo>
                    <a:pt x="325" y="880"/>
                  </a:moveTo>
                  <a:cubicBezTo>
                    <a:pt x="324" y="880"/>
                    <a:pt x="323" y="879"/>
                    <a:pt x="323" y="879"/>
                  </a:cubicBezTo>
                  <a:cubicBezTo>
                    <a:pt x="321" y="876"/>
                    <a:pt x="321" y="876"/>
                    <a:pt x="321" y="876"/>
                  </a:cubicBezTo>
                  <a:cubicBezTo>
                    <a:pt x="320" y="875"/>
                    <a:pt x="321" y="873"/>
                    <a:pt x="322" y="873"/>
                  </a:cubicBezTo>
                  <a:cubicBezTo>
                    <a:pt x="323" y="872"/>
                    <a:pt x="325" y="872"/>
                    <a:pt x="325" y="873"/>
                  </a:cubicBezTo>
                  <a:cubicBezTo>
                    <a:pt x="327" y="876"/>
                    <a:pt x="327" y="876"/>
                    <a:pt x="327" y="876"/>
                  </a:cubicBezTo>
                  <a:cubicBezTo>
                    <a:pt x="327" y="877"/>
                    <a:pt x="327" y="879"/>
                    <a:pt x="326" y="879"/>
                  </a:cubicBezTo>
                  <a:cubicBezTo>
                    <a:pt x="326" y="880"/>
                    <a:pt x="325" y="880"/>
                    <a:pt x="325" y="880"/>
                  </a:cubicBezTo>
                  <a:close/>
                  <a:moveTo>
                    <a:pt x="316" y="864"/>
                  </a:moveTo>
                  <a:cubicBezTo>
                    <a:pt x="315" y="864"/>
                    <a:pt x="314" y="863"/>
                    <a:pt x="313" y="863"/>
                  </a:cubicBezTo>
                  <a:cubicBezTo>
                    <a:pt x="312" y="860"/>
                    <a:pt x="312" y="860"/>
                    <a:pt x="312" y="860"/>
                  </a:cubicBezTo>
                  <a:cubicBezTo>
                    <a:pt x="311" y="859"/>
                    <a:pt x="312" y="857"/>
                    <a:pt x="313" y="857"/>
                  </a:cubicBezTo>
                  <a:cubicBezTo>
                    <a:pt x="314" y="856"/>
                    <a:pt x="315" y="856"/>
                    <a:pt x="316" y="858"/>
                  </a:cubicBezTo>
                  <a:cubicBezTo>
                    <a:pt x="318" y="860"/>
                    <a:pt x="318" y="860"/>
                    <a:pt x="318" y="860"/>
                  </a:cubicBezTo>
                  <a:cubicBezTo>
                    <a:pt x="318" y="861"/>
                    <a:pt x="318" y="863"/>
                    <a:pt x="317" y="864"/>
                  </a:cubicBezTo>
                  <a:cubicBezTo>
                    <a:pt x="316" y="864"/>
                    <a:pt x="316" y="864"/>
                    <a:pt x="316" y="864"/>
                  </a:cubicBezTo>
                  <a:close/>
                  <a:moveTo>
                    <a:pt x="306" y="848"/>
                  </a:moveTo>
                  <a:cubicBezTo>
                    <a:pt x="306" y="848"/>
                    <a:pt x="305" y="848"/>
                    <a:pt x="304" y="847"/>
                  </a:cubicBezTo>
                  <a:cubicBezTo>
                    <a:pt x="303" y="844"/>
                    <a:pt x="303" y="844"/>
                    <a:pt x="303" y="844"/>
                  </a:cubicBezTo>
                  <a:cubicBezTo>
                    <a:pt x="302" y="843"/>
                    <a:pt x="303" y="841"/>
                    <a:pt x="304" y="841"/>
                  </a:cubicBezTo>
                  <a:cubicBezTo>
                    <a:pt x="305" y="840"/>
                    <a:pt x="306" y="841"/>
                    <a:pt x="307" y="842"/>
                  </a:cubicBezTo>
                  <a:cubicBezTo>
                    <a:pt x="309" y="844"/>
                    <a:pt x="309" y="844"/>
                    <a:pt x="309" y="844"/>
                  </a:cubicBezTo>
                  <a:cubicBezTo>
                    <a:pt x="309" y="846"/>
                    <a:pt x="309" y="847"/>
                    <a:pt x="308" y="848"/>
                  </a:cubicBezTo>
                  <a:cubicBezTo>
                    <a:pt x="307" y="848"/>
                    <a:pt x="307" y="848"/>
                    <a:pt x="306" y="848"/>
                  </a:cubicBezTo>
                  <a:close/>
                  <a:moveTo>
                    <a:pt x="297" y="832"/>
                  </a:moveTo>
                  <a:cubicBezTo>
                    <a:pt x="297" y="832"/>
                    <a:pt x="296" y="832"/>
                    <a:pt x="295" y="831"/>
                  </a:cubicBezTo>
                  <a:cubicBezTo>
                    <a:pt x="294" y="828"/>
                    <a:pt x="294" y="828"/>
                    <a:pt x="294" y="828"/>
                  </a:cubicBezTo>
                  <a:cubicBezTo>
                    <a:pt x="293" y="827"/>
                    <a:pt x="294" y="825"/>
                    <a:pt x="295" y="825"/>
                  </a:cubicBezTo>
                  <a:cubicBezTo>
                    <a:pt x="296" y="824"/>
                    <a:pt x="297" y="825"/>
                    <a:pt x="298" y="826"/>
                  </a:cubicBezTo>
                  <a:cubicBezTo>
                    <a:pt x="300" y="828"/>
                    <a:pt x="300" y="828"/>
                    <a:pt x="300" y="828"/>
                  </a:cubicBezTo>
                  <a:cubicBezTo>
                    <a:pt x="300" y="830"/>
                    <a:pt x="300" y="831"/>
                    <a:pt x="299" y="832"/>
                  </a:cubicBezTo>
                  <a:cubicBezTo>
                    <a:pt x="298" y="832"/>
                    <a:pt x="298" y="832"/>
                    <a:pt x="297" y="832"/>
                  </a:cubicBezTo>
                  <a:close/>
                  <a:moveTo>
                    <a:pt x="289" y="816"/>
                  </a:moveTo>
                  <a:cubicBezTo>
                    <a:pt x="288" y="816"/>
                    <a:pt x="287" y="816"/>
                    <a:pt x="286" y="815"/>
                  </a:cubicBezTo>
                  <a:cubicBezTo>
                    <a:pt x="285" y="812"/>
                    <a:pt x="285" y="812"/>
                    <a:pt x="285" y="812"/>
                  </a:cubicBezTo>
                  <a:cubicBezTo>
                    <a:pt x="284" y="811"/>
                    <a:pt x="285" y="809"/>
                    <a:pt x="286" y="809"/>
                  </a:cubicBezTo>
                  <a:cubicBezTo>
                    <a:pt x="287" y="808"/>
                    <a:pt x="289" y="809"/>
                    <a:pt x="289" y="810"/>
                  </a:cubicBezTo>
                  <a:cubicBezTo>
                    <a:pt x="291" y="812"/>
                    <a:pt x="291" y="812"/>
                    <a:pt x="291" y="812"/>
                  </a:cubicBezTo>
                  <a:cubicBezTo>
                    <a:pt x="291" y="814"/>
                    <a:pt x="291" y="815"/>
                    <a:pt x="290" y="816"/>
                  </a:cubicBezTo>
                  <a:cubicBezTo>
                    <a:pt x="289" y="816"/>
                    <a:pt x="289" y="816"/>
                    <a:pt x="289" y="816"/>
                  </a:cubicBezTo>
                  <a:close/>
                  <a:moveTo>
                    <a:pt x="280" y="800"/>
                  </a:moveTo>
                  <a:cubicBezTo>
                    <a:pt x="279" y="800"/>
                    <a:pt x="278" y="799"/>
                    <a:pt x="278" y="799"/>
                  </a:cubicBezTo>
                  <a:cubicBezTo>
                    <a:pt x="276" y="796"/>
                    <a:pt x="276" y="796"/>
                    <a:pt x="276" y="796"/>
                  </a:cubicBezTo>
                  <a:cubicBezTo>
                    <a:pt x="276" y="795"/>
                    <a:pt x="276" y="793"/>
                    <a:pt x="277" y="793"/>
                  </a:cubicBezTo>
                  <a:cubicBezTo>
                    <a:pt x="278" y="792"/>
                    <a:pt x="280" y="793"/>
                    <a:pt x="280" y="794"/>
                  </a:cubicBezTo>
                  <a:cubicBezTo>
                    <a:pt x="282" y="796"/>
                    <a:pt x="282" y="796"/>
                    <a:pt x="282" y="796"/>
                  </a:cubicBezTo>
                  <a:cubicBezTo>
                    <a:pt x="283" y="798"/>
                    <a:pt x="282" y="799"/>
                    <a:pt x="281" y="800"/>
                  </a:cubicBezTo>
                  <a:cubicBezTo>
                    <a:pt x="281" y="800"/>
                    <a:pt x="280" y="800"/>
                    <a:pt x="280" y="800"/>
                  </a:cubicBezTo>
                  <a:close/>
                  <a:moveTo>
                    <a:pt x="271" y="784"/>
                  </a:moveTo>
                  <a:cubicBezTo>
                    <a:pt x="270" y="784"/>
                    <a:pt x="269" y="783"/>
                    <a:pt x="269" y="782"/>
                  </a:cubicBezTo>
                  <a:cubicBezTo>
                    <a:pt x="268" y="780"/>
                    <a:pt x="268" y="780"/>
                    <a:pt x="268" y="780"/>
                  </a:cubicBezTo>
                  <a:cubicBezTo>
                    <a:pt x="267" y="779"/>
                    <a:pt x="267" y="777"/>
                    <a:pt x="269" y="777"/>
                  </a:cubicBezTo>
                  <a:cubicBezTo>
                    <a:pt x="270" y="776"/>
                    <a:pt x="271" y="776"/>
                    <a:pt x="272" y="778"/>
                  </a:cubicBezTo>
                  <a:cubicBezTo>
                    <a:pt x="273" y="780"/>
                    <a:pt x="273" y="780"/>
                    <a:pt x="273" y="780"/>
                  </a:cubicBezTo>
                  <a:cubicBezTo>
                    <a:pt x="274" y="781"/>
                    <a:pt x="273" y="783"/>
                    <a:pt x="272" y="783"/>
                  </a:cubicBezTo>
                  <a:cubicBezTo>
                    <a:pt x="272" y="784"/>
                    <a:pt x="272" y="784"/>
                    <a:pt x="271" y="784"/>
                  </a:cubicBezTo>
                  <a:close/>
                  <a:moveTo>
                    <a:pt x="263" y="768"/>
                  </a:moveTo>
                  <a:cubicBezTo>
                    <a:pt x="262" y="768"/>
                    <a:pt x="261" y="767"/>
                    <a:pt x="261" y="766"/>
                  </a:cubicBezTo>
                  <a:cubicBezTo>
                    <a:pt x="259" y="764"/>
                    <a:pt x="259" y="764"/>
                    <a:pt x="259" y="764"/>
                  </a:cubicBezTo>
                  <a:cubicBezTo>
                    <a:pt x="258" y="762"/>
                    <a:pt x="259" y="761"/>
                    <a:pt x="260" y="760"/>
                  </a:cubicBezTo>
                  <a:cubicBezTo>
                    <a:pt x="261" y="760"/>
                    <a:pt x="263" y="760"/>
                    <a:pt x="263" y="761"/>
                  </a:cubicBezTo>
                  <a:cubicBezTo>
                    <a:pt x="265" y="764"/>
                    <a:pt x="265" y="764"/>
                    <a:pt x="265" y="764"/>
                  </a:cubicBezTo>
                  <a:cubicBezTo>
                    <a:pt x="265" y="765"/>
                    <a:pt x="265" y="767"/>
                    <a:pt x="264" y="767"/>
                  </a:cubicBezTo>
                  <a:cubicBezTo>
                    <a:pt x="263" y="767"/>
                    <a:pt x="263" y="768"/>
                    <a:pt x="263" y="768"/>
                  </a:cubicBezTo>
                  <a:close/>
                  <a:moveTo>
                    <a:pt x="254" y="751"/>
                  </a:moveTo>
                  <a:cubicBezTo>
                    <a:pt x="253" y="751"/>
                    <a:pt x="252" y="751"/>
                    <a:pt x="252" y="750"/>
                  </a:cubicBezTo>
                  <a:cubicBezTo>
                    <a:pt x="251" y="747"/>
                    <a:pt x="251" y="747"/>
                    <a:pt x="251" y="747"/>
                  </a:cubicBezTo>
                  <a:cubicBezTo>
                    <a:pt x="250" y="746"/>
                    <a:pt x="251" y="745"/>
                    <a:pt x="252" y="744"/>
                  </a:cubicBezTo>
                  <a:cubicBezTo>
                    <a:pt x="253" y="743"/>
                    <a:pt x="254" y="744"/>
                    <a:pt x="255" y="745"/>
                  </a:cubicBezTo>
                  <a:cubicBezTo>
                    <a:pt x="256" y="748"/>
                    <a:pt x="256" y="748"/>
                    <a:pt x="256" y="748"/>
                  </a:cubicBezTo>
                  <a:cubicBezTo>
                    <a:pt x="257" y="749"/>
                    <a:pt x="256" y="750"/>
                    <a:pt x="255" y="751"/>
                  </a:cubicBezTo>
                  <a:cubicBezTo>
                    <a:pt x="255" y="751"/>
                    <a:pt x="255" y="751"/>
                    <a:pt x="254" y="751"/>
                  </a:cubicBezTo>
                  <a:close/>
                  <a:moveTo>
                    <a:pt x="246" y="735"/>
                  </a:moveTo>
                  <a:cubicBezTo>
                    <a:pt x="245" y="735"/>
                    <a:pt x="244" y="734"/>
                    <a:pt x="244" y="734"/>
                  </a:cubicBezTo>
                  <a:cubicBezTo>
                    <a:pt x="242" y="731"/>
                    <a:pt x="242" y="731"/>
                    <a:pt x="242" y="731"/>
                  </a:cubicBezTo>
                  <a:cubicBezTo>
                    <a:pt x="242" y="730"/>
                    <a:pt x="242" y="728"/>
                    <a:pt x="243" y="728"/>
                  </a:cubicBezTo>
                  <a:cubicBezTo>
                    <a:pt x="245" y="727"/>
                    <a:pt x="246" y="728"/>
                    <a:pt x="247" y="729"/>
                  </a:cubicBezTo>
                  <a:cubicBezTo>
                    <a:pt x="248" y="731"/>
                    <a:pt x="248" y="731"/>
                    <a:pt x="248" y="731"/>
                  </a:cubicBezTo>
                  <a:cubicBezTo>
                    <a:pt x="249" y="733"/>
                    <a:pt x="248" y="734"/>
                    <a:pt x="247" y="735"/>
                  </a:cubicBezTo>
                  <a:cubicBezTo>
                    <a:pt x="247" y="735"/>
                    <a:pt x="246" y="735"/>
                    <a:pt x="246" y="735"/>
                  </a:cubicBezTo>
                  <a:close/>
                  <a:moveTo>
                    <a:pt x="238" y="719"/>
                  </a:moveTo>
                  <a:cubicBezTo>
                    <a:pt x="237" y="719"/>
                    <a:pt x="236" y="718"/>
                    <a:pt x="236" y="717"/>
                  </a:cubicBezTo>
                  <a:cubicBezTo>
                    <a:pt x="234" y="715"/>
                    <a:pt x="234" y="715"/>
                    <a:pt x="234" y="715"/>
                  </a:cubicBezTo>
                  <a:cubicBezTo>
                    <a:pt x="234" y="713"/>
                    <a:pt x="234" y="712"/>
                    <a:pt x="235" y="711"/>
                  </a:cubicBezTo>
                  <a:cubicBezTo>
                    <a:pt x="236" y="711"/>
                    <a:pt x="238" y="711"/>
                    <a:pt x="238" y="712"/>
                  </a:cubicBezTo>
                  <a:cubicBezTo>
                    <a:pt x="240" y="715"/>
                    <a:pt x="240" y="715"/>
                    <a:pt x="240" y="715"/>
                  </a:cubicBezTo>
                  <a:cubicBezTo>
                    <a:pt x="240" y="716"/>
                    <a:pt x="240" y="718"/>
                    <a:pt x="239" y="718"/>
                  </a:cubicBezTo>
                  <a:cubicBezTo>
                    <a:pt x="238" y="718"/>
                    <a:pt x="238" y="719"/>
                    <a:pt x="238" y="719"/>
                  </a:cubicBezTo>
                  <a:close/>
                  <a:moveTo>
                    <a:pt x="230" y="702"/>
                  </a:moveTo>
                  <a:cubicBezTo>
                    <a:pt x="229" y="702"/>
                    <a:pt x="228" y="702"/>
                    <a:pt x="227" y="701"/>
                  </a:cubicBezTo>
                  <a:cubicBezTo>
                    <a:pt x="226" y="698"/>
                    <a:pt x="226" y="698"/>
                    <a:pt x="226" y="698"/>
                  </a:cubicBezTo>
                  <a:cubicBezTo>
                    <a:pt x="226" y="697"/>
                    <a:pt x="226" y="695"/>
                    <a:pt x="227" y="695"/>
                  </a:cubicBezTo>
                  <a:cubicBezTo>
                    <a:pt x="228" y="694"/>
                    <a:pt x="230" y="695"/>
                    <a:pt x="230" y="696"/>
                  </a:cubicBezTo>
                  <a:cubicBezTo>
                    <a:pt x="232" y="699"/>
                    <a:pt x="232" y="699"/>
                    <a:pt x="232" y="699"/>
                  </a:cubicBezTo>
                  <a:cubicBezTo>
                    <a:pt x="232" y="700"/>
                    <a:pt x="232" y="701"/>
                    <a:pt x="231" y="702"/>
                  </a:cubicBezTo>
                  <a:cubicBezTo>
                    <a:pt x="230" y="702"/>
                    <a:pt x="230" y="702"/>
                    <a:pt x="230" y="702"/>
                  </a:cubicBezTo>
                  <a:close/>
                  <a:moveTo>
                    <a:pt x="222" y="686"/>
                  </a:moveTo>
                  <a:cubicBezTo>
                    <a:pt x="221" y="686"/>
                    <a:pt x="220" y="685"/>
                    <a:pt x="219" y="684"/>
                  </a:cubicBezTo>
                  <a:cubicBezTo>
                    <a:pt x="218" y="682"/>
                    <a:pt x="218" y="682"/>
                    <a:pt x="218" y="682"/>
                  </a:cubicBezTo>
                  <a:cubicBezTo>
                    <a:pt x="218" y="680"/>
                    <a:pt x="218" y="679"/>
                    <a:pt x="219" y="678"/>
                  </a:cubicBezTo>
                  <a:cubicBezTo>
                    <a:pt x="220" y="678"/>
                    <a:pt x="222" y="678"/>
                    <a:pt x="222" y="679"/>
                  </a:cubicBezTo>
                  <a:cubicBezTo>
                    <a:pt x="224" y="682"/>
                    <a:pt x="224" y="682"/>
                    <a:pt x="224" y="682"/>
                  </a:cubicBezTo>
                  <a:cubicBezTo>
                    <a:pt x="224" y="683"/>
                    <a:pt x="224" y="685"/>
                    <a:pt x="223" y="685"/>
                  </a:cubicBezTo>
                  <a:cubicBezTo>
                    <a:pt x="222" y="686"/>
                    <a:pt x="222" y="686"/>
                    <a:pt x="222" y="686"/>
                  </a:cubicBezTo>
                  <a:close/>
                  <a:moveTo>
                    <a:pt x="214" y="669"/>
                  </a:moveTo>
                  <a:cubicBezTo>
                    <a:pt x="213" y="669"/>
                    <a:pt x="212" y="669"/>
                    <a:pt x="212" y="668"/>
                  </a:cubicBezTo>
                  <a:cubicBezTo>
                    <a:pt x="210" y="665"/>
                    <a:pt x="210" y="665"/>
                    <a:pt x="210" y="665"/>
                  </a:cubicBezTo>
                  <a:cubicBezTo>
                    <a:pt x="210" y="664"/>
                    <a:pt x="210" y="662"/>
                    <a:pt x="211" y="662"/>
                  </a:cubicBezTo>
                  <a:cubicBezTo>
                    <a:pt x="213" y="661"/>
                    <a:pt x="214" y="662"/>
                    <a:pt x="215" y="663"/>
                  </a:cubicBezTo>
                  <a:cubicBezTo>
                    <a:pt x="216" y="666"/>
                    <a:pt x="216" y="666"/>
                    <a:pt x="216" y="666"/>
                  </a:cubicBezTo>
                  <a:cubicBezTo>
                    <a:pt x="216" y="667"/>
                    <a:pt x="216" y="668"/>
                    <a:pt x="215" y="669"/>
                  </a:cubicBezTo>
                  <a:cubicBezTo>
                    <a:pt x="214" y="669"/>
                    <a:pt x="214" y="669"/>
                    <a:pt x="214" y="669"/>
                  </a:cubicBezTo>
                  <a:close/>
                  <a:moveTo>
                    <a:pt x="206" y="653"/>
                  </a:moveTo>
                  <a:cubicBezTo>
                    <a:pt x="205" y="653"/>
                    <a:pt x="204" y="652"/>
                    <a:pt x="204" y="651"/>
                  </a:cubicBezTo>
                  <a:cubicBezTo>
                    <a:pt x="203" y="648"/>
                    <a:pt x="203" y="648"/>
                    <a:pt x="203" y="648"/>
                  </a:cubicBezTo>
                  <a:cubicBezTo>
                    <a:pt x="202" y="647"/>
                    <a:pt x="203" y="646"/>
                    <a:pt x="204" y="645"/>
                  </a:cubicBezTo>
                  <a:cubicBezTo>
                    <a:pt x="205" y="645"/>
                    <a:pt x="206" y="645"/>
                    <a:pt x="207" y="646"/>
                  </a:cubicBezTo>
                  <a:cubicBezTo>
                    <a:pt x="208" y="649"/>
                    <a:pt x="208" y="649"/>
                    <a:pt x="208" y="649"/>
                  </a:cubicBezTo>
                  <a:cubicBezTo>
                    <a:pt x="209" y="650"/>
                    <a:pt x="208" y="652"/>
                    <a:pt x="207" y="652"/>
                  </a:cubicBezTo>
                  <a:cubicBezTo>
                    <a:pt x="207" y="652"/>
                    <a:pt x="206" y="653"/>
                    <a:pt x="206" y="653"/>
                  </a:cubicBezTo>
                  <a:close/>
                  <a:moveTo>
                    <a:pt x="198" y="636"/>
                  </a:moveTo>
                  <a:cubicBezTo>
                    <a:pt x="197" y="636"/>
                    <a:pt x="197" y="635"/>
                    <a:pt x="196" y="634"/>
                  </a:cubicBezTo>
                  <a:cubicBezTo>
                    <a:pt x="195" y="632"/>
                    <a:pt x="195" y="632"/>
                    <a:pt x="195" y="632"/>
                  </a:cubicBezTo>
                  <a:cubicBezTo>
                    <a:pt x="194" y="631"/>
                    <a:pt x="195" y="629"/>
                    <a:pt x="196" y="629"/>
                  </a:cubicBezTo>
                  <a:cubicBezTo>
                    <a:pt x="197" y="628"/>
                    <a:pt x="199" y="629"/>
                    <a:pt x="199" y="630"/>
                  </a:cubicBezTo>
                  <a:cubicBezTo>
                    <a:pt x="201" y="633"/>
                    <a:pt x="201" y="633"/>
                    <a:pt x="201" y="633"/>
                  </a:cubicBezTo>
                  <a:cubicBezTo>
                    <a:pt x="201" y="634"/>
                    <a:pt x="201" y="635"/>
                    <a:pt x="199" y="636"/>
                  </a:cubicBezTo>
                  <a:cubicBezTo>
                    <a:pt x="199" y="636"/>
                    <a:pt x="199" y="636"/>
                    <a:pt x="198" y="636"/>
                  </a:cubicBezTo>
                  <a:close/>
                  <a:moveTo>
                    <a:pt x="191" y="619"/>
                  </a:moveTo>
                  <a:cubicBezTo>
                    <a:pt x="190" y="619"/>
                    <a:pt x="189" y="619"/>
                    <a:pt x="189" y="618"/>
                  </a:cubicBezTo>
                  <a:cubicBezTo>
                    <a:pt x="187" y="615"/>
                    <a:pt x="187" y="615"/>
                    <a:pt x="187" y="615"/>
                  </a:cubicBezTo>
                  <a:cubicBezTo>
                    <a:pt x="187" y="614"/>
                    <a:pt x="187" y="612"/>
                    <a:pt x="189" y="612"/>
                  </a:cubicBezTo>
                  <a:cubicBezTo>
                    <a:pt x="190" y="611"/>
                    <a:pt x="191" y="612"/>
                    <a:pt x="192" y="613"/>
                  </a:cubicBezTo>
                  <a:cubicBezTo>
                    <a:pt x="193" y="616"/>
                    <a:pt x="193" y="616"/>
                    <a:pt x="193" y="616"/>
                  </a:cubicBezTo>
                  <a:cubicBezTo>
                    <a:pt x="194" y="617"/>
                    <a:pt x="193" y="618"/>
                    <a:pt x="192" y="619"/>
                  </a:cubicBezTo>
                  <a:cubicBezTo>
                    <a:pt x="191" y="619"/>
                    <a:pt x="191" y="619"/>
                    <a:pt x="191" y="619"/>
                  </a:cubicBezTo>
                  <a:close/>
                  <a:moveTo>
                    <a:pt x="183" y="602"/>
                  </a:moveTo>
                  <a:cubicBezTo>
                    <a:pt x="183" y="602"/>
                    <a:pt x="182" y="602"/>
                    <a:pt x="181" y="601"/>
                  </a:cubicBezTo>
                  <a:cubicBezTo>
                    <a:pt x="180" y="598"/>
                    <a:pt x="180" y="598"/>
                    <a:pt x="180" y="598"/>
                  </a:cubicBezTo>
                  <a:cubicBezTo>
                    <a:pt x="180" y="597"/>
                    <a:pt x="180" y="596"/>
                    <a:pt x="181" y="595"/>
                  </a:cubicBezTo>
                  <a:cubicBezTo>
                    <a:pt x="182" y="595"/>
                    <a:pt x="184" y="595"/>
                    <a:pt x="184" y="596"/>
                  </a:cubicBezTo>
                  <a:cubicBezTo>
                    <a:pt x="186" y="599"/>
                    <a:pt x="186" y="599"/>
                    <a:pt x="186" y="599"/>
                  </a:cubicBezTo>
                  <a:cubicBezTo>
                    <a:pt x="186" y="600"/>
                    <a:pt x="186" y="602"/>
                    <a:pt x="184" y="602"/>
                  </a:cubicBezTo>
                  <a:cubicBezTo>
                    <a:pt x="184" y="602"/>
                    <a:pt x="184" y="602"/>
                    <a:pt x="183" y="602"/>
                  </a:cubicBezTo>
                  <a:close/>
                  <a:moveTo>
                    <a:pt x="176" y="586"/>
                  </a:moveTo>
                  <a:cubicBezTo>
                    <a:pt x="175" y="586"/>
                    <a:pt x="174" y="585"/>
                    <a:pt x="174" y="584"/>
                  </a:cubicBezTo>
                  <a:cubicBezTo>
                    <a:pt x="173" y="581"/>
                    <a:pt x="173" y="581"/>
                    <a:pt x="173" y="581"/>
                  </a:cubicBezTo>
                  <a:cubicBezTo>
                    <a:pt x="172" y="580"/>
                    <a:pt x="173" y="579"/>
                    <a:pt x="174" y="578"/>
                  </a:cubicBezTo>
                  <a:cubicBezTo>
                    <a:pt x="175" y="578"/>
                    <a:pt x="177" y="578"/>
                    <a:pt x="177" y="580"/>
                  </a:cubicBezTo>
                  <a:cubicBezTo>
                    <a:pt x="178" y="582"/>
                    <a:pt x="178" y="582"/>
                    <a:pt x="178" y="582"/>
                  </a:cubicBezTo>
                  <a:cubicBezTo>
                    <a:pt x="179" y="584"/>
                    <a:pt x="178" y="585"/>
                    <a:pt x="177" y="585"/>
                  </a:cubicBezTo>
                  <a:cubicBezTo>
                    <a:pt x="177" y="586"/>
                    <a:pt x="176" y="586"/>
                    <a:pt x="176" y="586"/>
                  </a:cubicBezTo>
                  <a:close/>
                  <a:moveTo>
                    <a:pt x="169" y="569"/>
                  </a:moveTo>
                  <a:cubicBezTo>
                    <a:pt x="168" y="569"/>
                    <a:pt x="167" y="568"/>
                    <a:pt x="167" y="567"/>
                  </a:cubicBezTo>
                  <a:cubicBezTo>
                    <a:pt x="166" y="565"/>
                    <a:pt x="166" y="565"/>
                    <a:pt x="166" y="565"/>
                  </a:cubicBezTo>
                  <a:cubicBezTo>
                    <a:pt x="165" y="563"/>
                    <a:pt x="166" y="562"/>
                    <a:pt x="167" y="561"/>
                  </a:cubicBezTo>
                  <a:cubicBezTo>
                    <a:pt x="168" y="561"/>
                    <a:pt x="170" y="562"/>
                    <a:pt x="170" y="563"/>
                  </a:cubicBezTo>
                  <a:cubicBezTo>
                    <a:pt x="171" y="566"/>
                    <a:pt x="171" y="566"/>
                    <a:pt x="171" y="566"/>
                  </a:cubicBezTo>
                  <a:cubicBezTo>
                    <a:pt x="172" y="567"/>
                    <a:pt x="171" y="568"/>
                    <a:pt x="170" y="569"/>
                  </a:cubicBezTo>
                  <a:cubicBezTo>
                    <a:pt x="170" y="569"/>
                    <a:pt x="169" y="569"/>
                    <a:pt x="169" y="569"/>
                  </a:cubicBezTo>
                  <a:close/>
                  <a:moveTo>
                    <a:pt x="162" y="552"/>
                  </a:moveTo>
                  <a:cubicBezTo>
                    <a:pt x="161" y="552"/>
                    <a:pt x="160" y="551"/>
                    <a:pt x="160" y="550"/>
                  </a:cubicBezTo>
                  <a:cubicBezTo>
                    <a:pt x="159" y="548"/>
                    <a:pt x="159" y="548"/>
                    <a:pt x="159" y="548"/>
                  </a:cubicBezTo>
                  <a:cubicBezTo>
                    <a:pt x="158" y="546"/>
                    <a:pt x="159" y="545"/>
                    <a:pt x="160" y="545"/>
                  </a:cubicBezTo>
                  <a:cubicBezTo>
                    <a:pt x="161" y="544"/>
                    <a:pt x="162" y="545"/>
                    <a:pt x="163" y="546"/>
                  </a:cubicBezTo>
                  <a:cubicBezTo>
                    <a:pt x="164" y="549"/>
                    <a:pt x="164" y="549"/>
                    <a:pt x="164" y="549"/>
                  </a:cubicBezTo>
                  <a:cubicBezTo>
                    <a:pt x="165" y="550"/>
                    <a:pt x="164" y="551"/>
                    <a:pt x="163" y="552"/>
                  </a:cubicBezTo>
                  <a:cubicBezTo>
                    <a:pt x="163" y="552"/>
                    <a:pt x="162" y="552"/>
                    <a:pt x="162" y="552"/>
                  </a:cubicBezTo>
                  <a:close/>
                  <a:moveTo>
                    <a:pt x="155" y="535"/>
                  </a:moveTo>
                  <a:cubicBezTo>
                    <a:pt x="154" y="535"/>
                    <a:pt x="153" y="534"/>
                    <a:pt x="153" y="534"/>
                  </a:cubicBezTo>
                  <a:cubicBezTo>
                    <a:pt x="152" y="531"/>
                    <a:pt x="152" y="531"/>
                    <a:pt x="152" y="531"/>
                  </a:cubicBezTo>
                  <a:cubicBezTo>
                    <a:pt x="151" y="529"/>
                    <a:pt x="152" y="528"/>
                    <a:pt x="153" y="528"/>
                  </a:cubicBezTo>
                  <a:cubicBezTo>
                    <a:pt x="154" y="527"/>
                    <a:pt x="156" y="528"/>
                    <a:pt x="156" y="529"/>
                  </a:cubicBezTo>
                  <a:cubicBezTo>
                    <a:pt x="157" y="532"/>
                    <a:pt x="157" y="532"/>
                    <a:pt x="157" y="532"/>
                  </a:cubicBezTo>
                  <a:cubicBezTo>
                    <a:pt x="158" y="533"/>
                    <a:pt x="157" y="534"/>
                    <a:pt x="156" y="535"/>
                  </a:cubicBezTo>
                  <a:cubicBezTo>
                    <a:pt x="156" y="535"/>
                    <a:pt x="155" y="535"/>
                    <a:pt x="155" y="535"/>
                  </a:cubicBezTo>
                  <a:close/>
                  <a:moveTo>
                    <a:pt x="148" y="518"/>
                  </a:moveTo>
                  <a:cubicBezTo>
                    <a:pt x="147" y="518"/>
                    <a:pt x="146" y="517"/>
                    <a:pt x="146" y="517"/>
                  </a:cubicBezTo>
                  <a:cubicBezTo>
                    <a:pt x="145" y="514"/>
                    <a:pt x="145" y="514"/>
                    <a:pt x="145" y="514"/>
                  </a:cubicBezTo>
                  <a:cubicBezTo>
                    <a:pt x="144" y="512"/>
                    <a:pt x="145" y="511"/>
                    <a:pt x="146" y="511"/>
                  </a:cubicBezTo>
                  <a:cubicBezTo>
                    <a:pt x="147" y="510"/>
                    <a:pt x="149" y="511"/>
                    <a:pt x="149" y="512"/>
                  </a:cubicBezTo>
                  <a:cubicBezTo>
                    <a:pt x="150" y="515"/>
                    <a:pt x="150" y="515"/>
                    <a:pt x="150" y="515"/>
                  </a:cubicBezTo>
                  <a:cubicBezTo>
                    <a:pt x="151" y="516"/>
                    <a:pt x="150" y="517"/>
                    <a:pt x="149" y="518"/>
                  </a:cubicBezTo>
                  <a:cubicBezTo>
                    <a:pt x="149" y="518"/>
                    <a:pt x="149" y="518"/>
                    <a:pt x="148" y="518"/>
                  </a:cubicBezTo>
                  <a:close/>
                  <a:moveTo>
                    <a:pt x="142" y="501"/>
                  </a:moveTo>
                  <a:cubicBezTo>
                    <a:pt x="141" y="501"/>
                    <a:pt x="140" y="500"/>
                    <a:pt x="139" y="499"/>
                  </a:cubicBezTo>
                  <a:cubicBezTo>
                    <a:pt x="138" y="497"/>
                    <a:pt x="138" y="497"/>
                    <a:pt x="138" y="497"/>
                  </a:cubicBezTo>
                  <a:cubicBezTo>
                    <a:pt x="138" y="495"/>
                    <a:pt x="138" y="494"/>
                    <a:pt x="140" y="494"/>
                  </a:cubicBezTo>
                  <a:cubicBezTo>
                    <a:pt x="141" y="493"/>
                    <a:pt x="142" y="494"/>
                    <a:pt x="143" y="495"/>
                  </a:cubicBezTo>
                  <a:cubicBezTo>
                    <a:pt x="144" y="498"/>
                    <a:pt x="144" y="498"/>
                    <a:pt x="144" y="498"/>
                  </a:cubicBezTo>
                  <a:cubicBezTo>
                    <a:pt x="144" y="499"/>
                    <a:pt x="144" y="500"/>
                    <a:pt x="142" y="501"/>
                  </a:cubicBezTo>
                  <a:cubicBezTo>
                    <a:pt x="142" y="501"/>
                    <a:pt x="142" y="501"/>
                    <a:pt x="142" y="501"/>
                  </a:cubicBezTo>
                  <a:close/>
                  <a:moveTo>
                    <a:pt x="135" y="484"/>
                  </a:moveTo>
                  <a:cubicBezTo>
                    <a:pt x="134" y="484"/>
                    <a:pt x="133" y="483"/>
                    <a:pt x="133" y="482"/>
                  </a:cubicBezTo>
                  <a:cubicBezTo>
                    <a:pt x="132" y="480"/>
                    <a:pt x="132" y="480"/>
                    <a:pt x="132" y="480"/>
                  </a:cubicBezTo>
                  <a:cubicBezTo>
                    <a:pt x="131" y="478"/>
                    <a:pt x="132" y="477"/>
                    <a:pt x="133" y="476"/>
                  </a:cubicBezTo>
                  <a:cubicBezTo>
                    <a:pt x="134" y="476"/>
                    <a:pt x="136" y="477"/>
                    <a:pt x="136" y="478"/>
                  </a:cubicBezTo>
                  <a:cubicBezTo>
                    <a:pt x="137" y="481"/>
                    <a:pt x="137" y="481"/>
                    <a:pt x="137" y="481"/>
                  </a:cubicBezTo>
                  <a:cubicBezTo>
                    <a:pt x="138" y="482"/>
                    <a:pt x="137" y="483"/>
                    <a:pt x="136" y="484"/>
                  </a:cubicBezTo>
                  <a:cubicBezTo>
                    <a:pt x="136" y="484"/>
                    <a:pt x="135" y="484"/>
                    <a:pt x="135" y="484"/>
                  </a:cubicBezTo>
                  <a:close/>
                  <a:moveTo>
                    <a:pt x="129" y="467"/>
                  </a:moveTo>
                  <a:cubicBezTo>
                    <a:pt x="128" y="467"/>
                    <a:pt x="127" y="466"/>
                    <a:pt x="126" y="465"/>
                  </a:cubicBezTo>
                  <a:cubicBezTo>
                    <a:pt x="125" y="462"/>
                    <a:pt x="125" y="462"/>
                    <a:pt x="125" y="462"/>
                  </a:cubicBezTo>
                  <a:cubicBezTo>
                    <a:pt x="125" y="461"/>
                    <a:pt x="125" y="460"/>
                    <a:pt x="127" y="459"/>
                  </a:cubicBezTo>
                  <a:cubicBezTo>
                    <a:pt x="128" y="459"/>
                    <a:pt x="129" y="460"/>
                    <a:pt x="130" y="461"/>
                  </a:cubicBezTo>
                  <a:cubicBezTo>
                    <a:pt x="131" y="464"/>
                    <a:pt x="131" y="464"/>
                    <a:pt x="131" y="464"/>
                  </a:cubicBezTo>
                  <a:cubicBezTo>
                    <a:pt x="131" y="465"/>
                    <a:pt x="131" y="466"/>
                    <a:pt x="129" y="467"/>
                  </a:cubicBezTo>
                  <a:cubicBezTo>
                    <a:pt x="129" y="467"/>
                    <a:pt x="129" y="467"/>
                    <a:pt x="129" y="467"/>
                  </a:cubicBezTo>
                  <a:close/>
                  <a:moveTo>
                    <a:pt x="122" y="450"/>
                  </a:moveTo>
                  <a:cubicBezTo>
                    <a:pt x="121" y="450"/>
                    <a:pt x="120" y="449"/>
                    <a:pt x="120" y="448"/>
                  </a:cubicBezTo>
                  <a:cubicBezTo>
                    <a:pt x="119" y="445"/>
                    <a:pt x="119" y="445"/>
                    <a:pt x="119" y="445"/>
                  </a:cubicBezTo>
                  <a:cubicBezTo>
                    <a:pt x="118" y="444"/>
                    <a:pt x="119" y="443"/>
                    <a:pt x="120" y="442"/>
                  </a:cubicBezTo>
                  <a:cubicBezTo>
                    <a:pt x="122" y="442"/>
                    <a:pt x="123" y="442"/>
                    <a:pt x="123" y="444"/>
                  </a:cubicBezTo>
                  <a:cubicBezTo>
                    <a:pt x="124" y="446"/>
                    <a:pt x="124" y="446"/>
                    <a:pt x="124" y="446"/>
                  </a:cubicBezTo>
                  <a:cubicBezTo>
                    <a:pt x="125" y="448"/>
                    <a:pt x="124" y="449"/>
                    <a:pt x="123" y="449"/>
                  </a:cubicBezTo>
                  <a:cubicBezTo>
                    <a:pt x="123" y="450"/>
                    <a:pt x="122" y="450"/>
                    <a:pt x="122" y="450"/>
                  </a:cubicBezTo>
                  <a:close/>
                  <a:moveTo>
                    <a:pt x="116" y="432"/>
                  </a:moveTo>
                  <a:cubicBezTo>
                    <a:pt x="115" y="432"/>
                    <a:pt x="114" y="432"/>
                    <a:pt x="114" y="431"/>
                  </a:cubicBezTo>
                  <a:cubicBezTo>
                    <a:pt x="113" y="428"/>
                    <a:pt x="113" y="428"/>
                    <a:pt x="113" y="428"/>
                  </a:cubicBezTo>
                  <a:cubicBezTo>
                    <a:pt x="112" y="427"/>
                    <a:pt x="113" y="425"/>
                    <a:pt x="114" y="425"/>
                  </a:cubicBezTo>
                  <a:cubicBezTo>
                    <a:pt x="115" y="425"/>
                    <a:pt x="117" y="425"/>
                    <a:pt x="117" y="426"/>
                  </a:cubicBezTo>
                  <a:cubicBezTo>
                    <a:pt x="118" y="429"/>
                    <a:pt x="118" y="429"/>
                    <a:pt x="118" y="429"/>
                  </a:cubicBezTo>
                  <a:cubicBezTo>
                    <a:pt x="119" y="430"/>
                    <a:pt x="118" y="432"/>
                    <a:pt x="117" y="432"/>
                  </a:cubicBezTo>
                  <a:cubicBezTo>
                    <a:pt x="116" y="432"/>
                    <a:pt x="116" y="432"/>
                    <a:pt x="116" y="432"/>
                  </a:cubicBezTo>
                  <a:close/>
                  <a:moveTo>
                    <a:pt x="110" y="415"/>
                  </a:moveTo>
                  <a:cubicBezTo>
                    <a:pt x="109" y="415"/>
                    <a:pt x="108" y="415"/>
                    <a:pt x="108" y="414"/>
                  </a:cubicBezTo>
                  <a:cubicBezTo>
                    <a:pt x="107" y="411"/>
                    <a:pt x="107" y="411"/>
                    <a:pt x="107" y="411"/>
                  </a:cubicBezTo>
                  <a:cubicBezTo>
                    <a:pt x="106" y="409"/>
                    <a:pt x="107" y="408"/>
                    <a:pt x="108" y="408"/>
                  </a:cubicBezTo>
                  <a:cubicBezTo>
                    <a:pt x="109" y="407"/>
                    <a:pt x="111" y="408"/>
                    <a:pt x="111" y="409"/>
                  </a:cubicBezTo>
                  <a:cubicBezTo>
                    <a:pt x="112" y="412"/>
                    <a:pt x="112" y="412"/>
                    <a:pt x="112" y="412"/>
                  </a:cubicBezTo>
                  <a:cubicBezTo>
                    <a:pt x="113" y="413"/>
                    <a:pt x="112" y="415"/>
                    <a:pt x="111" y="415"/>
                  </a:cubicBezTo>
                  <a:cubicBezTo>
                    <a:pt x="110" y="415"/>
                    <a:pt x="110" y="415"/>
                    <a:pt x="110" y="415"/>
                  </a:cubicBezTo>
                  <a:close/>
                  <a:moveTo>
                    <a:pt x="104" y="398"/>
                  </a:moveTo>
                  <a:cubicBezTo>
                    <a:pt x="103" y="398"/>
                    <a:pt x="102" y="397"/>
                    <a:pt x="102" y="396"/>
                  </a:cubicBezTo>
                  <a:cubicBezTo>
                    <a:pt x="101" y="393"/>
                    <a:pt x="101" y="393"/>
                    <a:pt x="101" y="393"/>
                  </a:cubicBezTo>
                  <a:cubicBezTo>
                    <a:pt x="100" y="392"/>
                    <a:pt x="101" y="391"/>
                    <a:pt x="102" y="390"/>
                  </a:cubicBezTo>
                  <a:cubicBezTo>
                    <a:pt x="103" y="390"/>
                    <a:pt x="105" y="391"/>
                    <a:pt x="105" y="392"/>
                  </a:cubicBezTo>
                  <a:cubicBezTo>
                    <a:pt x="106" y="395"/>
                    <a:pt x="106" y="395"/>
                    <a:pt x="106" y="395"/>
                  </a:cubicBezTo>
                  <a:cubicBezTo>
                    <a:pt x="107" y="396"/>
                    <a:pt x="106" y="397"/>
                    <a:pt x="105" y="398"/>
                  </a:cubicBezTo>
                  <a:cubicBezTo>
                    <a:pt x="104" y="398"/>
                    <a:pt x="104" y="398"/>
                    <a:pt x="104" y="398"/>
                  </a:cubicBezTo>
                  <a:close/>
                  <a:moveTo>
                    <a:pt x="98" y="381"/>
                  </a:moveTo>
                  <a:cubicBezTo>
                    <a:pt x="97" y="381"/>
                    <a:pt x="96" y="380"/>
                    <a:pt x="96" y="379"/>
                  </a:cubicBezTo>
                  <a:cubicBezTo>
                    <a:pt x="95" y="376"/>
                    <a:pt x="95" y="376"/>
                    <a:pt x="95" y="376"/>
                  </a:cubicBezTo>
                  <a:cubicBezTo>
                    <a:pt x="94" y="375"/>
                    <a:pt x="95" y="373"/>
                    <a:pt x="96" y="373"/>
                  </a:cubicBezTo>
                  <a:cubicBezTo>
                    <a:pt x="98" y="373"/>
                    <a:pt x="99" y="373"/>
                    <a:pt x="99" y="375"/>
                  </a:cubicBezTo>
                  <a:cubicBezTo>
                    <a:pt x="100" y="377"/>
                    <a:pt x="100" y="377"/>
                    <a:pt x="100" y="377"/>
                  </a:cubicBezTo>
                  <a:cubicBezTo>
                    <a:pt x="101" y="379"/>
                    <a:pt x="100" y="380"/>
                    <a:pt x="99" y="380"/>
                  </a:cubicBezTo>
                  <a:cubicBezTo>
                    <a:pt x="99" y="381"/>
                    <a:pt x="98" y="381"/>
                    <a:pt x="98" y="381"/>
                  </a:cubicBezTo>
                  <a:close/>
                  <a:moveTo>
                    <a:pt x="92" y="363"/>
                  </a:moveTo>
                  <a:cubicBezTo>
                    <a:pt x="91" y="363"/>
                    <a:pt x="90" y="363"/>
                    <a:pt x="90" y="362"/>
                  </a:cubicBezTo>
                  <a:cubicBezTo>
                    <a:pt x="89" y="359"/>
                    <a:pt x="89" y="359"/>
                    <a:pt x="89" y="359"/>
                  </a:cubicBezTo>
                  <a:cubicBezTo>
                    <a:pt x="89" y="357"/>
                    <a:pt x="89" y="356"/>
                    <a:pt x="91" y="356"/>
                  </a:cubicBezTo>
                  <a:cubicBezTo>
                    <a:pt x="92" y="355"/>
                    <a:pt x="93" y="356"/>
                    <a:pt x="94" y="357"/>
                  </a:cubicBezTo>
                  <a:cubicBezTo>
                    <a:pt x="95" y="360"/>
                    <a:pt x="95" y="360"/>
                    <a:pt x="95" y="360"/>
                  </a:cubicBezTo>
                  <a:cubicBezTo>
                    <a:pt x="95" y="361"/>
                    <a:pt x="94" y="363"/>
                    <a:pt x="93" y="363"/>
                  </a:cubicBezTo>
                  <a:cubicBezTo>
                    <a:pt x="93" y="363"/>
                    <a:pt x="93" y="363"/>
                    <a:pt x="92" y="363"/>
                  </a:cubicBezTo>
                  <a:close/>
                  <a:moveTo>
                    <a:pt x="87" y="346"/>
                  </a:moveTo>
                  <a:cubicBezTo>
                    <a:pt x="86" y="346"/>
                    <a:pt x="85" y="345"/>
                    <a:pt x="84" y="344"/>
                  </a:cubicBezTo>
                  <a:cubicBezTo>
                    <a:pt x="84" y="341"/>
                    <a:pt x="84" y="341"/>
                    <a:pt x="84" y="341"/>
                  </a:cubicBezTo>
                  <a:cubicBezTo>
                    <a:pt x="83" y="340"/>
                    <a:pt x="84" y="339"/>
                    <a:pt x="85" y="338"/>
                  </a:cubicBezTo>
                  <a:cubicBezTo>
                    <a:pt x="86" y="338"/>
                    <a:pt x="88" y="339"/>
                    <a:pt x="88" y="340"/>
                  </a:cubicBezTo>
                  <a:cubicBezTo>
                    <a:pt x="89" y="343"/>
                    <a:pt x="89" y="343"/>
                    <a:pt x="89" y="343"/>
                  </a:cubicBezTo>
                  <a:cubicBezTo>
                    <a:pt x="89" y="344"/>
                    <a:pt x="89" y="345"/>
                    <a:pt x="87" y="346"/>
                  </a:cubicBezTo>
                  <a:cubicBezTo>
                    <a:pt x="87" y="346"/>
                    <a:pt x="87" y="346"/>
                    <a:pt x="87" y="346"/>
                  </a:cubicBezTo>
                  <a:close/>
                  <a:moveTo>
                    <a:pt x="81" y="328"/>
                  </a:moveTo>
                  <a:cubicBezTo>
                    <a:pt x="80" y="328"/>
                    <a:pt x="79" y="328"/>
                    <a:pt x="79" y="327"/>
                  </a:cubicBezTo>
                  <a:cubicBezTo>
                    <a:pt x="78" y="324"/>
                    <a:pt x="78" y="324"/>
                    <a:pt x="78" y="324"/>
                  </a:cubicBezTo>
                  <a:cubicBezTo>
                    <a:pt x="78" y="323"/>
                    <a:pt x="78" y="321"/>
                    <a:pt x="80" y="321"/>
                  </a:cubicBezTo>
                  <a:cubicBezTo>
                    <a:pt x="81" y="320"/>
                    <a:pt x="82" y="321"/>
                    <a:pt x="83" y="322"/>
                  </a:cubicBezTo>
                  <a:cubicBezTo>
                    <a:pt x="83" y="325"/>
                    <a:pt x="83" y="325"/>
                    <a:pt x="83" y="325"/>
                  </a:cubicBezTo>
                  <a:cubicBezTo>
                    <a:pt x="84" y="327"/>
                    <a:pt x="83" y="328"/>
                    <a:pt x="82" y="328"/>
                  </a:cubicBezTo>
                  <a:cubicBezTo>
                    <a:pt x="82" y="328"/>
                    <a:pt x="81" y="328"/>
                    <a:pt x="81" y="328"/>
                  </a:cubicBezTo>
                  <a:close/>
                  <a:moveTo>
                    <a:pt x="76" y="311"/>
                  </a:moveTo>
                  <a:cubicBezTo>
                    <a:pt x="75" y="311"/>
                    <a:pt x="74" y="310"/>
                    <a:pt x="74" y="309"/>
                  </a:cubicBezTo>
                  <a:cubicBezTo>
                    <a:pt x="73" y="306"/>
                    <a:pt x="73" y="306"/>
                    <a:pt x="73" y="306"/>
                  </a:cubicBezTo>
                  <a:cubicBezTo>
                    <a:pt x="72" y="305"/>
                    <a:pt x="73" y="304"/>
                    <a:pt x="74" y="303"/>
                  </a:cubicBezTo>
                  <a:cubicBezTo>
                    <a:pt x="76" y="303"/>
                    <a:pt x="77" y="304"/>
                    <a:pt x="77" y="305"/>
                  </a:cubicBezTo>
                  <a:cubicBezTo>
                    <a:pt x="78" y="308"/>
                    <a:pt x="78" y="308"/>
                    <a:pt x="78" y="308"/>
                  </a:cubicBezTo>
                  <a:cubicBezTo>
                    <a:pt x="78" y="309"/>
                    <a:pt x="78" y="310"/>
                    <a:pt x="77" y="311"/>
                  </a:cubicBezTo>
                  <a:cubicBezTo>
                    <a:pt x="76" y="311"/>
                    <a:pt x="76" y="311"/>
                    <a:pt x="76" y="311"/>
                  </a:cubicBezTo>
                  <a:close/>
                  <a:moveTo>
                    <a:pt x="71" y="293"/>
                  </a:moveTo>
                  <a:cubicBezTo>
                    <a:pt x="70" y="293"/>
                    <a:pt x="69" y="293"/>
                    <a:pt x="68" y="292"/>
                  </a:cubicBezTo>
                  <a:cubicBezTo>
                    <a:pt x="67" y="289"/>
                    <a:pt x="67" y="289"/>
                    <a:pt x="67" y="289"/>
                  </a:cubicBezTo>
                  <a:cubicBezTo>
                    <a:pt x="67" y="287"/>
                    <a:pt x="68" y="286"/>
                    <a:pt x="69" y="286"/>
                  </a:cubicBezTo>
                  <a:cubicBezTo>
                    <a:pt x="70" y="285"/>
                    <a:pt x="72" y="286"/>
                    <a:pt x="72" y="287"/>
                  </a:cubicBezTo>
                  <a:cubicBezTo>
                    <a:pt x="73" y="290"/>
                    <a:pt x="73" y="290"/>
                    <a:pt x="73" y="290"/>
                  </a:cubicBezTo>
                  <a:cubicBezTo>
                    <a:pt x="73" y="291"/>
                    <a:pt x="72" y="293"/>
                    <a:pt x="71" y="293"/>
                  </a:cubicBezTo>
                  <a:cubicBezTo>
                    <a:pt x="71" y="293"/>
                    <a:pt x="71" y="293"/>
                    <a:pt x="71" y="293"/>
                  </a:cubicBezTo>
                  <a:close/>
                  <a:moveTo>
                    <a:pt x="65" y="276"/>
                  </a:moveTo>
                  <a:cubicBezTo>
                    <a:pt x="64" y="276"/>
                    <a:pt x="63" y="275"/>
                    <a:pt x="63" y="274"/>
                  </a:cubicBezTo>
                  <a:cubicBezTo>
                    <a:pt x="62" y="271"/>
                    <a:pt x="62" y="271"/>
                    <a:pt x="62" y="271"/>
                  </a:cubicBezTo>
                  <a:cubicBezTo>
                    <a:pt x="62" y="270"/>
                    <a:pt x="63" y="268"/>
                    <a:pt x="64" y="268"/>
                  </a:cubicBezTo>
                  <a:cubicBezTo>
                    <a:pt x="65" y="268"/>
                    <a:pt x="66" y="268"/>
                    <a:pt x="67" y="270"/>
                  </a:cubicBezTo>
                  <a:cubicBezTo>
                    <a:pt x="68" y="273"/>
                    <a:pt x="68" y="273"/>
                    <a:pt x="68" y="273"/>
                  </a:cubicBezTo>
                  <a:cubicBezTo>
                    <a:pt x="68" y="274"/>
                    <a:pt x="67" y="275"/>
                    <a:pt x="66" y="276"/>
                  </a:cubicBezTo>
                  <a:cubicBezTo>
                    <a:pt x="66" y="276"/>
                    <a:pt x="66" y="276"/>
                    <a:pt x="65" y="276"/>
                  </a:cubicBezTo>
                  <a:close/>
                  <a:moveTo>
                    <a:pt x="60" y="258"/>
                  </a:moveTo>
                  <a:cubicBezTo>
                    <a:pt x="59" y="258"/>
                    <a:pt x="58" y="257"/>
                    <a:pt x="58" y="256"/>
                  </a:cubicBezTo>
                  <a:cubicBezTo>
                    <a:pt x="57" y="253"/>
                    <a:pt x="57" y="253"/>
                    <a:pt x="57" y="253"/>
                  </a:cubicBezTo>
                  <a:cubicBezTo>
                    <a:pt x="57" y="252"/>
                    <a:pt x="58" y="251"/>
                    <a:pt x="59" y="250"/>
                  </a:cubicBezTo>
                  <a:cubicBezTo>
                    <a:pt x="60" y="250"/>
                    <a:pt x="61" y="251"/>
                    <a:pt x="62" y="252"/>
                  </a:cubicBezTo>
                  <a:cubicBezTo>
                    <a:pt x="63" y="255"/>
                    <a:pt x="63" y="255"/>
                    <a:pt x="63" y="255"/>
                  </a:cubicBezTo>
                  <a:cubicBezTo>
                    <a:pt x="63" y="256"/>
                    <a:pt x="62" y="258"/>
                    <a:pt x="61" y="258"/>
                  </a:cubicBezTo>
                  <a:cubicBezTo>
                    <a:pt x="61" y="258"/>
                    <a:pt x="61" y="258"/>
                    <a:pt x="60" y="258"/>
                  </a:cubicBezTo>
                  <a:close/>
                  <a:moveTo>
                    <a:pt x="55" y="240"/>
                  </a:moveTo>
                  <a:cubicBezTo>
                    <a:pt x="54" y="240"/>
                    <a:pt x="53" y="240"/>
                    <a:pt x="53" y="239"/>
                  </a:cubicBezTo>
                  <a:cubicBezTo>
                    <a:pt x="52" y="236"/>
                    <a:pt x="52" y="236"/>
                    <a:pt x="52" y="236"/>
                  </a:cubicBezTo>
                  <a:cubicBezTo>
                    <a:pt x="52" y="234"/>
                    <a:pt x="53" y="233"/>
                    <a:pt x="54" y="233"/>
                  </a:cubicBezTo>
                  <a:cubicBezTo>
                    <a:pt x="55" y="232"/>
                    <a:pt x="57" y="233"/>
                    <a:pt x="57" y="234"/>
                  </a:cubicBezTo>
                  <a:cubicBezTo>
                    <a:pt x="58" y="237"/>
                    <a:pt x="58" y="237"/>
                    <a:pt x="58" y="237"/>
                  </a:cubicBezTo>
                  <a:cubicBezTo>
                    <a:pt x="58" y="239"/>
                    <a:pt x="57" y="240"/>
                    <a:pt x="56" y="240"/>
                  </a:cubicBezTo>
                  <a:cubicBezTo>
                    <a:pt x="56" y="240"/>
                    <a:pt x="56" y="240"/>
                    <a:pt x="55" y="240"/>
                  </a:cubicBezTo>
                  <a:close/>
                  <a:moveTo>
                    <a:pt x="51" y="223"/>
                  </a:moveTo>
                  <a:cubicBezTo>
                    <a:pt x="50" y="223"/>
                    <a:pt x="49" y="222"/>
                    <a:pt x="48" y="221"/>
                  </a:cubicBezTo>
                  <a:cubicBezTo>
                    <a:pt x="48" y="218"/>
                    <a:pt x="48" y="218"/>
                    <a:pt x="48" y="218"/>
                  </a:cubicBezTo>
                  <a:cubicBezTo>
                    <a:pt x="47" y="217"/>
                    <a:pt x="48" y="215"/>
                    <a:pt x="49" y="215"/>
                  </a:cubicBezTo>
                  <a:cubicBezTo>
                    <a:pt x="51" y="215"/>
                    <a:pt x="52" y="215"/>
                    <a:pt x="52" y="217"/>
                  </a:cubicBezTo>
                  <a:cubicBezTo>
                    <a:pt x="53" y="220"/>
                    <a:pt x="53" y="220"/>
                    <a:pt x="53" y="220"/>
                  </a:cubicBezTo>
                  <a:cubicBezTo>
                    <a:pt x="53" y="221"/>
                    <a:pt x="53" y="222"/>
                    <a:pt x="51" y="222"/>
                  </a:cubicBezTo>
                  <a:cubicBezTo>
                    <a:pt x="51" y="223"/>
                    <a:pt x="51" y="223"/>
                    <a:pt x="51" y="223"/>
                  </a:cubicBezTo>
                  <a:close/>
                  <a:moveTo>
                    <a:pt x="46" y="205"/>
                  </a:moveTo>
                  <a:cubicBezTo>
                    <a:pt x="45" y="205"/>
                    <a:pt x="44" y="204"/>
                    <a:pt x="44" y="203"/>
                  </a:cubicBezTo>
                  <a:cubicBezTo>
                    <a:pt x="43" y="200"/>
                    <a:pt x="43" y="200"/>
                    <a:pt x="43" y="200"/>
                  </a:cubicBezTo>
                  <a:cubicBezTo>
                    <a:pt x="43" y="199"/>
                    <a:pt x="43" y="197"/>
                    <a:pt x="45" y="197"/>
                  </a:cubicBezTo>
                  <a:cubicBezTo>
                    <a:pt x="46" y="197"/>
                    <a:pt x="47" y="198"/>
                    <a:pt x="48" y="199"/>
                  </a:cubicBezTo>
                  <a:cubicBezTo>
                    <a:pt x="48" y="202"/>
                    <a:pt x="48" y="202"/>
                    <a:pt x="48" y="202"/>
                  </a:cubicBezTo>
                  <a:cubicBezTo>
                    <a:pt x="49" y="203"/>
                    <a:pt x="48" y="204"/>
                    <a:pt x="47" y="205"/>
                  </a:cubicBezTo>
                  <a:cubicBezTo>
                    <a:pt x="46" y="205"/>
                    <a:pt x="46" y="205"/>
                    <a:pt x="46" y="205"/>
                  </a:cubicBezTo>
                  <a:close/>
                  <a:moveTo>
                    <a:pt x="42" y="187"/>
                  </a:moveTo>
                  <a:cubicBezTo>
                    <a:pt x="40" y="187"/>
                    <a:pt x="39" y="186"/>
                    <a:pt x="39" y="185"/>
                  </a:cubicBezTo>
                  <a:cubicBezTo>
                    <a:pt x="38" y="182"/>
                    <a:pt x="38" y="182"/>
                    <a:pt x="38" y="182"/>
                  </a:cubicBezTo>
                  <a:cubicBezTo>
                    <a:pt x="38" y="181"/>
                    <a:pt x="39" y="180"/>
                    <a:pt x="40" y="179"/>
                  </a:cubicBezTo>
                  <a:cubicBezTo>
                    <a:pt x="41" y="179"/>
                    <a:pt x="43" y="180"/>
                    <a:pt x="43" y="181"/>
                  </a:cubicBezTo>
                  <a:cubicBezTo>
                    <a:pt x="44" y="184"/>
                    <a:pt x="44" y="184"/>
                    <a:pt x="44" y="184"/>
                  </a:cubicBezTo>
                  <a:cubicBezTo>
                    <a:pt x="44" y="185"/>
                    <a:pt x="43" y="187"/>
                    <a:pt x="42" y="187"/>
                  </a:cubicBezTo>
                  <a:cubicBezTo>
                    <a:pt x="42" y="187"/>
                    <a:pt x="42" y="187"/>
                    <a:pt x="42" y="187"/>
                  </a:cubicBezTo>
                  <a:close/>
                  <a:moveTo>
                    <a:pt x="37" y="169"/>
                  </a:moveTo>
                  <a:cubicBezTo>
                    <a:pt x="36" y="169"/>
                    <a:pt x="35" y="168"/>
                    <a:pt x="35" y="167"/>
                  </a:cubicBezTo>
                  <a:cubicBezTo>
                    <a:pt x="34" y="164"/>
                    <a:pt x="34" y="164"/>
                    <a:pt x="34" y="164"/>
                  </a:cubicBezTo>
                  <a:cubicBezTo>
                    <a:pt x="34" y="163"/>
                    <a:pt x="35" y="162"/>
                    <a:pt x="36" y="162"/>
                  </a:cubicBezTo>
                  <a:cubicBezTo>
                    <a:pt x="37" y="161"/>
                    <a:pt x="38" y="162"/>
                    <a:pt x="39" y="163"/>
                  </a:cubicBezTo>
                  <a:cubicBezTo>
                    <a:pt x="39" y="166"/>
                    <a:pt x="39" y="166"/>
                    <a:pt x="39" y="166"/>
                  </a:cubicBezTo>
                  <a:cubicBezTo>
                    <a:pt x="40" y="167"/>
                    <a:pt x="39" y="169"/>
                    <a:pt x="38" y="169"/>
                  </a:cubicBezTo>
                  <a:cubicBezTo>
                    <a:pt x="37" y="169"/>
                    <a:pt x="37" y="169"/>
                    <a:pt x="37" y="169"/>
                  </a:cubicBezTo>
                  <a:close/>
                  <a:moveTo>
                    <a:pt x="33" y="151"/>
                  </a:moveTo>
                  <a:cubicBezTo>
                    <a:pt x="32" y="151"/>
                    <a:pt x="31" y="151"/>
                    <a:pt x="31" y="149"/>
                  </a:cubicBezTo>
                  <a:cubicBezTo>
                    <a:pt x="30" y="147"/>
                    <a:pt x="30" y="147"/>
                    <a:pt x="30" y="147"/>
                  </a:cubicBezTo>
                  <a:cubicBezTo>
                    <a:pt x="30" y="145"/>
                    <a:pt x="30" y="144"/>
                    <a:pt x="32" y="144"/>
                  </a:cubicBezTo>
                  <a:cubicBezTo>
                    <a:pt x="33" y="143"/>
                    <a:pt x="34" y="144"/>
                    <a:pt x="34" y="145"/>
                  </a:cubicBezTo>
                  <a:cubicBezTo>
                    <a:pt x="35" y="148"/>
                    <a:pt x="35" y="148"/>
                    <a:pt x="35" y="148"/>
                  </a:cubicBezTo>
                  <a:cubicBezTo>
                    <a:pt x="35" y="150"/>
                    <a:pt x="35" y="151"/>
                    <a:pt x="33" y="151"/>
                  </a:cubicBezTo>
                  <a:cubicBezTo>
                    <a:pt x="33" y="151"/>
                    <a:pt x="33" y="151"/>
                    <a:pt x="33" y="151"/>
                  </a:cubicBezTo>
                  <a:close/>
                  <a:moveTo>
                    <a:pt x="29" y="133"/>
                  </a:moveTo>
                  <a:cubicBezTo>
                    <a:pt x="28" y="133"/>
                    <a:pt x="27" y="133"/>
                    <a:pt x="26" y="132"/>
                  </a:cubicBezTo>
                  <a:cubicBezTo>
                    <a:pt x="26" y="129"/>
                    <a:pt x="26" y="129"/>
                    <a:pt x="26" y="129"/>
                  </a:cubicBezTo>
                  <a:cubicBezTo>
                    <a:pt x="25" y="127"/>
                    <a:pt x="26" y="126"/>
                    <a:pt x="27" y="126"/>
                  </a:cubicBezTo>
                  <a:cubicBezTo>
                    <a:pt x="29" y="126"/>
                    <a:pt x="30" y="126"/>
                    <a:pt x="30" y="128"/>
                  </a:cubicBezTo>
                  <a:cubicBezTo>
                    <a:pt x="31" y="131"/>
                    <a:pt x="31" y="131"/>
                    <a:pt x="31" y="131"/>
                  </a:cubicBezTo>
                  <a:cubicBezTo>
                    <a:pt x="31" y="132"/>
                    <a:pt x="30" y="133"/>
                    <a:pt x="29" y="133"/>
                  </a:cubicBezTo>
                  <a:cubicBezTo>
                    <a:pt x="29" y="133"/>
                    <a:pt x="29" y="133"/>
                    <a:pt x="29" y="133"/>
                  </a:cubicBezTo>
                  <a:close/>
                  <a:moveTo>
                    <a:pt x="25" y="116"/>
                  </a:moveTo>
                  <a:cubicBezTo>
                    <a:pt x="24" y="116"/>
                    <a:pt x="23" y="115"/>
                    <a:pt x="22" y="114"/>
                  </a:cubicBezTo>
                  <a:cubicBezTo>
                    <a:pt x="22" y="111"/>
                    <a:pt x="22" y="111"/>
                    <a:pt x="22" y="111"/>
                  </a:cubicBezTo>
                  <a:cubicBezTo>
                    <a:pt x="21" y="110"/>
                    <a:pt x="22" y="108"/>
                    <a:pt x="23" y="108"/>
                  </a:cubicBezTo>
                  <a:cubicBezTo>
                    <a:pt x="25" y="108"/>
                    <a:pt x="26" y="108"/>
                    <a:pt x="26" y="110"/>
                  </a:cubicBezTo>
                  <a:cubicBezTo>
                    <a:pt x="27" y="113"/>
                    <a:pt x="27" y="113"/>
                    <a:pt x="27" y="113"/>
                  </a:cubicBezTo>
                  <a:cubicBezTo>
                    <a:pt x="27" y="114"/>
                    <a:pt x="26" y="115"/>
                    <a:pt x="25" y="116"/>
                  </a:cubicBezTo>
                  <a:cubicBezTo>
                    <a:pt x="25" y="116"/>
                    <a:pt x="25" y="116"/>
                    <a:pt x="25" y="116"/>
                  </a:cubicBezTo>
                  <a:close/>
                  <a:moveTo>
                    <a:pt x="21" y="98"/>
                  </a:moveTo>
                  <a:cubicBezTo>
                    <a:pt x="20" y="98"/>
                    <a:pt x="19" y="97"/>
                    <a:pt x="18" y="96"/>
                  </a:cubicBezTo>
                  <a:cubicBezTo>
                    <a:pt x="18" y="93"/>
                    <a:pt x="18" y="93"/>
                    <a:pt x="18" y="93"/>
                  </a:cubicBezTo>
                  <a:cubicBezTo>
                    <a:pt x="18" y="92"/>
                    <a:pt x="18" y="90"/>
                    <a:pt x="20" y="90"/>
                  </a:cubicBezTo>
                  <a:cubicBezTo>
                    <a:pt x="21" y="90"/>
                    <a:pt x="22" y="91"/>
                    <a:pt x="22" y="92"/>
                  </a:cubicBezTo>
                  <a:cubicBezTo>
                    <a:pt x="23" y="95"/>
                    <a:pt x="23" y="95"/>
                    <a:pt x="23" y="95"/>
                  </a:cubicBezTo>
                  <a:cubicBezTo>
                    <a:pt x="23" y="96"/>
                    <a:pt x="23" y="97"/>
                    <a:pt x="21" y="98"/>
                  </a:cubicBezTo>
                  <a:cubicBezTo>
                    <a:pt x="21" y="98"/>
                    <a:pt x="21" y="98"/>
                    <a:pt x="21" y="98"/>
                  </a:cubicBezTo>
                  <a:close/>
                  <a:moveTo>
                    <a:pt x="17" y="80"/>
                  </a:moveTo>
                  <a:cubicBezTo>
                    <a:pt x="16" y="80"/>
                    <a:pt x="15" y="79"/>
                    <a:pt x="15" y="78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14" y="74"/>
                    <a:pt x="15" y="72"/>
                    <a:pt x="16" y="72"/>
                  </a:cubicBezTo>
                  <a:cubicBezTo>
                    <a:pt x="17" y="72"/>
                    <a:pt x="18" y="73"/>
                    <a:pt x="19" y="74"/>
                  </a:cubicBezTo>
                  <a:cubicBezTo>
                    <a:pt x="19" y="77"/>
                    <a:pt x="19" y="77"/>
                    <a:pt x="19" y="77"/>
                  </a:cubicBezTo>
                  <a:cubicBezTo>
                    <a:pt x="20" y="78"/>
                    <a:pt x="19" y="80"/>
                    <a:pt x="17" y="80"/>
                  </a:cubicBezTo>
                  <a:cubicBezTo>
                    <a:pt x="17" y="80"/>
                    <a:pt x="17" y="80"/>
                    <a:pt x="17" y="80"/>
                  </a:cubicBezTo>
                  <a:close/>
                  <a:moveTo>
                    <a:pt x="13" y="62"/>
                  </a:moveTo>
                  <a:cubicBezTo>
                    <a:pt x="12" y="62"/>
                    <a:pt x="11" y="61"/>
                    <a:pt x="11" y="60"/>
                  </a:cubicBezTo>
                  <a:cubicBezTo>
                    <a:pt x="10" y="57"/>
                    <a:pt x="10" y="57"/>
                    <a:pt x="10" y="57"/>
                  </a:cubicBezTo>
                  <a:cubicBezTo>
                    <a:pt x="10" y="56"/>
                    <a:pt x="11" y="54"/>
                    <a:pt x="12" y="54"/>
                  </a:cubicBezTo>
                  <a:cubicBezTo>
                    <a:pt x="14" y="54"/>
                    <a:pt x="15" y="55"/>
                    <a:pt x="15" y="56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16" y="60"/>
                    <a:pt x="15" y="62"/>
                    <a:pt x="14" y="62"/>
                  </a:cubicBezTo>
                  <a:cubicBezTo>
                    <a:pt x="14" y="62"/>
                    <a:pt x="13" y="62"/>
                    <a:pt x="13" y="62"/>
                  </a:cubicBezTo>
                  <a:close/>
                  <a:moveTo>
                    <a:pt x="10" y="44"/>
                  </a:moveTo>
                  <a:cubicBezTo>
                    <a:pt x="9" y="44"/>
                    <a:pt x="8" y="43"/>
                    <a:pt x="7" y="42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7" y="38"/>
                    <a:pt x="7" y="36"/>
                    <a:pt x="9" y="36"/>
                  </a:cubicBezTo>
                  <a:cubicBezTo>
                    <a:pt x="10" y="36"/>
                    <a:pt x="11" y="37"/>
                    <a:pt x="12" y="38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2" y="42"/>
                    <a:pt x="12" y="44"/>
                    <a:pt x="10" y="44"/>
                  </a:cubicBezTo>
                  <a:cubicBezTo>
                    <a:pt x="10" y="44"/>
                    <a:pt x="10" y="44"/>
                    <a:pt x="10" y="44"/>
                  </a:cubicBezTo>
                  <a:close/>
                  <a:moveTo>
                    <a:pt x="6" y="26"/>
                  </a:moveTo>
                  <a:cubicBezTo>
                    <a:pt x="5" y="26"/>
                    <a:pt x="4" y="25"/>
                    <a:pt x="4" y="24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0"/>
                    <a:pt x="4" y="18"/>
                    <a:pt x="5" y="18"/>
                  </a:cubicBezTo>
                  <a:cubicBezTo>
                    <a:pt x="7" y="18"/>
                    <a:pt x="8" y="19"/>
                    <a:pt x="8" y="20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4"/>
                    <a:pt x="8" y="26"/>
                    <a:pt x="7" y="26"/>
                  </a:cubicBezTo>
                  <a:cubicBezTo>
                    <a:pt x="7" y="26"/>
                    <a:pt x="7" y="26"/>
                    <a:pt x="6" y="26"/>
                  </a:cubicBezTo>
                  <a:close/>
                  <a:moveTo>
                    <a:pt x="3" y="8"/>
                  </a:moveTo>
                  <a:cubicBezTo>
                    <a:pt x="2" y="8"/>
                    <a:pt x="1" y="7"/>
                    <a:pt x="1" y="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3" y="0"/>
                    <a:pt x="5" y="1"/>
                    <a:pt x="5" y="2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6" y="6"/>
                    <a:pt x="5" y="8"/>
                    <a:pt x="4" y="8"/>
                  </a:cubicBezTo>
                  <a:cubicBezTo>
                    <a:pt x="3" y="8"/>
                    <a:pt x="3" y="8"/>
                    <a:pt x="3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Arial" panose="020B0604020202020204" pitchFamily="34" charset="0"/>
              </a:endParaRPr>
            </a:p>
          </p:txBody>
        </p:sp>
        <p:sp>
          <p:nvSpPr>
            <p:cNvPr id="85" name="Freeform 52">
              <a:extLst>
                <a:ext uri="{FF2B5EF4-FFF2-40B4-BE49-F238E27FC236}">
                  <a16:creationId xmlns:a16="http://schemas.microsoft.com/office/drawing/2014/main" id="{82BC85AE-082D-4763-A377-94734E07FF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6375" y="1588"/>
              <a:ext cx="9413876" cy="6854825"/>
            </a:xfrm>
            <a:custGeom>
              <a:avLst/>
              <a:gdLst>
                <a:gd name="T0" fmla="*/ 2979 w 2979"/>
                <a:gd name="T1" fmla="*/ 2168 h 2168"/>
                <a:gd name="T2" fmla="*/ 1163 w 2979"/>
                <a:gd name="T3" fmla="*/ 1502 h 2168"/>
                <a:gd name="T4" fmla="*/ 0 w 2979"/>
                <a:gd name="T5" fmla="*/ 1 h 2168"/>
                <a:gd name="T6" fmla="*/ 4 w 2979"/>
                <a:gd name="T7" fmla="*/ 0 h 2168"/>
                <a:gd name="T8" fmla="*/ 2979 w 2979"/>
                <a:gd name="T9" fmla="*/ 2163 h 2168"/>
                <a:gd name="T10" fmla="*/ 2979 w 2979"/>
                <a:gd name="T11" fmla="*/ 2168 h 2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79" h="2168">
                  <a:moveTo>
                    <a:pt x="2979" y="2168"/>
                  </a:moveTo>
                  <a:cubicBezTo>
                    <a:pt x="2322" y="2123"/>
                    <a:pt x="1694" y="1893"/>
                    <a:pt x="1163" y="1502"/>
                  </a:cubicBezTo>
                  <a:cubicBezTo>
                    <a:pt x="642" y="1118"/>
                    <a:pt x="240" y="599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97" y="1224"/>
                    <a:pt x="1664" y="2073"/>
                    <a:pt x="2979" y="2163"/>
                  </a:cubicBezTo>
                  <a:lnTo>
                    <a:pt x="2979" y="21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Arial" panose="020B0604020202020204" pitchFamily="34" charset="0"/>
              </a:endParaRPr>
            </a:p>
          </p:txBody>
        </p:sp>
      </p:grp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7692200" y="1505510"/>
            <a:ext cx="4224527" cy="1822161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32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7692200" y="3670418"/>
            <a:ext cx="4224527" cy="875885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000" b="0" i="0" cap="none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Text Placeholder 2">
            <a:extLst>
              <a:ext uri="{FF2B5EF4-FFF2-40B4-BE49-F238E27FC236}">
                <a16:creationId xmlns:a16="http://schemas.microsoft.com/office/drawing/2014/main" id="{16E3688C-062C-4CE8-80CA-FB7FAF2B294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93439" y="5043572"/>
            <a:ext cx="4224527" cy="187424"/>
          </a:xfrm>
          <a:prstGeom prst="rect">
            <a:avLst/>
          </a:prstGeom>
        </p:spPr>
        <p:txBody>
          <a:bodyPr>
            <a:spAutoFit/>
          </a:bodyPr>
          <a:lstStyle>
            <a:lvl1pPr algn="r">
              <a:defRPr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DRAFT ONLY / CONFIDENTIAL / OFFICIAL USE</a:t>
            </a:r>
          </a:p>
        </p:txBody>
      </p:sp>
      <p:sp>
        <p:nvSpPr>
          <p:cNvPr id="88" name="Picture Placeholder 87">
            <a:extLst>
              <a:ext uri="{FF2B5EF4-FFF2-40B4-BE49-F238E27FC236}">
                <a16:creationId xmlns:a16="http://schemas.microsoft.com/office/drawing/2014/main" id="{4837D809-4FAB-4545-8D04-FCA3AD38C37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65256"/>
            <a:ext cx="5608638" cy="6792745"/>
          </a:xfrm>
          <a:custGeom>
            <a:avLst/>
            <a:gdLst>
              <a:gd name="connsiteX0" fmla="*/ 3271698 w 5608638"/>
              <a:gd name="connsiteY0" fmla="*/ 0 h 6792745"/>
              <a:gd name="connsiteX1" fmla="*/ 5608638 w 5608638"/>
              <a:gd name="connsiteY1" fmla="*/ 2316348 h 6792745"/>
              <a:gd name="connsiteX2" fmla="*/ 5608638 w 5608638"/>
              <a:gd name="connsiteY2" fmla="*/ 2316482 h 6792745"/>
              <a:gd name="connsiteX3" fmla="*/ 1171818 w 5608638"/>
              <a:gd name="connsiteY3" fmla="*/ 6792745 h 6792745"/>
              <a:gd name="connsiteX4" fmla="*/ 0 w 5608638"/>
              <a:gd name="connsiteY4" fmla="*/ 6792745 h 6792745"/>
              <a:gd name="connsiteX5" fmla="*/ 0 w 5608638"/>
              <a:gd name="connsiteY5" fmla="*/ 3300783 h 6792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08638" h="6792745">
                <a:moveTo>
                  <a:pt x="3271698" y="0"/>
                </a:moveTo>
                <a:lnTo>
                  <a:pt x="5608638" y="2316348"/>
                </a:lnTo>
                <a:lnTo>
                  <a:pt x="5608638" y="2316482"/>
                </a:lnTo>
                <a:lnTo>
                  <a:pt x="1171818" y="6792745"/>
                </a:lnTo>
                <a:lnTo>
                  <a:pt x="0" y="6792745"/>
                </a:lnTo>
                <a:lnTo>
                  <a:pt x="0" y="3300783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9" name="Picture Placeholder 88">
            <a:extLst>
              <a:ext uri="{FF2B5EF4-FFF2-40B4-BE49-F238E27FC236}">
                <a16:creationId xmlns:a16="http://schemas.microsoft.com/office/drawing/2014/main" id="{C903EBB3-EC1D-4EA4-BA96-288A6F48799F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173304" y="3227555"/>
            <a:ext cx="5913296" cy="3616158"/>
          </a:xfrm>
          <a:custGeom>
            <a:avLst/>
            <a:gdLst>
              <a:gd name="connsiteX0" fmla="*/ 3584294 w 5913296"/>
              <a:gd name="connsiteY0" fmla="*/ 0 h 3616158"/>
              <a:gd name="connsiteX1" fmla="*/ 5913296 w 5913296"/>
              <a:gd name="connsiteY1" fmla="*/ 2308480 h 3616158"/>
              <a:gd name="connsiteX2" fmla="*/ 5913296 w 5913296"/>
              <a:gd name="connsiteY2" fmla="*/ 2324491 h 3616158"/>
              <a:gd name="connsiteX3" fmla="*/ 4633010 w 5913296"/>
              <a:gd name="connsiteY3" fmla="*/ 3616158 h 3616158"/>
              <a:gd name="connsiteX4" fmla="*/ 0 w 5913296"/>
              <a:gd name="connsiteY4" fmla="*/ 3616158 h 3616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13296" h="3616158">
                <a:moveTo>
                  <a:pt x="3584294" y="0"/>
                </a:moveTo>
                <a:lnTo>
                  <a:pt x="5913296" y="2308480"/>
                </a:lnTo>
                <a:lnTo>
                  <a:pt x="5913296" y="2324491"/>
                </a:lnTo>
                <a:lnTo>
                  <a:pt x="4633010" y="3616158"/>
                </a:lnTo>
                <a:lnTo>
                  <a:pt x="0" y="3616158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90" name="Picture 89">
            <a:extLst>
              <a:ext uri="{FF2B5EF4-FFF2-40B4-BE49-F238E27FC236}">
                <a16:creationId xmlns:a16="http://schemas.microsoft.com/office/drawing/2014/main" id="{6572E5AB-58E2-4C75-938B-A552249725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404" y="213798"/>
            <a:ext cx="3123381" cy="795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24633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int 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>
            <a:extLst>
              <a:ext uri="{FF2B5EF4-FFF2-40B4-BE49-F238E27FC236}">
                <a16:creationId xmlns:a16="http://schemas.microsoft.com/office/drawing/2014/main" id="{B5344803-4570-4697-85EE-399C2291914B}"/>
              </a:ext>
            </a:extLst>
          </p:cNvPr>
          <p:cNvGrpSpPr/>
          <p:nvPr userDrawn="1"/>
        </p:nvGrpSpPr>
        <p:grpSpPr>
          <a:xfrm>
            <a:off x="2765424" y="1588"/>
            <a:ext cx="9426575" cy="6856412"/>
            <a:chOff x="2765425" y="11113"/>
            <a:chExt cx="9394826" cy="6829426"/>
          </a:xfrm>
        </p:grpSpPr>
        <p:sp>
          <p:nvSpPr>
            <p:cNvPr id="78" name="Freeform 46">
              <a:extLst>
                <a:ext uri="{FF2B5EF4-FFF2-40B4-BE49-F238E27FC236}">
                  <a16:creationId xmlns:a16="http://schemas.microsoft.com/office/drawing/2014/main" id="{89E3E897-C479-4F88-9844-84F8E619BF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5425" y="11113"/>
              <a:ext cx="4800600" cy="5467350"/>
            </a:xfrm>
            <a:custGeom>
              <a:avLst/>
              <a:gdLst>
                <a:gd name="T0" fmla="*/ 1486 w 1519"/>
                <a:gd name="T1" fmla="*/ 1378 h 1729"/>
                <a:gd name="T2" fmla="*/ 1486 w 1519"/>
                <a:gd name="T3" fmla="*/ 1378 h 1729"/>
                <a:gd name="T4" fmla="*/ 1486 w 1519"/>
                <a:gd name="T5" fmla="*/ 1344 h 1729"/>
                <a:gd name="T6" fmla="*/ 1486 w 1519"/>
                <a:gd name="T7" fmla="*/ 1344 h 1729"/>
                <a:gd name="T8" fmla="*/ 821 w 1519"/>
                <a:gd name="T9" fmla="*/ 0 h 1729"/>
                <a:gd name="T10" fmla="*/ 0 w 1519"/>
                <a:gd name="T11" fmla="*/ 0 h 1729"/>
                <a:gd name="T12" fmla="*/ 1486 w 1519"/>
                <a:gd name="T13" fmla="*/ 1710 h 1729"/>
                <a:gd name="T14" fmla="*/ 1519 w 1519"/>
                <a:gd name="T15" fmla="*/ 1729 h 1729"/>
                <a:gd name="T16" fmla="*/ 1486 w 1519"/>
                <a:gd name="T17" fmla="*/ 1378 h 1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9" h="1729">
                  <a:moveTo>
                    <a:pt x="1486" y="1378"/>
                  </a:moveTo>
                  <a:cubicBezTo>
                    <a:pt x="1486" y="1378"/>
                    <a:pt x="1486" y="1378"/>
                    <a:pt x="1486" y="1378"/>
                  </a:cubicBezTo>
                  <a:cubicBezTo>
                    <a:pt x="1486" y="1366"/>
                    <a:pt x="1486" y="1355"/>
                    <a:pt x="1486" y="1344"/>
                  </a:cubicBezTo>
                  <a:cubicBezTo>
                    <a:pt x="1486" y="1344"/>
                    <a:pt x="1486" y="1344"/>
                    <a:pt x="1486" y="1344"/>
                  </a:cubicBezTo>
                  <a:cubicBezTo>
                    <a:pt x="1147" y="977"/>
                    <a:pt x="910" y="514"/>
                    <a:pt x="82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1" y="723"/>
                    <a:pt x="818" y="1324"/>
                    <a:pt x="1486" y="1710"/>
                  </a:cubicBezTo>
                  <a:cubicBezTo>
                    <a:pt x="1497" y="1716"/>
                    <a:pt x="1508" y="1723"/>
                    <a:pt x="1519" y="1729"/>
                  </a:cubicBezTo>
                  <a:cubicBezTo>
                    <a:pt x="1497" y="1615"/>
                    <a:pt x="1486" y="1498"/>
                    <a:pt x="1486" y="1378"/>
                  </a:cubicBezTo>
                  <a:close/>
                </a:path>
              </a:pathLst>
            </a:custGeom>
            <a:solidFill>
              <a:schemeClr val="bg1">
                <a:lumMod val="75000"/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Arial" panose="020B0604020202020204" pitchFamily="34" charset="0"/>
              </a:endParaRPr>
            </a:p>
          </p:txBody>
        </p:sp>
        <p:sp>
          <p:nvSpPr>
            <p:cNvPr id="79" name="Freeform 47">
              <a:extLst>
                <a:ext uri="{FF2B5EF4-FFF2-40B4-BE49-F238E27FC236}">
                  <a16:creationId xmlns:a16="http://schemas.microsoft.com/office/drawing/2014/main" id="{F22054DE-27F2-47A6-B4F6-D614377D51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9400" y="11113"/>
              <a:ext cx="4060825" cy="4249738"/>
            </a:xfrm>
            <a:custGeom>
              <a:avLst/>
              <a:gdLst>
                <a:gd name="T0" fmla="*/ 665 w 1285"/>
                <a:gd name="T1" fmla="*/ 0 h 1344"/>
                <a:gd name="T2" fmla="*/ 0 w 1285"/>
                <a:gd name="T3" fmla="*/ 0 h 1344"/>
                <a:gd name="T4" fmla="*/ 665 w 1285"/>
                <a:gd name="T5" fmla="*/ 1344 h 1344"/>
                <a:gd name="T6" fmla="*/ 665 w 1285"/>
                <a:gd name="T7" fmla="*/ 1344 h 1344"/>
                <a:gd name="T8" fmla="*/ 1285 w 1285"/>
                <a:gd name="T9" fmla="*/ 0 h 1344"/>
                <a:gd name="T10" fmla="*/ 665 w 1285"/>
                <a:gd name="T11" fmla="*/ 0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5" h="1344">
                  <a:moveTo>
                    <a:pt x="66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9" y="514"/>
                    <a:pt x="326" y="977"/>
                    <a:pt x="665" y="1344"/>
                  </a:cubicBezTo>
                  <a:cubicBezTo>
                    <a:pt x="665" y="1344"/>
                    <a:pt x="665" y="1344"/>
                    <a:pt x="665" y="1344"/>
                  </a:cubicBezTo>
                  <a:cubicBezTo>
                    <a:pt x="675" y="809"/>
                    <a:pt x="912" y="330"/>
                    <a:pt x="1285" y="0"/>
                  </a:cubicBezTo>
                  <a:lnTo>
                    <a:pt x="665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Arial" panose="020B0604020202020204" pitchFamily="34" charset="0"/>
              </a:endParaRPr>
            </a:p>
          </p:txBody>
        </p:sp>
        <p:sp>
          <p:nvSpPr>
            <p:cNvPr id="80" name="Freeform 48">
              <a:extLst>
                <a:ext uri="{FF2B5EF4-FFF2-40B4-BE49-F238E27FC236}">
                  <a16:creationId xmlns:a16="http://schemas.microsoft.com/office/drawing/2014/main" id="{67F1C9E5-15FC-4911-9A08-FC0EDFE4788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66026" y="5478463"/>
              <a:ext cx="4462463" cy="1362075"/>
            </a:xfrm>
            <a:custGeom>
              <a:avLst/>
              <a:gdLst>
                <a:gd name="T0" fmla="*/ 0 w 1412"/>
                <a:gd name="T1" fmla="*/ 0 h 431"/>
                <a:gd name="T2" fmla="*/ 141 w 1412"/>
                <a:gd name="T3" fmla="*/ 431 h 431"/>
                <a:gd name="T4" fmla="*/ 1412 w 1412"/>
                <a:gd name="T5" fmla="*/ 431 h 431"/>
                <a:gd name="T6" fmla="*/ 0 w 1412"/>
                <a:gd name="T7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12" h="431">
                  <a:moveTo>
                    <a:pt x="0" y="0"/>
                  </a:moveTo>
                  <a:cubicBezTo>
                    <a:pt x="29" y="151"/>
                    <a:pt x="77" y="296"/>
                    <a:pt x="141" y="431"/>
                  </a:cubicBezTo>
                  <a:cubicBezTo>
                    <a:pt x="1412" y="431"/>
                    <a:pt x="1412" y="431"/>
                    <a:pt x="1412" y="431"/>
                  </a:cubicBezTo>
                  <a:cubicBezTo>
                    <a:pt x="902" y="390"/>
                    <a:pt x="424" y="238"/>
                    <a:pt x="0" y="0"/>
                  </a:cubicBezTo>
                  <a:close/>
                </a:path>
              </a:pathLst>
            </a:custGeom>
            <a:solidFill>
              <a:schemeClr val="bg1">
                <a:lumMod val="75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Arial" panose="020B0604020202020204" pitchFamily="34" charset="0"/>
              </a:endParaRPr>
            </a:p>
          </p:txBody>
        </p:sp>
        <p:sp>
          <p:nvSpPr>
            <p:cNvPr id="81" name="Freeform 49">
              <a:extLst>
                <a:ext uri="{FF2B5EF4-FFF2-40B4-BE49-F238E27FC236}">
                  <a16:creationId xmlns:a16="http://schemas.microsoft.com/office/drawing/2014/main" id="{7821DF6E-C7B3-46DB-A33F-4383CBEE0EFA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1251" y="4260851"/>
              <a:ext cx="4699000" cy="2579688"/>
            </a:xfrm>
            <a:custGeom>
              <a:avLst/>
              <a:gdLst>
                <a:gd name="T0" fmla="*/ 1487 w 1487"/>
                <a:gd name="T1" fmla="*/ 816 h 816"/>
                <a:gd name="T2" fmla="*/ 1487 w 1487"/>
                <a:gd name="T3" fmla="*/ 814 h 816"/>
                <a:gd name="T4" fmla="*/ 0 w 1487"/>
                <a:gd name="T5" fmla="*/ 0 h 816"/>
                <a:gd name="T6" fmla="*/ 0 w 1487"/>
                <a:gd name="T7" fmla="*/ 34 h 816"/>
                <a:gd name="T8" fmla="*/ 0 w 1487"/>
                <a:gd name="T9" fmla="*/ 34 h 816"/>
                <a:gd name="T10" fmla="*/ 33 w 1487"/>
                <a:gd name="T11" fmla="*/ 385 h 816"/>
                <a:gd name="T12" fmla="*/ 1445 w 1487"/>
                <a:gd name="T13" fmla="*/ 816 h 816"/>
                <a:gd name="T14" fmla="*/ 1487 w 1487"/>
                <a:gd name="T15" fmla="*/ 816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87" h="816">
                  <a:moveTo>
                    <a:pt x="1487" y="816"/>
                  </a:moveTo>
                  <a:cubicBezTo>
                    <a:pt x="1487" y="814"/>
                    <a:pt x="1487" y="814"/>
                    <a:pt x="1487" y="814"/>
                  </a:cubicBezTo>
                  <a:cubicBezTo>
                    <a:pt x="904" y="711"/>
                    <a:pt x="386" y="418"/>
                    <a:pt x="0" y="0"/>
                  </a:cubicBezTo>
                  <a:cubicBezTo>
                    <a:pt x="0" y="11"/>
                    <a:pt x="0" y="22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4"/>
                    <a:pt x="11" y="271"/>
                    <a:pt x="33" y="385"/>
                  </a:cubicBezTo>
                  <a:cubicBezTo>
                    <a:pt x="457" y="623"/>
                    <a:pt x="935" y="775"/>
                    <a:pt x="1445" y="816"/>
                  </a:cubicBezTo>
                  <a:lnTo>
                    <a:pt x="1487" y="816"/>
                  </a:lnTo>
                  <a:close/>
                </a:path>
              </a:pathLst>
            </a:custGeom>
            <a:solidFill>
              <a:schemeClr val="bg1">
                <a:lumMod val="75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Arial" panose="020B0604020202020204" pitchFamily="34" charset="0"/>
              </a:endParaRPr>
            </a:p>
          </p:txBody>
        </p:sp>
        <p:sp>
          <p:nvSpPr>
            <p:cNvPr id="82" name="Freeform 50">
              <a:extLst>
                <a:ext uri="{FF2B5EF4-FFF2-40B4-BE49-F238E27FC236}">
                  <a16:creationId xmlns:a16="http://schemas.microsoft.com/office/drawing/2014/main" id="{3DEFC86F-BED7-47C6-97D3-B668AFC4B437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1251" y="11113"/>
              <a:ext cx="4699000" cy="6823075"/>
            </a:xfrm>
            <a:custGeom>
              <a:avLst/>
              <a:gdLst>
                <a:gd name="T0" fmla="*/ 0 w 1487"/>
                <a:gd name="T1" fmla="*/ 1344 h 2158"/>
                <a:gd name="T2" fmla="*/ 1487 w 1487"/>
                <a:gd name="T3" fmla="*/ 2158 h 2158"/>
                <a:gd name="T4" fmla="*/ 1487 w 1487"/>
                <a:gd name="T5" fmla="*/ 0 h 2158"/>
                <a:gd name="T6" fmla="*/ 620 w 1487"/>
                <a:gd name="T7" fmla="*/ 0 h 2158"/>
                <a:gd name="T8" fmla="*/ 0 w 1487"/>
                <a:gd name="T9" fmla="*/ 1344 h 2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7" h="2158">
                  <a:moveTo>
                    <a:pt x="0" y="1344"/>
                  </a:moveTo>
                  <a:cubicBezTo>
                    <a:pt x="386" y="1762"/>
                    <a:pt x="904" y="2055"/>
                    <a:pt x="1487" y="2158"/>
                  </a:cubicBezTo>
                  <a:cubicBezTo>
                    <a:pt x="1487" y="0"/>
                    <a:pt x="1487" y="0"/>
                    <a:pt x="1487" y="0"/>
                  </a:cubicBezTo>
                  <a:cubicBezTo>
                    <a:pt x="620" y="0"/>
                    <a:pt x="620" y="0"/>
                    <a:pt x="620" y="0"/>
                  </a:cubicBezTo>
                  <a:cubicBezTo>
                    <a:pt x="247" y="330"/>
                    <a:pt x="10" y="809"/>
                    <a:pt x="0" y="1344"/>
                  </a:cubicBezTo>
                  <a:close/>
                </a:path>
              </a:pathLst>
            </a:custGeom>
            <a:solidFill>
              <a:schemeClr val="bg1">
                <a:lumMod val="75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Arial" panose="020B0604020202020204" pitchFamily="34" charset="0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FCC0D218-5C62-41F9-BE5C-6E0696D0E199}"/>
              </a:ext>
            </a:extLst>
          </p:cNvPr>
          <p:cNvGrpSpPr/>
          <p:nvPr userDrawn="1"/>
        </p:nvGrpSpPr>
        <p:grpSpPr>
          <a:xfrm>
            <a:off x="2736849" y="1588"/>
            <a:ext cx="9483725" cy="6854825"/>
            <a:chOff x="2746375" y="1588"/>
            <a:chExt cx="9420226" cy="6854825"/>
          </a:xfrm>
          <a:solidFill>
            <a:schemeClr val="bg2"/>
          </a:solidFill>
        </p:grpSpPr>
        <p:sp>
          <p:nvSpPr>
            <p:cNvPr id="84" name="Freeform 51">
              <a:extLst>
                <a:ext uri="{FF2B5EF4-FFF2-40B4-BE49-F238E27FC236}">
                  <a16:creationId xmlns:a16="http://schemas.microsoft.com/office/drawing/2014/main" id="{664B4941-CE6B-4EDA-A21D-1A69757C64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62575" y="33338"/>
              <a:ext cx="6804026" cy="6810375"/>
            </a:xfrm>
            <a:custGeom>
              <a:avLst/>
              <a:gdLst>
                <a:gd name="T0" fmla="*/ 2117 w 2153"/>
                <a:gd name="T1" fmla="*/ 2145 h 2154"/>
                <a:gd name="T2" fmla="*/ 2061 w 2153"/>
                <a:gd name="T3" fmla="*/ 2132 h 2154"/>
                <a:gd name="T4" fmla="*/ 2004 w 2153"/>
                <a:gd name="T5" fmla="*/ 2119 h 2154"/>
                <a:gd name="T6" fmla="*/ 1948 w 2153"/>
                <a:gd name="T7" fmla="*/ 2107 h 2154"/>
                <a:gd name="T8" fmla="*/ 1896 w 2153"/>
                <a:gd name="T9" fmla="*/ 2096 h 2154"/>
                <a:gd name="T10" fmla="*/ 1846 w 2153"/>
                <a:gd name="T11" fmla="*/ 2081 h 2154"/>
                <a:gd name="T12" fmla="*/ 1794 w 2153"/>
                <a:gd name="T13" fmla="*/ 2065 h 2154"/>
                <a:gd name="T14" fmla="*/ 1759 w 2153"/>
                <a:gd name="T15" fmla="*/ 2053 h 2154"/>
                <a:gd name="T16" fmla="*/ 1709 w 2153"/>
                <a:gd name="T17" fmla="*/ 2033 h 2154"/>
                <a:gd name="T18" fmla="*/ 1656 w 2153"/>
                <a:gd name="T19" fmla="*/ 2010 h 2154"/>
                <a:gd name="T20" fmla="*/ 1602 w 2153"/>
                <a:gd name="T21" fmla="*/ 1989 h 2154"/>
                <a:gd name="T22" fmla="*/ 1548 w 2153"/>
                <a:gd name="T23" fmla="*/ 1968 h 2154"/>
                <a:gd name="T24" fmla="*/ 1499 w 2153"/>
                <a:gd name="T25" fmla="*/ 1949 h 2154"/>
                <a:gd name="T26" fmla="*/ 1452 w 2153"/>
                <a:gd name="T27" fmla="*/ 1926 h 2154"/>
                <a:gd name="T28" fmla="*/ 1403 w 2153"/>
                <a:gd name="T29" fmla="*/ 1902 h 2154"/>
                <a:gd name="T30" fmla="*/ 1371 w 2153"/>
                <a:gd name="T31" fmla="*/ 1884 h 2154"/>
                <a:gd name="T32" fmla="*/ 1324 w 2153"/>
                <a:gd name="T33" fmla="*/ 1857 h 2154"/>
                <a:gd name="T34" fmla="*/ 1276 w 2153"/>
                <a:gd name="T35" fmla="*/ 1826 h 2154"/>
                <a:gd name="T36" fmla="*/ 1226 w 2153"/>
                <a:gd name="T37" fmla="*/ 1796 h 2154"/>
                <a:gd name="T38" fmla="*/ 1176 w 2153"/>
                <a:gd name="T39" fmla="*/ 1767 h 2154"/>
                <a:gd name="T40" fmla="*/ 1131 w 2153"/>
                <a:gd name="T41" fmla="*/ 1740 h 2154"/>
                <a:gd name="T42" fmla="*/ 1088 w 2153"/>
                <a:gd name="T43" fmla="*/ 1711 h 2154"/>
                <a:gd name="T44" fmla="*/ 1044 w 2153"/>
                <a:gd name="T45" fmla="*/ 1679 h 2154"/>
                <a:gd name="T46" fmla="*/ 1015 w 2153"/>
                <a:gd name="T47" fmla="*/ 1657 h 2154"/>
                <a:gd name="T48" fmla="*/ 973 w 2153"/>
                <a:gd name="T49" fmla="*/ 1622 h 2154"/>
                <a:gd name="T50" fmla="*/ 930 w 2153"/>
                <a:gd name="T51" fmla="*/ 1584 h 2154"/>
                <a:gd name="T52" fmla="*/ 886 w 2153"/>
                <a:gd name="T53" fmla="*/ 1547 h 2154"/>
                <a:gd name="T54" fmla="*/ 841 w 2153"/>
                <a:gd name="T55" fmla="*/ 1510 h 2154"/>
                <a:gd name="T56" fmla="*/ 801 w 2153"/>
                <a:gd name="T57" fmla="*/ 1477 h 2154"/>
                <a:gd name="T58" fmla="*/ 763 w 2153"/>
                <a:gd name="T59" fmla="*/ 1441 h 2154"/>
                <a:gd name="T60" fmla="*/ 725 w 2153"/>
                <a:gd name="T61" fmla="*/ 1402 h 2154"/>
                <a:gd name="T62" fmla="*/ 700 w 2153"/>
                <a:gd name="T63" fmla="*/ 1376 h 2154"/>
                <a:gd name="T64" fmla="*/ 664 w 2153"/>
                <a:gd name="T65" fmla="*/ 1335 h 2154"/>
                <a:gd name="T66" fmla="*/ 627 w 2153"/>
                <a:gd name="T67" fmla="*/ 1291 h 2154"/>
                <a:gd name="T68" fmla="*/ 589 w 2153"/>
                <a:gd name="T69" fmla="*/ 1247 h 2154"/>
                <a:gd name="T70" fmla="*/ 551 w 2153"/>
                <a:gd name="T71" fmla="*/ 1204 h 2154"/>
                <a:gd name="T72" fmla="*/ 516 w 2153"/>
                <a:gd name="T73" fmla="*/ 1165 h 2154"/>
                <a:gd name="T74" fmla="*/ 485 w 2153"/>
                <a:gd name="T75" fmla="*/ 1123 h 2154"/>
                <a:gd name="T76" fmla="*/ 454 w 2153"/>
                <a:gd name="T77" fmla="*/ 1080 h 2154"/>
                <a:gd name="T78" fmla="*/ 433 w 2153"/>
                <a:gd name="T79" fmla="*/ 1050 h 2154"/>
                <a:gd name="T80" fmla="*/ 404 w 2153"/>
                <a:gd name="T81" fmla="*/ 1004 h 2154"/>
                <a:gd name="T82" fmla="*/ 374 w 2153"/>
                <a:gd name="T83" fmla="*/ 954 h 2154"/>
                <a:gd name="T84" fmla="*/ 344 w 2153"/>
                <a:gd name="T85" fmla="*/ 905 h 2154"/>
                <a:gd name="T86" fmla="*/ 313 w 2153"/>
                <a:gd name="T87" fmla="*/ 857 h 2154"/>
                <a:gd name="T88" fmla="*/ 285 w 2153"/>
                <a:gd name="T89" fmla="*/ 812 h 2154"/>
                <a:gd name="T90" fmla="*/ 261 w 2153"/>
                <a:gd name="T91" fmla="*/ 766 h 2154"/>
                <a:gd name="T92" fmla="*/ 238 w 2153"/>
                <a:gd name="T93" fmla="*/ 719 h 2154"/>
                <a:gd name="T94" fmla="*/ 222 w 2153"/>
                <a:gd name="T95" fmla="*/ 686 h 2154"/>
                <a:gd name="T96" fmla="*/ 199 w 2153"/>
                <a:gd name="T97" fmla="*/ 636 h 2154"/>
                <a:gd name="T98" fmla="*/ 178 w 2153"/>
                <a:gd name="T99" fmla="*/ 582 h 2154"/>
                <a:gd name="T100" fmla="*/ 156 w 2153"/>
                <a:gd name="T101" fmla="*/ 529 h 2154"/>
                <a:gd name="T102" fmla="*/ 133 w 2153"/>
                <a:gd name="T103" fmla="*/ 476 h 2154"/>
                <a:gd name="T104" fmla="*/ 113 w 2153"/>
                <a:gd name="T105" fmla="*/ 428 h 2154"/>
                <a:gd name="T106" fmla="*/ 96 w 2153"/>
                <a:gd name="T107" fmla="*/ 379 h 2154"/>
                <a:gd name="T108" fmla="*/ 81 w 2153"/>
                <a:gd name="T109" fmla="*/ 328 h 2154"/>
                <a:gd name="T110" fmla="*/ 71 w 2153"/>
                <a:gd name="T111" fmla="*/ 293 h 2154"/>
                <a:gd name="T112" fmla="*/ 56 w 2153"/>
                <a:gd name="T113" fmla="*/ 240 h 2154"/>
                <a:gd name="T114" fmla="*/ 44 w 2153"/>
                <a:gd name="T115" fmla="*/ 184 h 2154"/>
                <a:gd name="T116" fmla="*/ 30 w 2153"/>
                <a:gd name="T117" fmla="*/ 128 h 2154"/>
                <a:gd name="T118" fmla="*/ 16 w 2153"/>
                <a:gd name="T119" fmla="*/ 72 h 2154"/>
                <a:gd name="T120" fmla="*/ 3 w 2153"/>
                <a:gd name="T121" fmla="*/ 21 h 2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153" h="2154">
                  <a:moveTo>
                    <a:pt x="2151" y="2154"/>
                  </a:moveTo>
                  <a:cubicBezTo>
                    <a:pt x="2151" y="2154"/>
                    <a:pt x="2150" y="2154"/>
                    <a:pt x="2150" y="2154"/>
                  </a:cubicBezTo>
                  <a:cubicBezTo>
                    <a:pt x="2147" y="2153"/>
                    <a:pt x="2147" y="2153"/>
                    <a:pt x="2147" y="2153"/>
                  </a:cubicBezTo>
                  <a:cubicBezTo>
                    <a:pt x="2146" y="2153"/>
                    <a:pt x="2145" y="2152"/>
                    <a:pt x="2145" y="2151"/>
                  </a:cubicBezTo>
                  <a:cubicBezTo>
                    <a:pt x="2146" y="2149"/>
                    <a:pt x="2147" y="2149"/>
                    <a:pt x="2148" y="2149"/>
                  </a:cubicBezTo>
                  <a:cubicBezTo>
                    <a:pt x="2151" y="2149"/>
                    <a:pt x="2151" y="2149"/>
                    <a:pt x="2151" y="2149"/>
                  </a:cubicBezTo>
                  <a:cubicBezTo>
                    <a:pt x="2152" y="2149"/>
                    <a:pt x="2153" y="2151"/>
                    <a:pt x="2153" y="2152"/>
                  </a:cubicBezTo>
                  <a:cubicBezTo>
                    <a:pt x="2153" y="2153"/>
                    <a:pt x="2152" y="2154"/>
                    <a:pt x="2151" y="2154"/>
                  </a:cubicBezTo>
                  <a:close/>
                  <a:moveTo>
                    <a:pt x="2133" y="2151"/>
                  </a:moveTo>
                  <a:cubicBezTo>
                    <a:pt x="2133" y="2151"/>
                    <a:pt x="2132" y="2151"/>
                    <a:pt x="2132" y="2151"/>
                  </a:cubicBezTo>
                  <a:cubicBezTo>
                    <a:pt x="2129" y="2150"/>
                    <a:pt x="2129" y="2150"/>
                    <a:pt x="2129" y="2150"/>
                  </a:cubicBezTo>
                  <a:cubicBezTo>
                    <a:pt x="2128" y="2150"/>
                    <a:pt x="2127" y="2149"/>
                    <a:pt x="2127" y="2147"/>
                  </a:cubicBezTo>
                  <a:cubicBezTo>
                    <a:pt x="2128" y="2146"/>
                    <a:pt x="2129" y="2145"/>
                    <a:pt x="2130" y="2145"/>
                  </a:cubicBezTo>
                  <a:cubicBezTo>
                    <a:pt x="2133" y="2146"/>
                    <a:pt x="2133" y="2146"/>
                    <a:pt x="2133" y="2146"/>
                  </a:cubicBezTo>
                  <a:cubicBezTo>
                    <a:pt x="2134" y="2146"/>
                    <a:pt x="2135" y="2147"/>
                    <a:pt x="2135" y="2149"/>
                  </a:cubicBezTo>
                  <a:cubicBezTo>
                    <a:pt x="2135" y="2150"/>
                    <a:pt x="2134" y="2151"/>
                    <a:pt x="2133" y="2151"/>
                  </a:cubicBezTo>
                  <a:close/>
                  <a:moveTo>
                    <a:pt x="2115" y="2147"/>
                  </a:moveTo>
                  <a:cubicBezTo>
                    <a:pt x="2114" y="2147"/>
                    <a:pt x="2114" y="2147"/>
                    <a:pt x="2114" y="2147"/>
                  </a:cubicBezTo>
                  <a:cubicBezTo>
                    <a:pt x="2111" y="2147"/>
                    <a:pt x="2111" y="2147"/>
                    <a:pt x="2111" y="2147"/>
                  </a:cubicBezTo>
                  <a:cubicBezTo>
                    <a:pt x="2110" y="2146"/>
                    <a:pt x="2109" y="2145"/>
                    <a:pt x="2109" y="2144"/>
                  </a:cubicBezTo>
                  <a:cubicBezTo>
                    <a:pt x="2110" y="2143"/>
                    <a:pt x="2111" y="2142"/>
                    <a:pt x="2112" y="2142"/>
                  </a:cubicBezTo>
                  <a:cubicBezTo>
                    <a:pt x="2115" y="2143"/>
                    <a:pt x="2115" y="2143"/>
                    <a:pt x="2115" y="2143"/>
                  </a:cubicBezTo>
                  <a:cubicBezTo>
                    <a:pt x="2116" y="2143"/>
                    <a:pt x="2117" y="2144"/>
                    <a:pt x="2117" y="2145"/>
                  </a:cubicBezTo>
                  <a:cubicBezTo>
                    <a:pt x="2117" y="2147"/>
                    <a:pt x="2116" y="2147"/>
                    <a:pt x="2115" y="2147"/>
                  </a:cubicBezTo>
                  <a:close/>
                  <a:moveTo>
                    <a:pt x="2097" y="2144"/>
                  </a:moveTo>
                  <a:cubicBezTo>
                    <a:pt x="2096" y="2144"/>
                    <a:pt x="2096" y="2144"/>
                    <a:pt x="2096" y="2144"/>
                  </a:cubicBezTo>
                  <a:cubicBezTo>
                    <a:pt x="2093" y="2143"/>
                    <a:pt x="2093" y="2143"/>
                    <a:pt x="2093" y="2143"/>
                  </a:cubicBezTo>
                  <a:cubicBezTo>
                    <a:pt x="2092" y="2143"/>
                    <a:pt x="2091" y="2142"/>
                    <a:pt x="2091" y="2140"/>
                  </a:cubicBezTo>
                  <a:cubicBezTo>
                    <a:pt x="2092" y="2139"/>
                    <a:pt x="2093" y="2138"/>
                    <a:pt x="2094" y="2138"/>
                  </a:cubicBezTo>
                  <a:cubicBezTo>
                    <a:pt x="2097" y="2139"/>
                    <a:pt x="2097" y="2139"/>
                    <a:pt x="2097" y="2139"/>
                  </a:cubicBezTo>
                  <a:cubicBezTo>
                    <a:pt x="2098" y="2139"/>
                    <a:pt x="2099" y="2141"/>
                    <a:pt x="2099" y="2142"/>
                  </a:cubicBezTo>
                  <a:cubicBezTo>
                    <a:pt x="2099" y="2143"/>
                    <a:pt x="2098" y="2144"/>
                    <a:pt x="2097" y="2144"/>
                  </a:cubicBezTo>
                  <a:close/>
                  <a:moveTo>
                    <a:pt x="2079" y="2140"/>
                  </a:moveTo>
                  <a:cubicBezTo>
                    <a:pt x="2078" y="2140"/>
                    <a:pt x="2078" y="2140"/>
                    <a:pt x="2078" y="2140"/>
                  </a:cubicBezTo>
                  <a:cubicBezTo>
                    <a:pt x="2075" y="2139"/>
                    <a:pt x="2075" y="2139"/>
                    <a:pt x="2075" y="2139"/>
                  </a:cubicBezTo>
                  <a:cubicBezTo>
                    <a:pt x="2074" y="2139"/>
                    <a:pt x="2073" y="2138"/>
                    <a:pt x="2073" y="2137"/>
                  </a:cubicBezTo>
                  <a:cubicBezTo>
                    <a:pt x="2074" y="2135"/>
                    <a:pt x="2075" y="2135"/>
                    <a:pt x="2076" y="2135"/>
                  </a:cubicBezTo>
                  <a:cubicBezTo>
                    <a:pt x="2079" y="2135"/>
                    <a:pt x="2079" y="2135"/>
                    <a:pt x="2079" y="2135"/>
                  </a:cubicBezTo>
                  <a:cubicBezTo>
                    <a:pt x="2080" y="2136"/>
                    <a:pt x="2081" y="2137"/>
                    <a:pt x="2081" y="2138"/>
                  </a:cubicBezTo>
                  <a:cubicBezTo>
                    <a:pt x="2081" y="2139"/>
                    <a:pt x="2080" y="2140"/>
                    <a:pt x="2079" y="2140"/>
                  </a:cubicBezTo>
                  <a:close/>
                  <a:moveTo>
                    <a:pt x="2061" y="2136"/>
                  </a:moveTo>
                  <a:cubicBezTo>
                    <a:pt x="2060" y="2136"/>
                    <a:pt x="2060" y="2136"/>
                    <a:pt x="2060" y="2136"/>
                  </a:cubicBezTo>
                  <a:cubicBezTo>
                    <a:pt x="2057" y="2136"/>
                    <a:pt x="2057" y="2136"/>
                    <a:pt x="2057" y="2136"/>
                  </a:cubicBezTo>
                  <a:cubicBezTo>
                    <a:pt x="2056" y="2135"/>
                    <a:pt x="2055" y="2134"/>
                    <a:pt x="2055" y="2133"/>
                  </a:cubicBezTo>
                  <a:cubicBezTo>
                    <a:pt x="2056" y="2132"/>
                    <a:pt x="2057" y="2131"/>
                    <a:pt x="2058" y="2131"/>
                  </a:cubicBezTo>
                  <a:cubicBezTo>
                    <a:pt x="2061" y="2132"/>
                    <a:pt x="2061" y="2132"/>
                    <a:pt x="2061" y="2132"/>
                  </a:cubicBezTo>
                  <a:cubicBezTo>
                    <a:pt x="2062" y="2132"/>
                    <a:pt x="2063" y="2133"/>
                    <a:pt x="2063" y="2134"/>
                  </a:cubicBezTo>
                  <a:cubicBezTo>
                    <a:pt x="2063" y="2136"/>
                    <a:pt x="2062" y="2136"/>
                    <a:pt x="2061" y="2136"/>
                  </a:cubicBezTo>
                  <a:close/>
                  <a:moveTo>
                    <a:pt x="2043" y="2132"/>
                  </a:moveTo>
                  <a:cubicBezTo>
                    <a:pt x="2043" y="2132"/>
                    <a:pt x="2042" y="2132"/>
                    <a:pt x="2042" y="2132"/>
                  </a:cubicBezTo>
                  <a:cubicBezTo>
                    <a:pt x="2039" y="2132"/>
                    <a:pt x="2039" y="2132"/>
                    <a:pt x="2039" y="2132"/>
                  </a:cubicBezTo>
                  <a:cubicBezTo>
                    <a:pt x="2038" y="2131"/>
                    <a:pt x="2037" y="2130"/>
                    <a:pt x="2037" y="2129"/>
                  </a:cubicBezTo>
                  <a:cubicBezTo>
                    <a:pt x="2038" y="2128"/>
                    <a:pt x="2039" y="2127"/>
                    <a:pt x="2040" y="2127"/>
                  </a:cubicBezTo>
                  <a:cubicBezTo>
                    <a:pt x="2043" y="2128"/>
                    <a:pt x="2043" y="2128"/>
                    <a:pt x="2043" y="2128"/>
                  </a:cubicBezTo>
                  <a:cubicBezTo>
                    <a:pt x="2044" y="2128"/>
                    <a:pt x="2045" y="2129"/>
                    <a:pt x="2045" y="2131"/>
                  </a:cubicBezTo>
                  <a:cubicBezTo>
                    <a:pt x="2045" y="2132"/>
                    <a:pt x="2044" y="2132"/>
                    <a:pt x="2043" y="2132"/>
                  </a:cubicBezTo>
                  <a:close/>
                  <a:moveTo>
                    <a:pt x="2025" y="2128"/>
                  </a:moveTo>
                  <a:cubicBezTo>
                    <a:pt x="2025" y="2128"/>
                    <a:pt x="2024" y="2128"/>
                    <a:pt x="2024" y="2128"/>
                  </a:cubicBezTo>
                  <a:cubicBezTo>
                    <a:pt x="2021" y="2128"/>
                    <a:pt x="2021" y="2128"/>
                    <a:pt x="2021" y="2128"/>
                  </a:cubicBezTo>
                  <a:cubicBezTo>
                    <a:pt x="2020" y="2127"/>
                    <a:pt x="2019" y="2126"/>
                    <a:pt x="2019" y="2125"/>
                  </a:cubicBezTo>
                  <a:cubicBezTo>
                    <a:pt x="2020" y="2124"/>
                    <a:pt x="2021" y="2123"/>
                    <a:pt x="2022" y="2123"/>
                  </a:cubicBezTo>
                  <a:cubicBezTo>
                    <a:pt x="2025" y="2124"/>
                    <a:pt x="2025" y="2124"/>
                    <a:pt x="2025" y="2124"/>
                  </a:cubicBezTo>
                  <a:cubicBezTo>
                    <a:pt x="2027" y="2124"/>
                    <a:pt x="2027" y="2125"/>
                    <a:pt x="2027" y="2127"/>
                  </a:cubicBezTo>
                  <a:cubicBezTo>
                    <a:pt x="2027" y="2128"/>
                    <a:pt x="2026" y="2128"/>
                    <a:pt x="2025" y="2128"/>
                  </a:cubicBezTo>
                  <a:close/>
                  <a:moveTo>
                    <a:pt x="2007" y="2124"/>
                  </a:moveTo>
                  <a:cubicBezTo>
                    <a:pt x="2007" y="2124"/>
                    <a:pt x="2006" y="2124"/>
                    <a:pt x="2006" y="2124"/>
                  </a:cubicBezTo>
                  <a:cubicBezTo>
                    <a:pt x="2003" y="2123"/>
                    <a:pt x="2003" y="2123"/>
                    <a:pt x="2003" y="2123"/>
                  </a:cubicBezTo>
                  <a:cubicBezTo>
                    <a:pt x="2002" y="2123"/>
                    <a:pt x="2001" y="2122"/>
                    <a:pt x="2001" y="2121"/>
                  </a:cubicBezTo>
                  <a:cubicBezTo>
                    <a:pt x="2002" y="2119"/>
                    <a:pt x="2003" y="2119"/>
                    <a:pt x="2004" y="2119"/>
                  </a:cubicBezTo>
                  <a:cubicBezTo>
                    <a:pt x="2007" y="2120"/>
                    <a:pt x="2007" y="2120"/>
                    <a:pt x="2007" y="2120"/>
                  </a:cubicBezTo>
                  <a:cubicBezTo>
                    <a:pt x="2009" y="2120"/>
                    <a:pt x="2009" y="2121"/>
                    <a:pt x="2009" y="2122"/>
                  </a:cubicBezTo>
                  <a:cubicBezTo>
                    <a:pt x="2009" y="2124"/>
                    <a:pt x="2008" y="2124"/>
                    <a:pt x="2007" y="2124"/>
                  </a:cubicBezTo>
                  <a:close/>
                  <a:moveTo>
                    <a:pt x="1989" y="2120"/>
                  </a:moveTo>
                  <a:cubicBezTo>
                    <a:pt x="1989" y="2120"/>
                    <a:pt x="1988" y="2120"/>
                    <a:pt x="1988" y="2120"/>
                  </a:cubicBezTo>
                  <a:cubicBezTo>
                    <a:pt x="1985" y="2119"/>
                    <a:pt x="1985" y="2119"/>
                    <a:pt x="1985" y="2119"/>
                  </a:cubicBezTo>
                  <a:cubicBezTo>
                    <a:pt x="1984" y="2119"/>
                    <a:pt x="1983" y="2118"/>
                    <a:pt x="1984" y="2116"/>
                  </a:cubicBezTo>
                  <a:cubicBezTo>
                    <a:pt x="1984" y="2115"/>
                    <a:pt x="1985" y="2114"/>
                    <a:pt x="1986" y="2115"/>
                  </a:cubicBezTo>
                  <a:cubicBezTo>
                    <a:pt x="1989" y="2115"/>
                    <a:pt x="1989" y="2115"/>
                    <a:pt x="1989" y="2115"/>
                  </a:cubicBezTo>
                  <a:cubicBezTo>
                    <a:pt x="1991" y="2116"/>
                    <a:pt x="1991" y="2117"/>
                    <a:pt x="1991" y="2118"/>
                  </a:cubicBezTo>
                  <a:cubicBezTo>
                    <a:pt x="1991" y="2119"/>
                    <a:pt x="1990" y="2120"/>
                    <a:pt x="1989" y="2120"/>
                  </a:cubicBezTo>
                  <a:close/>
                  <a:moveTo>
                    <a:pt x="1971" y="2116"/>
                  </a:moveTo>
                  <a:cubicBezTo>
                    <a:pt x="1971" y="2116"/>
                    <a:pt x="1971" y="2116"/>
                    <a:pt x="1970" y="2115"/>
                  </a:cubicBezTo>
                  <a:cubicBezTo>
                    <a:pt x="1967" y="2115"/>
                    <a:pt x="1967" y="2115"/>
                    <a:pt x="1967" y="2115"/>
                  </a:cubicBezTo>
                  <a:cubicBezTo>
                    <a:pt x="1966" y="2114"/>
                    <a:pt x="1965" y="2113"/>
                    <a:pt x="1966" y="2112"/>
                  </a:cubicBezTo>
                  <a:cubicBezTo>
                    <a:pt x="1966" y="2111"/>
                    <a:pt x="1967" y="2110"/>
                    <a:pt x="1969" y="2110"/>
                  </a:cubicBezTo>
                  <a:cubicBezTo>
                    <a:pt x="1972" y="2111"/>
                    <a:pt x="1972" y="2111"/>
                    <a:pt x="1972" y="2111"/>
                  </a:cubicBezTo>
                  <a:cubicBezTo>
                    <a:pt x="1973" y="2111"/>
                    <a:pt x="1974" y="2112"/>
                    <a:pt x="1973" y="2114"/>
                  </a:cubicBezTo>
                  <a:cubicBezTo>
                    <a:pt x="1973" y="2115"/>
                    <a:pt x="1972" y="2116"/>
                    <a:pt x="1971" y="2116"/>
                  </a:cubicBezTo>
                  <a:close/>
                  <a:moveTo>
                    <a:pt x="1953" y="2111"/>
                  </a:moveTo>
                  <a:cubicBezTo>
                    <a:pt x="1953" y="2111"/>
                    <a:pt x="1953" y="2111"/>
                    <a:pt x="1952" y="2111"/>
                  </a:cubicBezTo>
                  <a:cubicBezTo>
                    <a:pt x="1950" y="2110"/>
                    <a:pt x="1950" y="2110"/>
                    <a:pt x="1950" y="2110"/>
                  </a:cubicBezTo>
                  <a:cubicBezTo>
                    <a:pt x="1948" y="2110"/>
                    <a:pt x="1947" y="2109"/>
                    <a:pt x="1948" y="2107"/>
                  </a:cubicBezTo>
                  <a:cubicBezTo>
                    <a:pt x="1948" y="2106"/>
                    <a:pt x="1949" y="2105"/>
                    <a:pt x="1951" y="2106"/>
                  </a:cubicBezTo>
                  <a:cubicBezTo>
                    <a:pt x="1954" y="2106"/>
                    <a:pt x="1954" y="2106"/>
                    <a:pt x="1954" y="2106"/>
                  </a:cubicBezTo>
                  <a:cubicBezTo>
                    <a:pt x="1955" y="2107"/>
                    <a:pt x="1956" y="2108"/>
                    <a:pt x="1955" y="2109"/>
                  </a:cubicBezTo>
                  <a:cubicBezTo>
                    <a:pt x="1955" y="2110"/>
                    <a:pt x="1954" y="2111"/>
                    <a:pt x="1953" y="2111"/>
                  </a:cubicBezTo>
                  <a:close/>
                  <a:moveTo>
                    <a:pt x="1935" y="2106"/>
                  </a:moveTo>
                  <a:cubicBezTo>
                    <a:pt x="1935" y="2106"/>
                    <a:pt x="1935" y="2106"/>
                    <a:pt x="1935" y="2106"/>
                  </a:cubicBezTo>
                  <a:cubicBezTo>
                    <a:pt x="1932" y="2105"/>
                    <a:pt x="1932" y="2105"/>
                    <a:pt x="1932" y="2105"/>
                  </a:cubicBezTo>
                  <a:cubicBezTo>
                    <a:pt x="1930" y="2105"/>
                    <a:pt x="1930" y="2104"/>
                    <a:pt x="1930" y="2103"/>
                  </a:cubicBezTo>
                  <a:cubicBezTo>
                    <a:pt x="1930" y="2101"/>
                    <a:pt x="1932" y="2101"/>
                    <a:pt x="1933" y="2101"/>
                  </a:cubicBezTo>
                  <a:cubicBezTo>
                    <a:pt x="1936" y="2102"/>
                    <a:pt x="1936" y="2102"/>
                    <a:pt x="1936" y="2102"/>
                  </a:cubicBezTo>
                  <a:cubicBezTo>
                    <a:pt x="1937" y="2102"/>
                    <a:pt x="1938" y="2103"/>
                    <a:pt x="1938" y="2105"/>
                  </a:cubicBezTo>
                  <a:cubicBezTo>
                    <a:pt x="1937" y="2106"/>
                    <a:pt x="1936" y="2106"/>
                    <a:pt x="1935" y="2106"/>
                  </a:cubicBezTo>
                  <a:close/>
                  <a:moveTo>
                    <a:pt x="1917" y="2102"/>
                  </a:moveTo>
                  <a:cubicBezTo>
                    <a:pt x="1917" y="2102"/>
                    <a:pt x="1917" y="2102"/>
                    <a:pt x="1917" y="2101"/>
                  </a:cubicBezTo>
                  <a:cubicBezTo>
                    <a:pt x="1914" y="2101"/>
                    <a:pt x="1914" y="2101"/>
                    <a:pt x="1914" y="2101"/>
                  </a:cubicBezTo>
                  <a:cubicBezTo>
                    <a:pt x="1913" y="2100"/>
                    <a:pt x="1912" y="2099"/>
                    <a:pt x="1912" y="2098"/>
                  </a:cubicBezTo>
                  <a:cubicBezTo>
                    <a:pt x="1913" y="2096"/>
                    <a:pt x="1914" y="2096"/>
                    <a:pt x="1915" y="2096"/>
                  </a:cubicBezTo>
                  <a:cubicBezTo>
                    <a:pt x="1918" y="2097"/>
                    <a:pt x="1918" y="2097"/>
                    <a:pt x="1918" y="2097"/>
                  </a:cubicBezTo>
                  <a:cubicBezTo>
                    <a:pt x="1919" y="2097"/>
                    <a:pt x="1920" y="2099"/>
                    <a:pt x="1920" y="2100"/>
                  </a:cubicBezTo>
                  <a:cubicBezTo>
                    <a:pt x="1919" y="2101"/>
                    <a:pt x="1918" y="2102"/>
                    <a:pt x="1917" y="2102"/>
                  </a:cubicBezTo>
                  <a:close/>
                  <a:moveTo>
                    <a:pt x="1900" y="2097"/>
                  </a:moveTo>
                  <a:cubicBezTo>
                    <a:pt x="1899" y="2097"/>
                    <a:pt x="1899" y="2097"/>
                    <a:pt x="1899" y="2097"/>
                  </a:cubicBezTo>
                  <a:cubicBezTo>
                    <a:pt x="1896" y="2096"/>
                    <a:pt x="1896" y="2096"/>
                    <a:pt x="1896" y="2096"/>
                  </a:cubicBezTo>
                  <a:cubicBezTo>
                    <a:pt x="1895" y="2095"/>
                    <a:pt x="1894" y="2094"/>
                    <a:pt x="1894" y="2093"/>
                  </a:cubicBezTo>
                  <a:cubicBezTo>
                    <a:pt x="1895" y="2092"/>
                    <a:pt x="1896" y="2091"/>
                    <a:pt x="1897" y="2091"/>
                  </a:cubicBezTo>
                  <a:cubicBezTo>
                    <a:pt x="1900" y="2092"/>
                    <a:pt x="1900" y="2092"/>
                    <a:pt x="1900" y="2092"/>
                  </a:cubicBezTo>
                  <a:cubicBezTo>
                    <a:pt x="1902" y="2092"/>
                    <a:pt x="1902" y="2094"/>
                    <a:pt x="1902" y="2095"/>
                  </a:cubicBezTo>
                  <a:cubicBezTo>
                    <a:pt x="1902" y="2096"/>
                    <a:pt x="1901" y="2097"/>
                    <a:pt x="1900" y="2097"/>
                  </a:cubicBezTo>
                  <a:close/>
                  <a:moveTo>
                    <a:pt x="1882" y="2092"/>
                  </a:moveTo>
                  <a:cubicBezTo>
                    <a:pt x="1882" y="2092"/>
                    <a:pt x="1881" y="2092"/>
                    <a:pt x="1881" y="2091"/>
                  </a:cubicBezTo>
                  <a:cubicBezTo>
                    <a:pt x="1878" y="2091"/>
                    <a:pt x="1878" y="2091"/>
                    <a:pt x="1878" y="2091"/>
                  </a:cubicBezTo>
                  <a:cubicBezTo>
                    <a:pt x="1877" y="2090"/>
                    <a:pt x="1876" y="2089"/>
                    <a:pt x="1877" y="2088"/>
                  </a:cubicBezTo>
                  <a:cubicBezTo>
                    <a:pt x="1877" y="2086"/>
                    <a:pt x="1878" y="2086"/>
                    <a:pt x="1880" y="2086"/>
                  </a:cubicBezTo>
                  <a:cubicBezTo>
                    <a:pt x="1883" y="2087"/>
                    <a:pt x="1883" y="2087"/>
                    <a:pt x="1883" y="2087"/>
                  </a:cubicBezTo>
                  <a:cubicBezTo>
                    <a:pt x="1884" y="2087"/>
                    <a:pt x="1885" y="2089"/>
                    <a:pt x="1884" y="2090"/>
                  </a:cubicBezTo>
                  <a:cubicBezTo>
                    <a:pt x="1884" y="2091"/>
                    <a:pt x="1883" y="2092"/>
                    <a:pt x="1882" y="2092"/>
                  </a:cubicBezTo>
                  <a:close/>
                  <a:moveTo>
                    <a:pt x="1864" y="2086"/>
                  </a:moveTo>
                  <a:cubicBezTo>
                    <a:pt x="1864" y="2086"/>
                    <a:pt x="1864" y="2086"/>
                    <a:pt x="1864" y="2086"/>
                  </a:cubicBezTo>
                  <a:cubicBezTo>
                    <a:pt x="1861" y="2085"/>
                    <a:pt x="1861" y="2085"/>
                    <a:pt x="1861" y="2085"/>
                  </a:cubicBezTo>
                  <a:cubicBezTo>
                    <a:pt x="1859" y="2085"/>
                    <a:pt x="1859" y="2084"/>
                    <a:pt x="1859" y="2082"/>
                  </a:cubicBezTo>
                  <a:cubicBezTo>
                    <a:pt x="1859" y="2081"/>
                    <a:pt x="1861" y="2081"/>
                    <a:pt x="1862" y="2081"/>
                  </a:cubicBezTo>
                  <a:cubicBezTo>
                    <a:pt x="1865" y="2082"/>
                    <a:pt x="1865" y="2082"/>
                    <a:pt x="1865" y="2082"/>
                  </a:cubicBezTo>
                  <a:cubicBezTo>
                    <a:pt x="1866" y="2082"/>
                    <a:pt x="1867" y="2083"/>
                    <a:pt x="1866" y="2085"/>
                  </a:cubicBezTo>
                  <a:cubicBezTo>
                    <a:pt x="1866" y="2086"/>
                    <a:pt x="1865" y="2086"/>
                    <a:pt x="1864" y="2086"/>
                  </a:cubicBezTo>
                  <a:close/>
                  <a:moveTo>
                    <a:pt x="1847" y="2081"/>
                  </a:moveTo>
                  <a:cubicBezTo>
                    <a:pt x="1846" y="2081"/>
                    <a:pt x="1846" y="2081"/>
                    <a:pt x="1846" y="2081"/>
                  </a:cubicBezTo>
                  <a:cubicBezTo>
                    <a:pt x="1843" y="2080"/>
                    <a:pt x="1843" y="2080"/>
                    <a:pt x="1843" y="2080"/>
                  </a:cubicBezTo>
                  <a:cubicBezTo>
                    <a:pt x="1842" y="2080"/>
                    <a:pt x="1841" y="2078"/>
                    <a:pt x="1841" y="2077"/>
                  </a:cubicBezTo>
                  <a:cubicBezTo>
                    <a:pt x="1842" y="2076"/>
                    <a:pt x="1843" y="2075"/>
                    <a:pt x="1844" y="2076"/>
                  </a:cubicBezTo>
                  <a:cubicBezTo>
                    <a:pt x="1847" y="2076"/>
                    <a:pt x="1847" y="2076"/>
                    <a:pt x="1847" y="2076"/>
                  </a:cubicBezTo>
                  <a:cubicBezTo>
                    <a:pt x="1848" y="2077"/>
                    <a:pt x="1849" y="2078"/>
                    <a:pt x="1849" y="2079"/>
                  </a:cubicBezTo>
                  <a:cubicBezTo>
                    <a:pt x="1849" y="2080"/>
                    <a:pt x="1848" y="2081"/>
                    <a:pt x="1847" y="2081"/>
                  </a:cubicBezTo>
                  <a:close/>
                  <a:moveTo>
                    <a:pt x="1829" y="2076"/>
                  </a:moveTo>
                  <a:cubicBezTo>
                    <a:pt x="1829" y="2076"/>
                    <a:pt x="1828" y="2076"/>
                    <a:pt x="1828" y="2076"/>
                  </a:cubicBezTo>
                  <a:cubicBezTo>
                    <a:pt x="1825" y="2075"/>
                    <a:pt x="1825" y="2075"/>
                    <a:pt x="1825" y="2075"/>
                  </a:cubicBezTo>
                  <a:cubicBezTo>
                    <a:pt x="1824" y="2074"/>
                    <a:pt x="1823" y="2073"/>
                    <a:pt x="1824" y="2072"/>
                  </a:cubicBezTo>
                  <a:cubicBezTo>
                    <a:pt x="1824" y="2070"/>
                    <a:pt x="1825" y="2070"/>
                    <a:pt x="1827" y="2070"/>
                  </a:cubicBezTo>
                  <a:cubicBezTo>
                    <a:pt x="1830" y="2071"/>
                    <a:pt x="1830" y="2071"/>
                    <a:pt x="1830" y="2071"/>
                  </a:cubicBezTo>
                  <a:cubicBezTo>
                    <a:pt x="1831" y="2071"/>
                    <a:pt x="1832" y="2073"/>
                    <a:pt x="1831" y="2074"/>
                  </a:cubicBezTo>
                  <a:cubicBezTo>
                    <a:pt x="1831" y="2075"/>
                    <a:pt x="1830" y="2076"/>
                    <a:pt x="1829" y="2076"/>
                  </a:cubicBezTo>
                  <a:close/>
                  <a:moveTo>
                    <a:pt x="1811" y="2070"/>
                  </a:moveTo>
                  <a:cubicBezTo>
                    <a:pt x="1811" y="2070"/>
                    <a:pt x="1811" y="2070"/>
                    <a:pt x="1811" y="2070"/>
                  </a:cubicBezTo>
                  <a:cubicBezTo>
                    <a:pt x="1808" y="2069"/>
                    <a:pt x="1808" y="2069"/>
                    <a:pt x="1808" y="2069"/>
                  </a:cubicBezTo>
                  <a:cubicBezTo>
                    <a:pt x="1806" y="2069"/>
                    <a:pt x="1806" y="2067"/>
                    <a:pt x="1806" y="2066"/>
                  </a:cubicBezTo>
                  <a:cubicBezTo>
                    <a:pt x="1807" y="2065"/>
                    <a:pt x="1808" y="2064"/>
                    <a:pt x="1809" y="2065"/>
                  </a:cubicBezTo>
                  <a:cubicBezTo>
                    <a:pt x="1812" y="2066"/>
                    <a:pt x="1812" y="2066"/>
                    <a:pt x="1812" y="2066"/>
                  </a:cubicBezTo>
                  <a:cubicBezTo>
                    <a:pt x="1813" y="2066"/>
                    <a:pt x="1814" y="2067"/>
                    <a:pt x="1814" y="2069"/>
                  </a:cubicBezTo>
                  <a:cubicBezTo>
                    <a:pt x="1813" y="2070"/>
                    <a:pt x="1812" y="2070"/>
                    <a:pt x="1811" y="2070"/>
                  </a:cubicBezTo>
                  <a:close/>
                  <a:moveTo>
                    <a:pt x="1794" y="2065"/>
                  </a:moveTo>
                  <a:cubicBezTo>
                    <a:pt x="1794" y="2065"/>
                    <a:pt x="1793" y="2065"/>
                    <a:pt x="1793" y="2064"/>
                  </a:cubicBezTo>
                  <a:cubicBezTo>
                    <a:pt x="1790" y="2063"/>
                    <a:pt x="1790" y="2063"/>
                    <a:pt x="1790" y="2063"/>
                  </a:cubicBezTo>
                  <a:cubicBezTo>
                    <a:pt x="1789" y="2063"/>
                    <a:pt x="1788" y="2062"/>
                    <a:pt x="1789" y="2060"/>
                  </a:cubicBezTo>
                  <a:cubicBezTo>
                    <a:pt x="1789" y="2059"/>
                    <a:pt x="1790" y="2059"/>
                    <a:pt x="1792" y="2059"/>
                  </a:cubicBezTo>
                  <a:cubicBezTo>
                    <a:pt x="1795" y="2060"/>
                    <a:pt x="1795" y="2060"/>
                    <a:pt x="1795" y="2060"/>
                  </a:cubicBezTo>
                  <a:cubicBezTo>
                    <a:pt x="1796" y="2060"/>
                    <a:pt x="1796" y="2062"/>
                    <a:pt x="1796" y="2063"/>
                  </a:cubicBezTo>
                  <a:cubicBezTo>
                    <a:pt x="1796" y="2064"/>
                    <a:pt x="1795" y="2065"/>
                    <a:pt x="1794" y="2065"/>
                  </a:cubicBezTo>
                  <a:close/>
                  <a:moveTo>
                    <a:pt x="1776" y="2059"/>
                  </a:moveTo>
                  <a:cubicBezTo>
                    <a:pt x="1776" y="2059"/>
                    <a:pt x="1776" y="2059"/>
                    <a:pt x="1776" y="2059"/>
                  </a:cubicBezTo>
                  <a:cubicBezTo>
                    <a:pt x="1773" y="2058"/>
                    <a:pt x="1773" y="2058"/>
                    <a:pt x="1773" y="2058"/>
                  </a:cubicBezTo>
                  <a:cubicBezTo>
                    <a:pt x="1771" y="2057"/>
                    <a:pt x="1771" y="2056"/>
                    <a:pt x="1771" y="2055"/>
                  </a:cubicBezTo>
                  <a:cubicBezTo>
                    <a:pt x="1772" y="2053"/>
                    <a:pt x="1773" y="2053"/>
                    <a:pt x="1774" y="2053"/>
                  </a:cubicBezTo>
                  <a:cubicBezTo>
                    <a:pt x="1777" y="2054"/>
                    <a:pt x="1777" y="2054"/>
                    <a:pt x="1777" y="2054"/>
                  </a:cubicBezTo>
                  <a:cubicBezTo>
                    <a:pt x="1778" y="2055"/>
                    <a:pt x="1779" y="2056"/>
                    <a:pt x="1779" y="2057"/>
                  </a:cubicBezTo>
                  <a:cubicBezTo>
                    <a:pt x="1778" y="2058"/>
                    <a:pt x="1777" y="2059"/>
                    <a:pt x="1776" y="2059"/>
                  </a:cubicBezTo>
                  <a:close/>
                  <a:moveTo>
                    <a:pt x="1759" y="2053"/>
                  </a:moveTo>
                  <a:cubicBezTo>
                    <a:pt x="1759" y="2053"/>
                    <a:pt x="1758" y="2053"/>
                    <a:pt x="1758" y="2053"/>
                  </a:cubicBezTo>
                  <a:cubicBezTo>
                    <a:pt x="1755" y="2052"/>
                    <a:pt x="1755" y="2052"/>
                    <a:pt x="1755" y="2052"/>
                  </a:cubicBezTo>
                  <a:cubicBezTo>
                    <a:pt x="1754" y="2051"/>
                    <a:pt x="1753" y="2050"/>
                    <a:pt x="1754" y="2049"/>
                  </a:cubicBezTo>
                  <a:cubicBezTo>
                    <a:pt x="1754" y="2047"/>
                    <a:pt x="1755" y="2047"/>
                    <a:pt x="1757" y="2047"/>
                  </a:cubicBezTo>
                  <a:cubicBezTo>
                    <a:pt x="1760" y="2048"/>
                    <a:pt x="1760" y="2048"/>
                    <a:pt x="1760" y="2048"/>
                  </a:cubicBezTo>
                  <a:cubicBezTo>
                    <a:pt x="1761" y="2049"/>
                    <a:pt x="1762" y="2050"/>
                    <a:pt x="1761" y="2051"/>
                  </a:cubicBezTo>
                  <a:cubicBezTo>
                    <a:pt x="1761" y="2052"/>
                    <a:pt x="1760" y="2053"/>
                    <a:pt x="1759" y="2053"/>
                  </a:cubicBezTo>
                  <a:close/>
                  <a:moveTo>
                    <a:pt x="1741" y="2047"/>
                  </a:moveTo>
                  <a:cubicBezTo>
                    <a:pt x="1741" y="2047"/>
                    <a:pt x="1741" y="2047"/>
                    <a:pt x="1741" y="2047"/>
                  </a:cubicBezTo>
                  <a:cubicBezTo>
                    <a:pt x="1738" y="2046"/>
                    <a:pt x="1738" y="2046"/>
                    <a:pt x="1738" y="2046"/>
                  </a:cubicBezTo>
                  <a:cubicBezTo>
                    <a:pt x="1737" y="2045"/>
                    <a:pt x="1736" y="2044"/>
                    <a:pt x="1736" y="2043"/>
                  </a:cubicBezTo>
                  <a:cubicBezTo>
                    <a:pt x="1737" y="2041"/>
                    <a:pt x="1738" y="2041"/>
                    <a:pt x="1739" y="2041"/>
                  </a:cubicBezTo>
                  <a:cubicBezTo>
                    <a:pt x="1742" y="2042"/>
                    <a:pt x="1742" y="2042"/>
                    <a:pt x="1742" y="2042"/>
                  </a:cubicBezTo>
                  <a:cubicBezTo>
                    <a:pt x="1743" y="2043"/>
                    <a:pt x="1744" y="2044"/>
                    <a:pt x="1744" y="2045"/>
                  </a:cubicBezTo>
                  <a:cubicBezTo>
                    <a:pt x="1743" y="2046"/>
                    <a:pt x="1742" y="2047"/>
                    <a:pt x="1741" y="2047"/>
                  </a:cubicBezTo>
                  <a:close/>
                  <a:moveTo>
                    <a:pt x="1724" y="2041"/>
                  </a:moveTo>
                  <a:cubicBezTo>
                    <a:pt x="1724" y="2041"/>
                    <a:pt x="1724" y="2041"/>
                    <a:pt x="1723" y="2041"/>
                  </a:cubicBezTo>
                  <a:cubicBezTo>
                    <a:pt x="1720" y="2040"/>
                    <a:pt x="1720" y="2040"/>
                    <a:pt x="1720" y="2040"/>
                  </a:cubicBezTo>
                  <a:cubicBezTo>
                    <a:pt x="1719" y="2039"/>
                    <a:pt x="1718" y="2038"/>
                    <a:pt x="1719" y="2036"/>
                  </a:cubicBezTo>
                  <a:cubicBezTo>
                    <a:pt x="1719" y="2035"/>
                    <a:pt x="1721" y="2035"/>
                    <a:pt x="1722" y="2035"/>
                  </a:cubicBezTo>
                  <a:cubicBezTo>
                    <a:pt x="1725" y="2036"/>
                    <a:pt x="1725" y="2036"/>
                    <a:pt x="1725" y="2036"/>
                  </a:cubicBezTo>
                  <a:cubicBezTo>
                    <a:pt x="1726" y="2037"/>
                    <a:pt x="1727" y="2038"/>
                    <a:pt x="1726" y="2039"/>
                  </a:cubicBezTo>
                  <a:cubicBezTo>
                    <a:pt x="1726" y="2040"/>
                    <a:pt x="1725" y="2041"/>
                    <a:pt x="1724" y="2041"/>
                  </a:cubicBezTo>
                  <a:close/>
                  <a:moveTo>
                    <a:pt x="1707" y="2034"/>
                  </a:moveTo>
                  <a:cubicBezTo>
                    <a:pt x="1706" y="2034"/>
                    <a:pt x="1706" y="2034"/>
                    <a:pt x="1706" y="2034"/>
                  </a:cubicBezTo>
                  <a:cubicBezTo>
                    <a:pt x="1703" y="2033"/>
                    <a:pt x="1703" y="2033"/>
                    <a:pt x="1703" y="2033"/>
                  </a:cubicBezTo>
                  <a:cubicBezTo>
                    <a:pt x="1702" y="2033"/>
                    <a:pt x="1701" y="2031"/>
                    <a:pt x="1702" y="2030"/>
                  </a:cubicBezTo>
                  <a:cubicBezTo>
                    <a:pt x="1702" y="2029"/>
                    <a:pt x="1703" y="2028"/>
                    <a:pt x="1705" y="2029"/>
                  </a:cubicBezTo>
                  <a:cubicBezTo>
                    <a:pt x="1708" y="2030"/>
                    <a:pt x="1708" y="2030"/>
                    <a:pt x="1708" y="2030"/>
                  </a:cubicBezTo>
                  <a:cubicBezTo>
                    <a:pt x="1709" y="2030"/>
                    <a:pt x="1709" y="2032"/>
                    <a:pt x="1709" y="2033"/>
                  </a:cubicBezTo>
                  <a:cubicBezTo>
                    <a:pt x="1709" y="2034"/>
                    <a:pt x="1708" y="2034"/>
                    <a:pt x="1707" y="2034"/>
                  </a:cubicBezTo>
                  <a:close/>
                  <a:moveTo>
                    <a:pt x="1689" y="2028"/>
                  </a:moveTo>
                  <a:cubicBezTo>
                    <a:pt x="1689" y="2028"/>
                    <a:pt x="1689" y="2028"/>
                    <a:pt x="1689" y="2028"/>
                  </a:cubicBezTo>
                  <a:cubicBezTo>
                    <a:pt x="1686" y="2027"/>
                    <a:pt x="1686" y="2027"/>
                    <a:pt x="1686" y="2027"/>
                  </a:cubicBezTo>
                  <a:cubicBezTo>
                    <a:pt x="1685" y="2026"/>
                    <a:pt x="1684" y="2025"/>
                    <a:pt x="1684" y="2024"/>
                  </a:cubicBezTo>
                  <a:cubicBezTo>
                    <a:pt x="1685" y="2023"/>
                    <a:pt x="1686" y="2022"/>
                    <a:pt x="1687" y="2022"/>
                  </a:cubicBezTo>
                  <a:cubicBezTo>
                    <a:pt x="1690" y="2023"/>
                    <a:pt x="1690" y="2023"/>
                    <a:pt x="1690" y="2023"/>
                  </a:cubicBezTo>
                  <a:cubicBezTo>
                    <a:pt x="1692" y="2024"/>
                    <a:pt x="1692" y="2025"/>
                    <a:pt x="1692" y="2027"/>
                  </a:cubicBezTo>
                  <a:cubicBezTo>
                    <a:pt x="1691" y="2027"/>
                    <a:pt x="1690" y="2028"/>
                    <a:pt x="1689" y="2028"/>
                  </a:cubicBezTo>
                  <a:close/>
                  <a:moveTo>
                    <a:pt x="1672" y="2022"/>
                  </a:moveTo>
                  <a:cubicBezTo>
                    <a:pt x="1672" y="2022"/>
                    <a:pt x="1672" y="2022"/>
                    <a:pt x="1671" y="2021"/>
                  </a:cubicBezTo>
                  <a:cubicBezTo>
                    <a:pt x="1669" y="2020"/>
                    <a:pt x="1669" y="2020"/>
                    <a:pt x="1669" y="2020"/>
                  </a:cubicBezTo>
                  <a:cubicBezTo>
                    <a:pt x="1667" y="2020"/>
                    <a:pt x="1667" y="2018"/>
                    <a:pt x="1667" y="2017"/>
                  </a:cubicBezTo>
                  <a:cubicBezTo>
                    <a:pt x="1668" y="2016"/>
                    <a:pt x="1669" y="2015"/>
                    <a:pt x="1670" y="2016"/>
                  </a:cubicBezTo>
                  <a:cubicBezTo>
                    <a:pt x="1673" y="2017"/>
                    <a:pt x="1673" y="2017"/>
                    <a:pt x="1673" y="2017"/>
                  </a:cubicBezTo>
                  <a:cubicBezTo>
                    <a:pt x="1674" y="2017"/>
                    <a:pt x="1675" y="2019"/>
                    <a:pt x="1674" y="2020"/>
                  </a:cubicBezTo>
                  <a:cubicBezTo>
                    <a:pt x="1674" y="2021"/>
                    <a:pt x="1673" y="2022"/>
                    <a:pt x="1672" y="2022"/>
                  </a:cubicBezTo>
                  <a:close/>
                  <a:moveTo>
                    <a:pt x="1655" y="2015"/>
                  </a:moveTo>
                  <a:cubicBezTo>
                    <a:pt x="1655" y="2015"/>
                    <a:pt x="1654" y="2015"/>
                    <a:pt x="1654" y="2015"/>
                  </a:cubicBezTo>
                  <a:cubicBezTo>
                    <a:pt x="1651" y="2014"/>
                    <a:pt x="1651" y="2014"/>
                    <a:pt x="1651" y="2014"/>
                  </a:cubicBezTo>
                  <a:cubicBezTo>
                    <a:pt x="1650" y="2013"/>
                    <a:pt x="1649" y="2012"/>
                    <a:pt x="1650" y="2011"/>
                  </a:cubicBezTo>
                  <a:cubicBezTo>
                    <a:pt x="1650" y="2009"/>
                    <a:pt x="1652" y="2009"/>
                    <a:pt x="1653" y="2009"/>
                  </a:cubicBezTo>
                  <a:cubicBezTo>
                    <a:pt x="1656" y="2010"/>
                    <a:pt x="1656" y="2010"/>
                    <a:pt x="1656" y="2010"/>
                  </a:cubicBezTo>
                  <a:cubicBezTo>
                    <a:pt x="1657" y="2011"/>
                    <a:pt x="1658" y="2012"/>
                    <a:pt x="1657" y="2013"/>
                  </a:cubicBezTo>
                  <a:cubicBezTo>
                    <a:pt x="1657" y="2014"/>
                    <a:pt x="1656" y="2015"/>
                    <a:pt x="1655" y="2015"/>
                  </a:cubicBezTo>
                  <a:close/>
                  <a:moveTo>
                    <a:pt x="1638" y="2008"/>
                  </a:moveTo>
                  <a:cubicBezTo>
                    <a:pt x="1638" y="2008"/>
                    <a:pt x="1637" y="2008"/>
                    <a:pt x="1637" y="2008"/>
                  </a:cubicBezTo>
                  <a:cubicBezTo>
                    <a:pt x="1634" y="2007"/>
                    <a:pt x="1634" y="2007"/>
                    <a:pt x="1634" y="2007"/>
                  </a:cubicBezTo>
                  <a:cubicBezTo>
                    <a:pt x="1633" y="2006"/>
                    <a:pt x="1632" y="2005"/>
                    <a:pt x="1633" y="2004"/>
                  </a:cubicBezTo>
                  <a:cubicBezTo>
                    <a:pt x="1633" y="2003"/>
                    <a:pt x="1635" y="2002"/>
                    <a:pt x="1636" y="2002"/>
                  </a:cubicBezTo>
                  <a:cubicBezTo>
                    <a:pt x="1639" y="2004"/>
                    <a:pt x="1639" y="2004"/>
                    <a:pt x="1639" y="2004"/>
                  </a:cubicBezTo>
                  <a:cubicBezTo>
                    <a:pt x="1640" y="2004"/>
                    <a:pt x="1641" y="2005"/>
                    <a:pt x="1640" y="2007"/>
                  </a:cubicBezTo>
                  <a:cubicBezTo>
                    <a:pt x="1640" y="2008"/>
                    <a:pt x="1639" y="2008"/>
                    <a:pt x="1638" y="2008"/>
                  </a:cubicBezTo>
                  <a:close/>
                  <a:moveTo>
                    <a:pt x="1621" y="2001"/>
                  </a:moveTo>
                  <a:cubicBezTo>
                    <a:pt x="1621" y="2001"/>
                    <a:pt x="1620" y="2001"/>
                    <a:pt x="1620" y="2001"/>
                  </a:cubicBezTo>
                  <a:cubicBezTo>
                    <a:pt x="1617" y="2000"/>
                    <a:pt x="1617" y="2000"/>
                    <a:pt x="1617" y="2000"/>
                  </a:cubicBezTo>
                  <a:cubicBezTo>
                    <a:pt x="1616" y="2000"/>
                    <a:pt x="1615" y="1998"/>
                    <a:pt x="1616" y="1997"/>
                  </a:cubicBezTo>
                  <a:cubicBezTo>
                    <a:pt x="1616" y="1996"/>
                    <a:pt x="1618" y="1995"/>
                    <a:pt x="1619" y="1996"/>
                  </a:cubicBezTo>
                  <a:cubicBezTo>
                    <a:pt x="1622" y="1997"/>
                    <a:pt x="1622" y="1997"/>
                    <a:pt x="1622" y="1997"/>
                  </a:cubicBezTo>
                  <a:cubicBezTo>
                    <a:pt x="1623" y="1997"/>
                    <a:pt x="1624" y="1999"/>
                    <a:pt x="1623" y="2000"/>
                  </a:cubicBezTo>
                  <a:cubicBezTo>
                    <a:pt x="1623" y="2001"/>
                    <a:pt x="1622" y="2001"/>
                    <a:pt x="1621" y="2001"/>
                  </a:cubicBezTo>
                  <a:close/>
                  <a:moveTo>
                    <a:pt x="1604" y="1994"/>
                  </a:moveTo>
                  <a:cubicBezTo>
                    <a:pt x="1603" y="1994"/>
                    <a:pt x="1603" y="1994"/>
                    <a:pt x="1603" y="1994"/>
                  </a:cubicBezTo>
                  <a:cubicBezTo>
                    <a:pt x="1600" y="1993"/>
                    <a:pt x="1600" y="1993"/>
                    <a:pt x="1600" y="1993"/>
                  </a:cubicBezTo>
                  <a:cubicBezTo>
                    <a:pt x="1599" y="1993"/>
                    <a:pt x="1598" y="1991"/>
                    <a:pt x="1599" y="1990"/>
                  </a:cubicBezTo>
                  <a:cubicBezTo>
                    <a:pt x="1599" y="1989"/>
                    <a:pt x="1601" y="1988"/>
                    <a:pt x="1602" y="1989"/>
                  </a:cubicBezTo>
                  <a:cubicBezTo>
                    <a:pt x="1605" y="1990"/>
                    <a:pt x="1605" y="1990"/>
                    <a:pt x="1605" y="1990"/>
                  </a:cubicBezTo>
                  <a:cubicBezTo>
                    <a:pt x="1606" y="1990"/>
                    <a:pt x="1606" y="1992"/>
                    <a:pt x="1606" y="1993"/>
                  </a:cubicBezTo>
                  <a:cubicBezTo>
                    <a:pt x="1606" y="1994"/>
                    <a:pt x="1605" y="1994"/>
                    <a:pt x="1604" y="1994"/>
                  </a:cubicBezTo>
                  <a:close/>
                  <a:moveTo>
                    <a:pt x="1587" y="1987"/>
                  </a:moveTo>
                  <a:cubicBezTo>
                    <a:pt x="1586" y="1987"/>
                    <a:pt x="1586" y="1987"/>
                    <a:pt x="1586" y="1987"/>
                  </a:cubicBezTo>
                  <a:cubicBezTo>
                    <a:pt x="1583" y="1986"/>
                    <a:pt x="1583" y="1986"/>
                    <a:pt x="1583" y="1986"/>
                  </a:cubicBezTo>
                  <a:cubicBezTo>
                    <a:pt x="1582" y="1985"/>
                    <a:pt x="1581" y="1984"/>
                    <a:pt x="1582" y="1983"/>
                  </a:cubicBezTo>
                  <a:cubicBezTo>
                    <a:pt x="1582" y="1982"/>
                    <a:pt x="1584" y="1981"/>
                    <a:pt x="1585" y="1982"/>
                  </a:cubicBezTo>
                  <a:cubicBezTo>
                    <a:pt x="1588" y="1983"/>
                    <a:pt x="1588" y="1983"/>
                    <a:pt x="1588" y="1983"/>
                  </a:cubicBezTo>
                  <a:cubicBezTo>
                    <a:pt x="1589" y="1983"/>
                    <a:pt x="1589" y="1985"/>
                    <a:pt x="1589" y="1986"/>
                  </a:cubicBezTo>
                  <a:cubicBezTo>
                    <a:pt x="1589" y="1987"/>
                    <a:pt x="1588" y="1987"/>
                    <a:pt x="1587" y="1987"/>
                  </a:cubicBezTo>
                  <a:close/>
                  <a:moveTo>
                    <a:pt x="1570" y="1980"/>
                  </a:moveTo>
                  <a:cubicBezTo>
                    <a:pt x="1570" y="1980"/>
                    <a:pt x="1569" y="1980"/>
                    <a:pt x="1569" y="1980"/>
                  </a:cubicBezTo>
                  <a:cubicBezTo>
                    <a:pt x="1566" y="1979"/>
                    <a:pt x="1566" y="1979"/>
                    <a:pt x="1566" y="1979"/>
                  </a:cubicBezTo>
                  <a:cubicBezTo>
                    <a:pt x="1565" y="1978"/>
                    <a:pt x="1564" y="1977"/>
                    <a:pt x="1565" y="1976"/>
                  </a:cubicBezTo>
                  <a:cubicBezTo>
                    <a:pt x="1565" y="1974"/>
                    <a:pt x="1567" y="1974"/>
                    <a:pt x="1568" y="1974"/>
                  </a:cubicBezTo>
                  <a:cubicBezTo>
                    <a:pt x="1571" y="1975"/>
                    <a:pt x="1571" y="1975"/>
                    <a:pt x="1571" y="1975"/>
                  </a:cubicBezTo>
                  <a:cubicBezTo>
                    <a:pt x="1572" y="1976"/>
                    <a:pt x="1573" y="1977"/>
                    <a:pt x="1572" y="1979"/>
                  </a:cubicBezTo>
                  <a:cubicBezTo>
                    <a:pt x="1572" y="1980"/>
                    <a:pt x="1571" y="1980"/>
                    <a:pt x="1570" y="1980"/>
                  </a:cubicBezTo>
                  <a:close/>
                  <a:moveTo>
                    <a:pt x="1553" y="1973"/>
                  </a:moveTo>
                  <a:cubicBezTo>
                    <a:pt x="1553" y="1973"/>
                    <a:pt x="1552" y="1973"/>
                    <a:pt x="1552" y="1973"/>
                  </a:cubicBezTo>
                  <a:cubicBezTo>
                    <a:pt x="1549" y="1971"/>
                    <a:pt x="1549" y="1971"/>
                    <a:pt x="1549" y="1971"/>
                  </a:cubicBezTo>
                  <a:cubicBezTo>
                    <a:pt x="1548" y="1971"/>
                    <a:pt x="1547" y="1969"/>
                    <a:pt x="1548" y="1968"/>
                  </a:cubicBezTo>
                  <a:cubicBezTo>
                    <a:pt x="1548" y="1967"/>
                    <a:pt x="1550" y="1966"/>
                    <a:pt x="1551" y="1967"/>
                  </a:cubicBezTo>
                  <a:cubicBezTo>
                    <a:pt x="1554" y="1968"/>
                    <a:pt x="1554" y="1968"/>
                    <a:pt x="1554" y="1968"/>
                  </a:cubicBezTo>
                  <a:cubicBezTo>
                    <a:pt x="1555" y="1969"/>
                    <a:pt x="1556" y="1970"/>
                    <a:pt x="1555" y="1971"/>
                  </a:cubicBezTo>
                  <a:cubicBezTo>
                    <a:pt x="1555" y="1972"/>
                    <a:pt x="1554" y="1973"/>
                    <a:pt x="1553" y="1973"/>
                  </a:cubicBezTo>
                  <a:close/>
                  <a:moveTo>
                    <a:pt x="1536" y="1965"/>
                  </a:moveTo>
                  <a:cubicBezTo>
                    <a:pt x="1536" y="1965"/>
                    <a:pt x="1535" y="1965"/>
                    <a:pt x="1535" y="1965"/>
                  </a:cubicBezTo>
                  <a:cubicBezTo>
                    <a:pt x="1532" y="1964"/>
                    <a:pt x="1532" y="1964"/>
                    <a:pt x="1532" y="1964"/>
                  </a:cubicBezTo>
                  <a:cubicBezTo>
                    <a:pt x="1531" y="1963"/>
                    <a:pt x="1531" y="1962"/>
                    <a:pt x="1531" y="1961"/>
                  </a:cubicBezTo>
                  <a:cubicBezTo>
                    <a:pt x="1532" y="1959"/>
                    <a:pt x="1533" y="1959"/>
                    <a:pt x="1534" y="1959"/>
                  </a:cubicBezTo>
                  <a:cubicBezTo>
                    <a:pt x="1537" y="1961"/>
                    <a:pt x="1537" y="1961"/>
                    <a:pt x="1537" y="1961"/>
                  </a:cubicBezTo>
                  <a:cubicBezTo>
                    <a:pt x="1538" y="1961"/>
                    <a:pt x="1539" y="1963"/>
                    <a:pt x="1538" y="1964"/>
                  </a:cubicBezTo>
                  <a:cubicBezTo>
                    <a:pt x="1538" y="1965"/>
                    <a:pt x="1537" y="1965"/>
                    <a:pt x="1536" y="1965"/>
                  </a:cubicBezTo>
                  <a:close/>
                  <a:moveTo>
                    <a:pt x="1519" y="1958"/>
                  </a:moveTo>
                  <a:cubicBezTo>
                    <a:pt x="1519" y="1958"/>
                    <a:pt x="1519" y="1958"/>
                    <a:pt x="1518" y="1957"/>
                  </a:cubicBezTo>
                  <a:cubicBezTo>
                    <a:pt x="1516" y="1956"/>
                    <a:pt x="1516" y="1956"/>
                    <a:pt x="1516" y="1956"/>
                  </a:cubicBezTo>
                  <a:cubicBezTo>
                    <a:pt x="1514" y="1956"/>
                    <a:pt x="1514" y="1954"/>
                    <a:pt x="1514" y="1953"/>
                  </a:cubicBezTo>
                  <a:cubicBezTo>
                    <a:pt x="1515" y="1952"/>
                    <a:pt x="1516" y="1951"/>
                    <a:pt x="1518" y="1952"/>
                  </a:cubicBezTo>
                  <a:cubicBezTo>
                    <a:pt x="1520" y="1953"/>
                    <a:pt x="1520" y="1953"/>
                    <a:pt x="1520" y="1953"/>
                  </a:cubicBezTo>
                  <a:cubicBezTo>
                    <a:pt x="1522" y="1954"/>
                    <a:pt x="1522" y="1955"/>
                    <a:pt x="1522" y="1956"/>
                  </a:cubicBezTo>
                  <a:cubicBezTo>
                    <a:pt x="1521" y="1957"/>
                    <a:pt x="1520" y="1958"/>
                    <a:pt x="1519" y="1958"/>
                  </a:cubicBezTo>
                  <a:close/>
                  <a:moveTo>
                    <a:pt x="1503" y="1950"/>
                  </a:moveTo>
                  <a:cubicBezTo>
                    <a:pt x="1502" y="1950"/>
                    <a:pt x="1502" y="1950"/>
                    <a:pt x="1502" y="1950"/>
                  </a:cubicBezTo>
                  <a:cubicBezTo>
                    <a:pt x="1499" y="1949"/>
                    <a:pt x="1499" y="1949"/>
                    <a:pt x="1499" y="1949"/>
                  </a:cubicBezTo>
                  <a:cubicBezTo>
                    <a:pt x="1498" y="1948"/>
                    <a:pt x="1497" y="1947"/>
                    <a:pt x="1498" y="1945"/>
                  </a:cubicBezTo>
                  <a:cubicBezTo>
                    <a:pt x="1498" y="1944"/>
                    <a:pt x="1500" y="1944"/>
                    <a:pt x="1501" y="1944"/>
                  </a:cubicBezTo>
                  <a:cubicBezTo>
                    <a:pt x="1504" y="1945"/>
                    <a:pt x="1504" y="1945"/>
                    <a:pt x="1504" y="1945"/>
                  </a:cubicBezTo>
                  <a:cubicBezTo>
                    <a:pt x="1505" y="1946"/>
                    <a:pt x="1505" y="1947"/>
                    <a:pt x="1505" y="1949"/>
                  </a:cubicBezTo>
                  <a:cubicBezTo>
                    <a:pt x="1504" y="1950"/>
                    <a:pt x="1504" y="1950"/>
                    <a:pt x="1503" y="1950"/>
                  </a:cubicBezTo>
                  <a:close/>
                  <a:moveTo>
                    <a:pt x="1486" y="1942"/>
                  </a:moveTo>
                  <a:cubicBezTo>
                    <a:pt x="1486" y="1942"/>
                    <a:pt x="1485" y="1942"/>
                    <a:pt x="1485" y="1942"/>
                  </a:cubicBezTo>
                  <a:cubicBezTo>
                    <a:pt x="1482" y="1941"/>
                    <a:pt x="1482" y="1941"/>
                    <a:pt x="1482" y="1941"/>
                  </a:cubicBezTo>
                  <a:cubicBezTo>
                    <a:pt x="1481" y="1940"/>
                    <a:pt x="1480" y="1939"/>
                    <a:pt x="1481" y="1938"/>
                  </a:cubicBezTo>
                  <a:cubicBezTo>
                    <a:pt x="1482" y="1936"/>
                    <a:pt x="1483" y="1936"/>
                    <a:pt x="1484" y="1936"/>
                  </a:cubicBezTo>
                  <a:cubicBezTo>
                    <a:pt x="1487" y="1938"/>
                    <a:pt x="1487" y="1938"/>
                    <a:pt x="1487" y="1938"/>
                  </a:cubicBezTo>
                  <a:cubicBezTo>
                    <a:pt x="1488" y="1938"/>
                    <a:pt x="1489" y="1940"/>
                    <a:pt x="1488" y="1941"/>
                  </a:cubicBezTo>
                  <a:cubicBezTo>
                    <a:pt x="1488" y="1942"/>
                    <a:pt x="1487" y="1942"/>
                    <a:pt x="1486" y="1942"/>
                  </a:cubicBezTo>
                  <a:close/>
                  <a:moveTo>
                    <a:pt x="1469" y="1934"/>
                  </a:moveTo>
                  <a:cubicBezTo>
                    <a:pt x="1469" y="1934"/>
                    <a:pt x="1469" y="1934"/>
                    <a:pt x="1468" y="1934"/>
                  </a:cubicBezTo>
                  <a:cubicBezTo>
                    <a:pt x="1466" y="1933"/>
                    <a:pt x="1466" y="1933"/>
                    <a:pt x="1466" y="1933"/>
                  </a:cubicBezTo>
                  <a:cubicBezTo>
                    <a:pt x="1464" y="1932"/>
                    <a:pt x="1464" y="1931"/>
                    <a:pt x="1464" y="1930"/>
                  </a:cubicBezTo>
                  <a:cubicBezTo>
                    <a:pt x="1465" y="1928"/>
                    <a:pt x="1466" y="1928"/>
                    <a:pt x="1468" y="1928"/>
                  </a:cubicBezTo>
                  <a:cubicBezTo>
                    <a:pt x="1470" y="1930"/>
                    <a:pt x="1470" y="1930"/>
                    <a:pt x="1470" y="1930"/>
                  </a:cubicBezTo>
                  <a:cubicBezTo>
                    <a:pt x="1472" y="1930"/>
                    <a:pt x="1472" y="1932"/>
                    <a:pt x="1471" y="1933"/>
                  </a:cubicBezTo>
                  <a:cubicBezTo>
                    <a:pt x="1471" y="1934"/>
                    <a:pt x="1470" y="1934"/>
                    <a:pt x="1469" y="1934"/>
                  </a:cubicBezTo>
                  <a:close/>
                  <a:moveTo>
                    <a:pt x="1453" y="1926"/>
                  </a:moveTo>
                  <a:cubicBezTo>
                    <a:pt x="1452" y="1926"/>
                    <a:pt x="1452" y="1926"/>
                    <a:pt x="1452" y="1926"/>
                  </a:cubicBezTo>
                  <a:cubicBezTo>
                    <a:pt x="1449" y="1925"/>
                    <a:pt x="1449" y="1925"/>
                    <a:pt x="1449" y="1925"/>
                  </a:cubicBezTo>
                  <a:cubicBezTo>
                    <a:pt x="1448" y="1924"/>
                    <a:pt x="1447" y="1923"/>
                    <a:pt x="1448" y="1922"/>
                  </a:cubicBezTo>
                  <a:cubicBezTo>
                    <a:pt x="1448" y="1920"/>
                    <a:pt x="1450" y="1920"/>
                    <a:pt x="1451" y="1920"/>
                  </a:cubicBezTo>
                  <a:cubicBezTo>
                    <a:pt x="1454" y="1922"/>
                    <a:pt x="1454" y="1922"/>
                    <a:pt x="1454" y="1922"/>
                  </a:cubicBezTo>
                  <a:cubicBezTo>
                    <a:pt x="1455" y="1922"/>
                    <a:pt x="1455" y="1924"/>
                    <a:pt x="1455" y="1925"/>
                  </a:cubicBezTo>
                  <a:cubicBezTo>
                    <a:pt x="1454" y="1926"/>
                    <a:pt x="1454" y="1926"/>
                    <a:pt x="1453" y="1926"/>
                  </a:cubicBezTo>
                  <a:close/>
                  <a:moveTo>
                    <a:pt x="1436" y="1918"/>
                  </a:moveTo>
                  <a:cubicBezTo>
                    <a:pt x="1436" y="1918"/>
                    <a:pt x="1436" y="1918"/>
                    <a:pt x="1435" y="1918"/>
                  </a:cubicBezTo>
                  <a:cubicBezTo>
                    <a:pt x="1432" y="1917"/>
                    <a:pt x="1432" y="1917"/>
                    <a:pt x="1432" y="1917"/>
                  </a:cubicBezTo>
                  <a:cubicBezTo>
                    <a:pt x="1431" y="1916"/>
                    <a:pt x="1431" y="1915"/>
                    <a:pt x="1431" y="1913"/>
                  </a:cubicBezTo>
                  <a:cubicBezTo>
                    <a:pt x="1432" y="1912"/>
                    <a:pt x="1433" y="1912"/>
                    <a:pt x="1435" y="1912"/>
                  </a:cubicBezTo>
                  <a:cubicBezTo>
                    <a:pt x="1437" y="1914"/>
                    <a:pt x="1437" y="1914"/>
                    <a:pt x="1437" y="1914"/>
                  </a:cubicBezTo>
                  <a:cubicBezTo>
                    <a:pt x="1438" y="1914"/>
                    <a:pt x="1439" y="1916"/>
                    <a:pt x="1438" y="1917"/>
                  </a:cubicBezTo>
                  <a:cubicBezTo>
                    <a:pt x="1438" y="1918"/>
                    <a:pt x="1437" y="1918"/>
                    <a:pt x="1436" y="1918"/>
                  </a:cubicBezTo>
                  <a:close/>
                  <a:moveTo>
                    <a:pt x="1420" y="1910"/>
                  </a:moveTo>
                  <a:cubicBezTo>
                    <a:pt x="1419" y="1910"/>
                    <a:pt x="1419" y="1910"/>
                    <a:pt x="1419" y="1910"/>
                  </a:cubicBezTo>
                  <a:cubicBezTo>
                    <a:pt x="1416" y="1908"/>
                    <a:pt x="1416" y="1908"/>
                    <a:pt x="1416" y="1908"/>
                  </a:cubicBezTo>
                  <a:cubicBezTo>
                    <a:pt x="1415" y="1908"/>
                    <a:pt x="1414" y="1906"/>
                    <a:pt x="1415" y="1905"/>
                  </a:cubicBezTo>
                  <a:cubicBezTo>
                    <a:pt x="1416" y="1904"/>
                    <a:pt x="1417" y="1903"/>
                    <a:pt x="1418" y="1904"/>
                  </a:cubicBezTo>
                  <a:cubicBezTo>
                    <a:pt x="1421" y="1905"/>
                    <a:pt x="1421" y="1905"/>
                    <a:pt x="1421" y="1905"/>
                  </a:cubicBezTo>
                  <a:cubicBezTo>
                    <a:pt x="1422" y="1906"/>
                    <a:pt x="1423" y="1907"/>
                    <a:pt x="1422" y="1909"/>
                  </a:cubicBezTo>
                  <a:cubicBezTo>
                    <a:pt x="1422" y="1909"/>
                    <a:pt x="1421" y="1910"/>
                    <a:pt x="1420" y="1910"/>
                  </a:cubicBezTo>
                  <a:close/>
                  <a:moveTo>
                    <a:pt x="1403" y="1902"/>
                  </a:moveTo>
                  <a:cubicBezTo>
                    <a:pt x="1403" y="1902"/>
                    <a:pt x="1403" y="1901"/>
                    <a:pt x="1402" y="1901"/>
                  </a:cubicBezTo>
                  <a:cubicBezTo>
                    <a:pt x="1400" y="1900"/>
                    <a:pt x="1400" y="1900"/>
                    <a:pt x="1400" y="1900"/>
                  </a:cubicBezTo>
                  <a:cubicBezTo>
                    <a:pt x="1398" y="1899"/>
                    <a:pt x="1398" y="1898"/>
                    <a:pt x="1399" y="1897"/>
                  </a:cubicBezTo>
                  <a:cubicBezTo>
                    <a:pt x="1399" y="1895"/>
                    <a:pt x="1401" y="1895"/>
                    <a:pt x="1402" y="1896"/>
                  </a:cubicBezTo>
                  <a:cubicBezTo>
                    <a:pt x="1405" y="1897"/>
                    <a:pt x="1405" y="1897"/>
                    <a:pt x="1405" y="1897"/>
                  </a:cubicBezTo>
                  <a:cubicBezTo>
                    <a:pt x="1406" y="1898"/>
                    <a:pt x="1406" y="1899"/>
                    <a:pt x="1406" y="1900"/>
                  </a:cubicBezTo>
                  <a:cubicBezTo>
                    <a:pt x="1405" y="1901"/>
                    <a:pt x="1404" y="1902"/>
                    <a:pt x="1403" y="1902"/>
                  </a:cubicBezTo>
                  <a:close/>
                  <a:moveTo>
                    <a:pt x="1387" y="1893"/>
                  </a:moveTo>
                  <a:cubicBezTo>
                    <a:pt x="1387" y="1893"/>
                    <a:pt x="1386" y="1893"/>
                    <a:pt x="1386" y="1893"/>
                  </a:cubicBezTo>
                  <a:cubicBezTo>
                    <a:pt x="1383" y="1891"/>
                    <a:pt x="1383" y="1891"/>
                    <a:pt x="1383" y="1891"/>
                  </a:cubicBezTo>
                  <a:cubicBezTo>
                    <a:pt x="1382" y="1891"/>
                    <a:pt x="1382" y="1889"/>
                    <a:pt x="1382" y="1888"/>
                  </a:cubicBezTo>
                  <a:cubicBezTo>
                    <a:pt x="1383" y="1887"/>
                    <a:pt x="1384" y="1887"/>
                    <a:pt x="1385" y="1887"/>
                  </a:cubicBezTo>
                  <a:cubicBezTo>
                    <a:pt x="1388" y="1889"/>
                    <a:pt x="1388" y="1889"/>
                    <a:pt x="1388" y="1889"/>
                  </a:cubicBezTo>
                  <a:cubicBezTo>
                    <a:pt x="1389" y="1889"/>
                    <a:pt x="1390" y="1891"/>
                    <a:pt x="1389" y="1892"/>
                  </a:cubicBezTo>
                  <a:cubicBezTo>
                    <a:pt x="1389" y="1893"/>
                    <a:pt x="1388" y="1893"/>
                    <a:pt x="1387" y="1893"/>
                  </a:cubicBezTo>
                  <a:close/>
                  <a:moveTo>
                    <a:pt x="1371" y="1884"/>
                  </a:moveTo>
                  <a:cubicBezTo>
                    <a:pt x="1370" y="1884"/>
                    <a:pt x="1370" y="1884"/>
                    <a:pt x="1370" y="1884"/>
                  </a:cubicBezTo>
                  <a:cubicBezTo>
                    <a:pt x="1367" y="1883"/>
                    <a:pt x="1367" y="1883"/>
                    <a:pt x="1367" y="1883"/>
                  </a:cubicBezTo>
                  <a:cubicBezTo>
                    <a:pt x="1366" y="1882"/>
                    <a:pt x="1365" y="1881"/>
                    <a:pt x="1366" y="1879"/>
                  </a:cubicBezTo>
                  <a:cubicBezTo>
                    <a:pt x="1367" y="1878"/>
                    <a:pt x="1368" y="1878"/>
                    <a:pt x="1369" y="1879"/>
                  </a:cubicBezTo>
                  <a:cubicBezTo>
                    <a:pt x="1372" y="1880"/>
                    <a:pt x="1372" y="1880"/>
                    <a:pt x="1372" y="1880"/>
                  </a:cubicBezTo>
                  <a:cubicBezTo>
                    <a:pt x="1373" y="1881"/>
                    <a:pt x="1374" y="1882"/>
                    <a:pt x="1373" y="1883"/>
                  </a:cubicBezTo>
                  <a:cubicBezTo>
                    <a:pt x="1373" y="1884"/>
                    <a:pt x="1372" y="1884"/>
                    <a:pt x="1371" y="1884"/>
                  </a:cubicBezTo>
                  <a:close/>
                  <a:moveTo>
                    <a:pt x="1355" y="1876"/>
                  </a:moveTo>
                  <a:cubicBezTo>
                    <a:pt x="1354" y="1876"/>
                    <a:pt x="1354" y="1876"/>
                    <a:pt x="1353" y="1875"/>
                  </a:cubicBezTo>
                  <a:cubicBezTo>
                    <a:pt x="1351" y="1874"/>
                    <a:pt x="1351" y="1874"/>
                    <a:pt x="1351" y="1874"/>
                  </a:cubicBezTo>
                  <a:cubicBezTo>
                    <a:pt x="1350" y="1873"/>
                    <a:pt x="1349" y="1872"/>
                    <a:pt x="1350" y="1871"/>
                  </a:cubicBezTo>
                  <a:cubicBezTo>
                    <a:pt x="1350" y="1870"/>
                    <a:pt x="1352" y="1869"/>
                    <a:pt x="1353" y="1870"/>
                  </a:cubicBezTo>
                  <a:cubicBezTo>
                    <a:pt x="1356" y="1871"/>
                    <a:pt x="1356" y="1871"/>
                    <a:pt x="1356" y="1871"/>
                  </a:cubicBezTo>
                  <a:cubicBezTo>
                    <a:pt x="1357" y="1872"/>
                    <a:pt x="1357" y="1873"/>
                    <a:pt x="1357" y="1874"/>
                  </a:cubicBezTo>
                  <a:cubicBezTo>
                    <a:pt x="1356" y="1875"/>
                    <a:pt x="1355" y="1876"/>
                    <a:pt x="1355" y="1876"/>
                  </a:cubicBezTo>
                  <a:close/>
                  <a:moveTo>
                    <a:pt x="1338" y="1867"/>
                  </a:moveTo>
                  <a:cubicBezTo>
                    <a:pt x="1338" y="1867"/>
                    <a:pt x="1338" y="1867"/>
                    <a:pt x="1337" y="1867"/>
                  </a:cubicBezTo>
                  <a:cubicBezTo>
                    <a:pt x="1335" y="1865"/>
                    <a:pt x="1335" y="1865"/>
                    <a:pt x="1335" y="1865"/>
                  </a:cubicBezTo>
                  <a:cubicBezTo>
                    <a:pt x="1333" y="1864"/>
                    <a:pt x="1333" y="1863"/>
                    <a:pt x="1334" y="1862"/>
                  </a:cubicBezTo>
                  <a:cubicBezTo>
                    <a:pt x="1334" y="1861"/>
                    <a:pt x="1336" y="1860"/>
                    <a:pt x="1337" y="1861"/>
                  </a:cubicBezTo>
                  <a:cubicBezTo>
                    <a:pt x="1340" y="1862"/>
                    <a:pt x="1340" y="1862"/>
                    <a:pt x="1340" y="1862"/>
                  </a:cubicBezTo>
                  <a:cubicBezTo>
                    <a:pt x="1341" y="1863"/>
                    <a:pt x="1341" y="1865"/>
                    <a:pt x="1341" y="1866"/>
                  </a:cubicBezTo>
                  <a:cubicBezTo>
                    <a:pt x="1340" y="1866"/>
                    <a:pt x="1339" y="1867"/>
                    <a:pt x="1338" y="1867"/>
                  </a:cubicBezTo>
                  <a:close/>
                  <a:moveTo>
                    <a:pt x="1322" y="1858"/>
                  </a:moveTo>
                  <a:cubicBezTo>
                    <a:pt x="1322" y="1858"/>
                    <a:pt x="1322" y="1858"/>
                    <a:pt x="1321" y="1858"/>
                  </a:cubicBezTo>
                  <a:cubicBezTo>
                    <a:pt x="1319" y="1856"/>
                    <a:pt x="1319" y="1856"/>
                    <a:pt x="1319" y="1856"/>
                  </a:cubicBezTo>
                  <a:cubicBezTo>
                    <a:pt x="1317" y="1856"/>
                    <a:pt x="1317" y="1854"/>
                    <a:pt x="1318" y="1853"/>
                  </a:cubicBezTo>
                  <a:cubicBezTo>
                    <a:pt x="1318" y="1852"/>
                    <a:pt x="1320" y="1851"/>
                    <a:pt x="1321" y="1852"/>
                  </a:cubicBezTo>
                  <a:cubicBezTo>
                    <a:pt x="1324" y="1854"/>
                    <a:pt x="1324" y="1854"/>
                    <a:pt x="1324" y="1854"/>
                  </a:cubicBezTo>
                  <a:cubicBezTo>
                    <a:pt x="1325" y="1854"/>
                    <a:pt x="1325" y="1856"/>
                    <a:pt x="1324" y="1857"/>
                  </a:cubicBezTo>
                  <a:cubicBezTo>
                    <a:pt x="1324" y="1858"/>
                    <a:pt x="1323" y="1858"/>
                    <a:pt x="1322" y="1858"/>
                  </a:cubicBezTo>
                  <a:close/>
                  <a:moveTo>
                    <a:pt x="1306" y="1849"/>
                  </a:moveTo>
                  <a:cubicBezTo>
                    <a:pt x="1306" y="1849"/>
                    <a:pt x="1306" y="1849"/>
                    <a:pt x="1305" y="1849"/>
                  </a:cubicBezTo>
                  <a:cubicBezTo>
                    <a:pt x="1303" y="1847"/>
                    <a:pt x="1303" y="1847"/>
                    <a:pt x="1303" y="1847"/>
                  </a:cubicBezTo>
                  <a:cubicBezTo>
                    <a:pt x="1301" y="1846"/>
                    <a:pt x="1301" y="1845"/>
                    <a:pt x="1302" y="1844"/>
                  </a:cubicBezTo>
                  <a:cubicBezTo>
                    <a:pt x="1302" y="1843"/>
                    <a:pt x="1304" y="1842"/>
                    <a:pt x="1305" y="1843"/>
                  </a:cubicBezTo>
                  <a:cubicBezTo>
                    <a:pt x="1308" y="1844"/>
                    <a:pt x="1308" y="1844"/>
                    <a:pt x="1308" y="1844"/>
                  </a:cubicBezTo>
                  <a:cubicBezTo>
                    <a:pt x="1309" y="1845"/>
                    <a:pt x="1309" y="1847"/>
                    <a:pt x="1308" y="1848"/>
                  </a:cubicBezTo>
                  <a:cubicBezTo>
                    <a:pt x="1308" y="1848"/>
                    <a:pt x="1307" y="1849"/>
                    <a:pt x="1306" y="1849"/>
                  </a:cubicBezTo>
                  <a:close/>
                  <a:moveTo>
                    <a:pt x="1290" y="1840"/>
                  </a:moveTo>
                  <a:cubicBezTo>
                    <a:pt x="1290" y="1840"/>
                    <a:pt x="1290" y="1840"/>
                    <a:pt x="1289" y="1839"/>
                  </a:cubicBezTo>
                  <a:cubicBezTo>
                    <a:pt x="1287" y="1838"/>
                    <a:pt x="1287" y="1838"/>
                    <a:pt x="1287" y="1838"/>
                  </a:cubicBezTo>
                  <a:cubicBezTo>
                    <a:pt x="1285" y="1837"/>
                    <a:pt x="1285" y="1836"/>
                    <a:pt x="1286" y="1835"/>
                  </a:cubicBezTo>
                  <a:cubicBezTo>
                    <a:pt x="1286" y="1834"/>
                    <a:pt x="1288" y="1833"/>
                    <a:pt x="1289" y="1834"/>
                  </a:cubicBezTo>
                  <a:cubicBezTo>
                    <a:pt x="1292" y="1835"/>
                    <a:pt x="1292" y="1835"/>
                    <a:pt x="1292" y="1835"/>
                  </a:cubicBezTo>
                  <a:cubicBezTo>
                    <a:pt x="1293" y="1836"/>
                    <a:pt x="1293" y="1837"/>
                    <a:pt x="1292" y="1839"/>
                  </a:cubicBezTo>
                  <a:cubicBezTo>
                    <a:pt x="1292" y="1839"/>
                    <a:pt x="1291" y="1840"/>
                    <a:pt x="1290" y="1840"/>
                  </a:cubicBezTo>
                  <a:close/>
                  <a:moveTo>
                    <a:pt x="1275" y="1831"/>
                  </a:moveTo>
                  <a:cubicBezTo>
                    <a:pt x="1274" y="1831"/>
                    <a:pt x="1274" y="1830"/>
                    <a:pt x="1273" y="1830"/>
                  </a:cubicBezTo>
                  <a:cubicBezTo>
                    <a:pt x="1271" y="1829"/>
                    <a:pt x="1271" y="1829"/>
                    <a:pt x="1271" y="1829"/>
                  </a:cubicBezTo>
                  <a:cubicBezTo>
                    <a:pt x="1270" y="1828"/>
                    <a:pt x="1269" y="1827"/>
                    <a:pt x="1270" y="1825"/>
                  </a:cubicBezTo>
                  <a:cubicBezTo>
                    <a:pt x="1271" y="1824"/>
                    <a:pt x="1272" y="1824"/>
                    <a:pt x="1273" y="1825"/>
                  </a:cubicBezTo>
                  <a:cubicBezTo>
                    <a:pt x="1276" y="1826"/>
                    <a:pt x="1276" y="1826"/>
                    <a:pt x="1276" y="1826"/>
                  </a:cubicBezTo>
                  <a:cubicBezTo>
                    <a:pt x="1277" y="1827"/>
                    <a:pt x="1277" y="1828"/>
                    <a:pt x="1277" y="1829"/>
                  </a:cubicBezTo>
                  <a:cubicBezTo>
                    <a:pt x="1276" y="1830"/>
                    <a:pt x="1275" y="1831"/>
                    <a:pt x="1275" y="1831"/>
                  </a:cubicBezTo>
                  <a:close/>
                  <a:moveTo>
                    <a:pt x="1259" y="1821"/>
                  </a:moveTo>
                  <a:cubicBezTo>
                    <a:pt x="1258" y="1821"/>
                    <a:pt x="1258" y="1821"/>
                    <a:pt x="1257" y="1821"/>
                  </a:cubicBezTo>
                  <a:cubicBezTo>
                    <a:pt x="1255" y="1819"/>
                    <a:pt x="1255" y="1819"/>
                    <a:pt x="1255" y="1819"/>
                  </a:cubicBezTo>
                  <a:cubicBezTo>
                    <a:pt x="1254" y="1819"/>
                    <a:pt x="1253" y="1817"/>
                    <a:pt x="1254" y="1816"/>
                  </a:cubicBezTo>
                  <a:cubicBezTo>
                    <a:pt x="1255" y="1815"/>
                    <a:pt x="1256" y="1814"/>
                    <a:pt x="1257" y="1815"/>
                  </a:cubicBezTo>
                  <a:cubicBezTo>
                    <a:pt x="1260" y="1817"/>
                    <a:pt x="1260" y="1817"/>
                    <a:pt x="1260" y="1817"/>
                  </a:cubicBezTo>
                  <a:cubicBezTo>
                    <a:pt x="1261" y="1817"/>
                    <a:pt x="1261" y="1819"/>
                    <a:pt x="1261" y="1820"/>
                  </a:cubicBezTo>
                  <a:cubicBezTo>
                    <a:pt x="1260" y="1821"/>
                    <a:pt x="1260" y="1821"/>
                    <a:pt x="1259" y="1821"/>
                  </a:cubicBezTo>
                  <a:close/>
                  <a:moveTo>
                    <a:pt x="1243" y="1812"/>
                  </a:moveTo>
                  <a:cubicBezTo>
                    <a:pt x="1243" y="1812"/>
                    <a:pt x="1242" y="1812"/>
                    <a:pt x="1242" y="1811"/>
                  </a:cubicBezTo>
                  <a:cubicBezTo>
                    <a:pt x="1239" y="1810"/>
                    <a:pt x="1239" y="1810"/>
                    <a:pt x="1239" y="1810"/>
                  </a:cubicBezTo>
                  <a:cubicBezTo>
                    <a:pt x="1238" y="1809"/>
                    <a:pt x="1238" y="1808"/>
                    <a:pt x="1238" y="1806"/>
                  </a:cubicBezTo>
                  <a:cubicBezTo>
                    <a:pt x="1239" y="1805"/>
                    <a:pt x="1240" y="1805"/>
                    <a:pt x="1242" y="1806"/>
                  </a:cubicBezTo>
                  <a:cubicBezTo>
                    <a:pt x="1244" y="1807"/>
                    <a:pt x="1244" y="1807"/>
                    <a:pt x="1244" y="1807"/>
                  </a:cubicBezTo>
                  <a:cubicBezTo>
                    <a:pt x="1245" y="1808"/>
                    <a:pt x="1246" y="1809"/>
                    <a:pt x="1245" y="1811"/>
                  </a:cubicBezTo>
                  <a:cubicBezTo>
                    <a:pt x="1245" y="1811"/>
                    <a:pt x="1244" y="1812"/>
                    <a:pt x="1243" y="1812"/>
                  </a:cubicBezTo>
                  <a:close/>
                  <a:moveTo>
                    <a:pt x="1227" y="1802"/>
                  </a:moveTo>
                  <a:cubicBezTo>
                    <a:pt x="1227" y="1802"/>
                    <a:pt x="1226" y="1802"/>
                    <a:pt x="1226" y="1802"/>
                  </a:cubicBezTo>
                  <a:cubicBezTo>
                    <a:pt x="1223" y="1800"/>
                    <a:pt x="1223" y="1800"/>
                    <a:pt x="1223" y="1800"/>
                  </a:cubicBezTo>
                  <a:cubicBezTo>
                    <a:pt x="1222" y="1799"/>
                    <a:pt x="1222" y="1798"/>
                    <a:pt x="1223" y="1797"/>
                  </a:cubicBezTo>
                  <a:cubicBezTo>
                    <a:pt x="1223" y="1796"/>
                    <a:pt x="1225" y="1795"/>
                    <a:pt x="1226" y="1796"/>
                  </a:cubicBezTo>
                  <a:cubicBezTo>
                    <a:pt x="1229" y="1798"/>
                    <a:pt x="1229" y="1798"/>
                    <a:pt x="1229" y="1798"/>
                  </a:cubicBezTo>
                  <a:cubicBezTo>
                    <a:pt x="1230" y="1798"/>
                    <a:pt x="1230" y="1800"/>
                    <a:pt x="1229" y="1801"/>
                  </a:cubicBezTo>
                  <a:cubicBezTo>
                    <a:pt x="1229" y="1802"/>
                    <a:pt x="1228" y="1802"/>
                    <a:pt x="1227" y="1802"/>
                  </a:cubicBezTo>
                  <a:close/>
                  <a:moveTo>
                    <a:pt x="1212" y="1792"/>
                  </a:moveTo>
                  <a:cubicBezTo>
                    <a:pt x="1211" y="1792"/>
                    <a:pt x="1211" y="1792"/>
                    <a:pt x="1210" y="1792"/>
                  </a:cubicBezTo>
                  <a:cubicBezTo>
                    <a:pt x="1208" y="1790"/>
                    <a:pt x="1208" y="1790"/>
                    <a:pt x="1208" y="1790"/>
                  </a:cubicBezTo>
                  <a:cubicBezTo>
                    <a:pt x="1207" y="1790"/>
                    <a:pt x="1206" y="1788"/>
                    <a:pt x="1207" y="1787"/>
                  </a:cubicBezTo>
                  <a:cubicBezTo>
                    <a:pt x="1208" y="1786"/>
                    <a:pt x="1209" y="1786"/>
                    <a:pt x="1210" y="1786"/>
                  </a:cubicBezTo>
                  <a:cubicBezTo>
                    <a:pt x="1213" y="1788"/>
                    <a:pt x="1213" y="1788"/>
                    <a:pt x="1213" y="1788"/>
                  </a:cubicBezTo>
                  <a:cubicBezTo>
                    <a:pt x="1214" y="1789"/>
                    <a:pt x="1214" y="1790"/>
                    <a:pt x="1214" y="1791"/>
                  </a:cubicBezTo>
                  <a:cubicBezTo>
                    <a:pt x="1213" y="1792"/>
                    <a:pt x="1212" y="1792"/>
                    <a:pt x="1212" y="1792"/>
                  </a:cubicBezTo>
                  <a:close/>
                  <a:moveTo>
                    <a:pt x="1196" y="1783"/>
                  </a:moveTo>
                  <a:cubicBezTo>
                    <a:pt x="1196" y="1783"/>
                    <a:pt x="1195" y="1782"/>
                    <a:pt x="1195" y="1782"/>
                  </a:cubicBezTo>
                  <a:cubicBezTo>
                    <a:pt x="1192" y="1781"/>
                    <a:pt x="1192" y="1781"/>
                    <a:pt x="1192" y="1781"/>
                  </a:cubicBezTo>
                  <a:cubicBezTo>
                    <a:pt x="1191" y="1780"/>
                    <a:pt x="1191" y="1778"/>
                    <a:pt x="1191" y="1777"/>
                  </a:cubicBezTo>
                  <a:cubicBezTo>
                    <a:pt x="1192" y="1776"/>
                    <a:pt x="1194" y="1776"/>
                    <a:pt x="1195" y="1777"/>
                  </a:cubicBezTo>
                  <a:cubicBezTo>
                    <a:pt x="1197" y="1778"/>
                    <a:pt x="1197" y="1778"/>
                    <a:pt x="1197" y="1778"/>
                  </a:cubicBezTo>
                  <a:cubicBezTo>
                    <a:pt x="1198" y="1779"/>
                    <a:pt x="1199" y="1780"/>
                    <a:pt x="1198" y="1781"/>
                  </a:cubicBezTo>
                  <a:cubicBezTo>
                    <a:pt x="1198" y="1782"/>
                    <a:pt x="1197" y="1783"/>
                    <a:pt x="1196" y="1783"/>
                  </a:cubicBezTo>
                  <a:close/>
                  <a:moveTo>
                    <a:pt x="1181" y="1773"/>
                  </a:moveTo>
                  <a:cubicBezTo>
                    <a:pt x="1180" y="1773"/>
                    <a:pt x="1180" y="1773"/>
                    <a:pt x="1179" y="1772"/>
                  </a:cubicBezTo>
                  <a:cubicBezTo>
                    <a:pt x="1177" y="1771"/>
                    <a:pt x="1177" y="1771"/>
                    <a:pt x="1177" y="1771"/>
                  </a:cubicBezTo>
                  <a:cubicBezTo>
                    <a:pt x="1176" y="1770"/>
                    <a:pt x="1175" y="1768"/>
                    <a:pt x="1176" y="1767"/>
                  </a:cubicBezTo>
                  <a:cubicBezTo>
                    <a:pt x="1177" y="1766"/>
                    <a:pt x="1178" y="1766"/>
                    <a:pt x="1179" y="1767"/>
                  </a:cubicBezTo>
                  <a:cubicBezTo>
                    <a:pt x="1182" y="1768"/>
                    <a:pt x="1182" y="1768"/>
                    <a:pt x="1182" y="1768"/>
                  </a:cubicBezTo>
                  <a:cubicBezTo>
                    <a:pt x="1183" y="1769"/>
                    <a:pt x="1183" y="1770"/>
                    <a:pt x="1183" y="1772"/>
                  </a:cubicBezTo>
                  <a:cubicBezTo>
                    <a:pt x="1182" y="1772"/>
                    <a:pt x="1181" y="1773"/>
                    <a:pt x="1181" y="1773"/>
                  </a:cubicBezTo>
                  <a:close/>
                  <a:moveTo>
                    <a:pt x="1165" y="1763"/>
                  </a:moveTo>
                  <a:cubicBezTo>
                    <a:pt x="1165" y="1763"/>
                    <a:pt x="1164" y="1763"/>
                    <a:pt x="1164" y="1762"/>
                  </a:cubicBezTo>
                  <a:cubicBezTo>
                    <a:pt x="1161" y="1761"/>
                    <a:pt x="1161" y="1761"/>
                    <a:pt x="1161" y="1761"/>
                  </a:cubicBezTo>
                  <a:cubicBezTo>
                    <a:pt x="1160" y="1760"/>
                    <a:pt x="1160" y="1758"/>
                    <a:pt x="1161" y="1757"/>
                  </a:cubicBezTo>
                  <a:cubicBezTo>
                    <a:pt x="1161" y="1756"/>
                    <a:pt x="1163" y="1756"/>
                    <a:pt x="1164" y="1757"/>
                  </a:cubicBezTo>
                  <a:cubicBezTo>
                    <a:pt x="1166" y="1758"/>
                    <a:pt x="1166" y="1758"/>
                    <a:pt x="1166" y="1758"/>
                  </a:cubicBezTo>
                  <a:cubicBezTo>
                    <a:pt x="1168" y="1759"/>
                    <a:pt x="1168" y="1760"/>
                    <a:pt x="1167" y="1762"/>
                  </a:cubicBezTo>
                  <a:cubicBezTo>
                    <a:pt x="1167" y="1762"/>
                    <a:pt x="1166" y="1763"/>
                    <a:pt x="1165" y="1763"/>
                  </a:cubicBezTo>
                  <a:close/>
                  <a:moveTo>
                    <a:pt x="1150" y="1753"/>
                  </a:moveTo>
                  <a:cubicBezTo>
                    <a:pt x="1149" y="1753"/>
                    <a:pt x="1149" y="1752"/>
                    <a:pt x="1149" y="1752"/>
                  </a:cubicBezTo>
                  <a:cubicBezTo>
                    <a:pt x="1146" y="1750"/>
                    <a:pt x="1146" y="1750"/>
                    <a:pt x="1146" y="1750"/>
                  </a:cubicBezTo>
                  <a:cubicBezTo>
                    <a:pt x="1145" y="1750"/>
                    <a:pt x="1145" y="1748"/>
                    <a:pt x="1145" y="1747"/>
                  </a:cubicBezTo>
                  <a:cubicBezTo>
                    <a:pt x="1146" y="1746"/>
                    <a:pt x="1147" y="1746"/>
                    <a:pt x="1149" y="1746"/>
                  </a:cubicBezTo>
                  <a:cubicBezTo>
                    <a:pt x="1151" y="1748"/>
                    <a:pt x="1151" y="1748"/>
                    <a:pt x="1151" y="1748"/>
                  </a:cubicBezTo>
                  <a:cubicBezTo>
                    <a:pt x="1152" y="1749"/>
                    <a:pt x="1153" y="1750"/>
                    <a:pt x="1152" y="1751"/>
                  </a:cubicBezTo>
                  <a:cubicBezTo>
                    <a:pt x="1151" y="1752"/>
                    <a:pt x="1151" y="1753"/>
                    <a:pt x="1150" y="1753"/>
                  </a:cubicBezTo>
                  <a:close/>
                  <a:moveTo>
                    <a:pt x="1135" y="1742"/>
                  </a:moveTo>
                  <a:cubicBezTo>
                    <a:pt x="1134" y="1742"/>
                    <a:pt x="1134" y="1742"/>
                    <a:pt x="1133" y="1742"/>
                  </a:cubicBezTo>
                  <a:cubicBezTo>
                    <a:pt x="1131" y="1740"/>
                    <a:pt x="1131" y="1740"/>
                    <a:pt x="1131" y="1740"/>
                  </a:cubicBezTo>
                  <a:cubicBezTo>
                    <a:pt x="1130" y="1739"/>
                    <a:pt x="1129" y="1738"/>
                    <a:pt x="1130" y="1737"/>
                  </a:cubicBezTo>
                  <a:cubicBezTo>
                    <a:pt x="1131" y="1736"/>
                    <a:pt x="1132" y="1735"/>
                    <a:pt x="1133" y="1736"/>
                  </a:cubicBezTo>
                  <a:cubicBezTo>
                    <a:pt x="1136" y="1738"/>
                    <a:pt x="1136" y="1738"/>
                    <a:pt x="1136" y="1738"/>
                  </a:cubicBezTo>
                  <a:cubicBezTo>
                    <a:pt x="1137" y="1739"/>
                    <a:pt x="1137" y="1740"/>
                    <a:pt x="1137" y="1741"/>
                  </a:cubicBezTo>
                  <a:cubicBezTo>
                    <a:pt x="1136" y="1742"/>
                    <a:pt x="1135" y="1742"/>
                    <a:pt x="1135" y="1742"/>
                  </a:cubicBezTo>
                  <a:close/>
                  <a:moveTo>
                    <a:pt x="1119" y="1732"/>
                  </a:moveTo>
                  <a:cubicBezTo>
                    <a:pt x="1119" y="1732"/>
                    <a:pt x="1118" y="1732"/>
                    <a:pt x="1118" y="1732"/>
                  </a:cubicBezTo>
                  <a:cubicBezTo>
                    <a:pt x="1115" y="1730"/>
                    <a:pt x="1115" y="1730"/>
                    <a:pt x="1115" y="1730"/>
                  </a:cubicBezTo>
                  <a:cubicBezTo>
                    <a:pt x="1114" y="1729"/>
                    <a:pt x="1114" y="1728"/>
                    <a:pt x="1115" y="1727"/>
                  </a:cubicBezTo>
                  <a:cubicBezTo>
                    <a:pt x="1116" y="1725"/>
                    <a:pt x="1117" y="1725"/>
                    <a:pt x="1118" y="1726"/>
                  </a:cubicBezTo>
                  <a:cubicBezTo>
                    <a:pt x="1121" y="1728"/>
                    <a:pt x="1121" y="1728"/>
                    <a:pt x="1121" y="1728"/>
                  </a:cubicBezTo>
                  <a:cubicBezTo>
                    <a:pt x="1122" y="1728"/>
                    <a:pt x="1122" y="1730"/>
                    <a:pt x="1121" y="1731"/>
                  </a:cubicBezTo>
                  <a:cubicBezTo>
                    <a:pt x="1121" y="1732"/>
                    <a:pt x="1120" y="1732"/>
                    <a:pt x="1119" y="1732"/>
                  </a:cubicBezTo>
                  <a:close/>
                  <a:moveTo>
                    <a:pt x="1104" y="1722"/>
                  </a:moveTo>
                  <a:cubicBezTo>
                    <a:pt x="1104" y="1722"/>
                    <a:pt x="1103" y="1721"/>
                    <a:pt x="1103" y="1721"/>
                  </a:cubicBezTo>
                  <a:cubicBezTo>
                    <a:pt x="1100" y="1719"/>
                    <a:pt x="1100" y="1719"/>
                    <a:pt x="1100" y="1719"/>
                  </a:cubicBezTo>
                  <a:cubicBezTo>
                    <a:pt x="1099" y="1719"/>
                    <a:pt x="1099" y="1717"/>
                    <a:pt x="1100" y="1716"/>
                  </a:cubicBezTo>
                  <a:cubicBezTo>
                    <a:pt x="1101" y="1715"/>
                    <a:pt x="1102" y="1715"/>
                    <a:pt x="1103" y="1715"/>
                  </a:cubicBezTo>
                  <a:cubicBezTo>
                    <a:pt x="1106" y="1717"/>
                    <a:pt x="1106" y="1717"/>
                    <a:pt x="1106" y="1717"/>
                  </a:cubicBezTo>
                  <a:cubicBezTo>
                    <a:pt x="1107" y="1718"/>
                    <a:pt x="1107" y="1719"/>
                    <a:pt x="1106" y="1721"/>
                  </a:cubicBezTo>
                  <a:cubicBezTo>
                    <a:pt x="1106" y="1721"/>
                    <a:pt x="1105" y="1722"/>
                    <a:pt x="1104" y="1722"/>
                  </a:cubicBezTo>
                  <a:close/>
                  <a:moveTo>
                    <a:pt x="1089" y="1711"/>
                  </a:moveTo>
                  <a:cubicBezTo>
                    <a:pt x="1089" y="1711"/>
                    <a:pt x="1088" y="1711"/>
                    <a:pt x="1088" y="1711"/>
                  </a:cubicBezTo>
                  <a:cubicBezTo>
                    <a:pt x="1085" y="1709"/>
                    <a:pt x="1085" y="1709"/>
                    <a:pt x="1085" y="1709"/>
                  </a:cubicBezTo>
                  <a:cubicBezTo>
                    <a:pt x="1084" y="1708"/>
                    <a:pt x="1084" y="1707"/>
                    <a:pt x="1085" y="1705"/>
                  </a:cubicBezTo>
                  <a:cubicBezTo>
                    <a:pt x="1085" y="1704"/>
                    <a:pt x="1087" y="1704"/>
                    <a:pt x="1088" y="1705"/>
                  </a:cubicBezTo>
                  <a:cubicBezTo>
                    <a:pt x="1091" y="1707"/>
                    <a:pt x="1091" y="1707"/>
                    <a:pt x="1091" y="1707"/>
                  </a:cubicBezTo>
                  <a:cubicBezTo>
                    <a:pt x="1092" y="1707"/>
                    <a:pt x="1092" y="1709"/>
                    <a:pt x="1091" y="1710"/>
                  </a:cubicBezTo>
                  <a:cubicBezTo>
                    <a:pt x="1091" y="1711"/>
                    <a:pt x="1090" y="1711"/>
                    <a:pt x="1089" y="1711"/>
                  </a:cubicBezTo>
                  <a:close/>
                  <a:moveTo>
                    <a:pt x="1074" y="1700"/>
                  </a:moveTo>
                  <a:cubicBezTo>
                    <a:pt x="1074" y="1700"/>
                    <a:pt x="1073" y="1700"/>
                    <a:pt x="1073" y="1700"/>
                  </a:cubicBezTo>
                  <a:cubicBezTo>
                    <a:pt x="1070" y="1698"/>
                    <a:pt x="1070" y="1698"/>
                    <a:pt x="1070" y="1698"/>
                  </a:cubicBezTo>
                  <a:cubicBezTo>
                    <a:pt x="1069" y="1697"/>
                    <a:pt x="1069" y="1696"/>
                    <a:pt x="1070" y="1695"/>
                  </a:cubicBezTo>
                  <a:cubicBezTo>
                    <a:pt x="1071" y="1694"/>
                    <a:pt x="1072" y="1693"/>
                    <a:pt x="1073" y="1694"/>
                  </a:cubicBezTo>
                  <a:cubicBezTo>
                    <a:pt x="1076" y="1696"/>
                    <a:pt x="1076" y="1696"/>
                    <a:pt x="1076" y="1696"/>
                  </a:cubicBezTo>
                  <a:cubicBezTo>
                    <a:pt x="1077" y="1697"/>
                    <a:pt x="1077" y="1698"/>
                    <a:pt x="1076" y="1699"/>
                  </a:cubicBezTo>
                  <a:cubicBezTo>
                    <a:pt x="1076" y="1700"/>
                    <a:pt x="1075" y="1700"/>
                    <a:pt x="1074" y="1700"/>
                  </a:cubicBezTo>
                  <a:close/>
                  <a:moveTo>
                    <a:pt x="1059" y="1690"/>
                  </a:moveTo>
                  <a:cubicBezTo>
                    <a:pt x="1059" y="1690"/>
                    <a:pt x="1058" y="1689"/>
                    <a:pt x="1058" y="1689"/>
                  </a:cubicBezTo>
                  <a:cubicBezTo>
                    <a:pt x="1055" y="1687"/>
                    <a:pt x="1055" y="1687"/>
                    <a:pt x="1055" y="1687"/>
                  </a:cubicBezTo>
                  <a:cubicBezTo>
                    <a:pt x="1054" y="1687"/>
                    <a:pt x="1054" y="1685"/>
                    <a:pt x="1055" y="1684"/>
                  </a:cubicBezTo>
                  <a:cubicBezTo>
                    <a:pt x="1056" y="1683"/>
                    <a:pt x="1057" y="1683"/>
                    <a:pt x="1058" y="1683"/>
                  </a:cubicBezTo>
                  <a:cubicBezTo>
                    <a:pt x="1061" y="1685"/>
                    <a:pt x="1061" y="1685"/>
                    <a:pt x="1061" y="1685"/>
                  </a:cubicBezTo>
                  <a:cubicBezTo>
                    <a:pt x="1062" y="1686"/>
                    <a:pt x="1062" y="1688"/>
                    <a:pt x="1061" y="1689"/>
                  </a:cubicBezTo>
                  <a:cubicBezTo>
                    <a:pt x="1061" y="1689"/>
                    <a:pt x="1060" y="1690"/>
                    <a:pt x="1059" y="1690"/>
                  </a:cubicBezTo>
                  <a:close/>
                  <a:moveTo>
                    <a:pt x="1044" y="1679"/>
                  </a:moveTo>
                  <a:cubicBezTo>
                    <a:pt x="1044" y="1679"/>
                    <a:pt x="1043" y="1679"/>
                    <a:pt x="1043" y="1678"/>
                  </a:cubicBezTo>
                  <a:cubicBezTo>
                    <a:pt x="1041" y="1676"/>
                    <a:pt x="1041" y="1676"/>
                    <a:pt x="1041" y="1676"/>
                  </a:cubicBezTo>
                  <a:cubicBezTo>
                    <a:pt x="1040" y="1676"/>
                    <a:pt x="1039" y="1674"/>
                    <a:pt x="1040" y="1673"/>
                  </a:cubicBezTo>
                  <a:cubicBezTo>
                    <a:pt x="1041" y="1672"/>
                    <a:pt x="1042" y="1672"/>
                    <a:pt x="1043" y="1673"/>
                  </a:cubicBezTo>
                  <a:cubicBezTo>
                    <a:pt x="1046" y="1674"/>
                    <a:pt x="1046" y="1674"/>
                    <a:pt x="1046" y="1674"/>
                  </a:cubicBezTo>
                  <a:cubicBezTo>
                    <a:pt x="1047" y="1675"/>
                    <a:pt x="1047" y="1677"/>
                    <a:pt x="1046" y="1678"/>
                  </a:cubicBezTo>
                  <a:cubicBezTo>
                    <a:pt x="1046" y="1678"/>
                    <a:pt x="1045" y="1679"/>
                    <a:pt x="1044" y="1679"/>
                  </a:cubicBezTo>
                  <a:close/>
                  <a:moveTo>
                    <a:pt x="1030" y="1668"/>
                  </a:moveTo>
                  <a:cubicBezTo>
                    <a:pt x="1029" y="1668"/>
                    <a:pt x="1029" y="1668"/>
                    <a:pt x="1028" y="1667"/>
                  </a:cubicBezTo>
                  <a:cubicBezTo>
                    <a:pt x="1026" y="1665"/>
                    <a:pt x="1026" y="1665"/>
                    <a:pt x="1026" y="1665"/>
                  </a:cubicBezTo>
                  <a:cubicBezTo>
                    <a:pt x="1025" y="1665"/>
                    <a:pt x="1025" y="1663"/>
                    <a:pt x="1025" y="1662"/>
                  </a:cubicBezTo>
                  <a:cubicBezTo>
                    <a:pt x="1026" y="1661"/>
                    <a:pt x="1028" y="1661"/>
                    <a:pt x="1029" y="1662"/>
                  </a:cubicBezTo>
                  <a:cubicBezTo>
                    <a:pt x="1031" y="1664"/>
                    <a:pt x="1031" y="1664"/>
                    <a:pt x="1031" y="1664"/>
                  </a:cubicBezTo>
                  <a:cubicBezTo>
                    <a:pt x="1032" y="1664"/>
                    <a:pt x="1032" y="1666"/>
                    <a:pt x="1032" y="1667"/>
                  </a:cubicBezTo>
                  <a:cubicBezTo>
                    <a:pt x="1031" y="1667"/>
                    <a:pt x="1030" y="1668"/>
                    <a:pt x="1030" y="1668"/>
                  </a:cubicBezTo>
                  <a:close/>
                  <a:moveTo>
                    <a:pt x="1015" y="1657"/>
                  </a:moveTo>
                  <a:cubicBezTo>
                    <a:pt x="1014" y="1657"/>
                    <a:pt x="1014" y="1657"/>
                    <a:pt x="1014" y="1656"/>
                  </a:cubicBezTo>
                  <a:cubicBezTo>
                    <a:pt x="1011" y="1654"/>
                    <a:pt x="1011" y="1654"/>
                    <a:pt x="1011" y="1654"/>
                  </a:cubicBezTo>
                  <a:cubicBezTo>
                    <a:pt x="1010" y="1654"/>
                    <a:pt x="1010" y="1652"/>
                    <a:pt x="1011" y="1651"/>
                  </a:cubicBezTo>
                  <a:cubicBezTo>
                    <a:pt x="1011" y="1650"/>
                    <a:pt x="1013" y="1650"/>
                    <a:pt x="1014" y="1651"/>
                  </a:cubicBezTo>
                  <a:cubicBezTo>
                    <a:pt x="1016" y="1652"/>
                    <a:pt x="1016" y="1652"/>
                    <a:pt x="1016" y="1652"/>
                  </a:cubicBezTo>
                  <a:cubicBezTo>
                    <a:pt x="1017" y="1653"/>
                    <a:pt x="1018" y="1655"/>
                    <a:pt x="1017" y="1656"/>
                  </a:cubicBezTo>
                  <a:cubicBezTo>
                    <a:pt x="1016" y="1656"/>
                    <a:pt x="1016" y="1657"/>
                    <a:pt x="1015" y="1657"/>
                  </a:cubicBezTo>
                  <a:close/>
                  <a:moveTo>
                    <a:pt x="1000" y="1646"/>
                  </a:moveTo>
                  <a:cubicBezTo>
                    <a:pt x="1000" y="1646"/>
                    <a:pt x="999" y="1645"/>
                    <a:pt x="999" y="1645"/>
                  </a:cubicBezTo>
                  <a:cubicBezTo>
                    <a:pt x="997" y="1643"/>
                    <a:pt x="997" y="1643"/>
                    <a:pt x="997" y="1643"/>
                  </a:cubicBezTo>
                  <a:cubicBezTo>
                    <a:pt x="995" y="1642"/>
                    <a:pt x="995" y="1641"/>
                    <a:pt x="996" y="1640"/>
                  </a:cubicBezTo>
                  <a:cubicBezTo>
                    <a:pt x="997" y="1639"/>
                    <a:pt x="998" y="1639"/>
                    <a:pt x="999" y="1639"/>
                  </a:cubicBezTo>
                  <a:cubicBezTo>
                    <a:pt x="1002" y="1641"/>
                    <a:pt x="1002" y="1641"/>
                    <a:pt x="1002" y="1641"/>
                  </a:cubicBezTo>
                  <a:cubicBezTo>
                    <a:pt x="1003" y="1642"/>
                    <a:pt x="1003" y="1644"/>
                    <a:pt x="1002" y="1645"/>
                  </a:cubicBezTo>
                  <a:cubicBezTo>
                    <a:pt x="1002" y="1645"/>
                    <a:pt x="1001" y="1646"/>
                    <a:pt x="1000" y="1646"/>
                  </a:cubicBezTo>
                  <a:close/>
                  <a:moveTo>
                    <a:pt x="986" y="1634"/>
                  </a:moveTo>
                  <a:cubicBezTo>
                    <a:pt x="985" y="1634"/>
                    <a:pt x="985" y="1634"/>
                    <a:pt x="984" y="1634"/>
                  </a:cubicBezTo>
                  <a:cubicBezTo>
                    <a:pt x="982" y="1632"/>
                    <a:pt x="982" y="1632"/>
                    <a:pt x="982" y="1632"/>
                  </a:cubicBezTo>
                  <a:cubicBezTo>
                    <a:pt x="981" y="1631"/>
                    <a:pt x="981" y="1630"/>
                    <a:pt x="982" y="1629"/>
                  </a:cubicBezTo>
                  <a:cubicBezTo>
                    <a:pt x="982" y="1628"/>
                    <a:pt x="984" y="1627"/>
                    <a:pt x="985" y="1628"/>
                  </a:cubicBezTo>
                  <a:cubicBezTo>
                    <a:pt x="987" y="1630"/>
                    <a:pt x="987" y="1630"/>
                    <a:pt x="987" y="1630"/>
                  </a:cubicBezTo>
                  <a:cubicBezTo>
                    <a:pt x="988" y="1631"/>
                    <a:pt x="989" y="1632"/>
                    <a:pt x="988" y="1633"/>
                  </a:cubicBezTo>
                  <a:cubicBezTo>
                    <a:pt x="987" y="1634"/>
                    <a:pt x="987" y="1634"/>
                    <a:pt x="986" y="1634"/>
                  </a:cubicBezTo>
                  <a:close/>
                  <a:moveTo>
                    <a:pt x="971" y="1623"/>
                  </a:moveTo>
                  <a:cubicBezTo>
                    <a:pt x="971" y="1623"/>
                    <a:pt x="970" y="1623"/>
                    <a:pt x="970" y="1622"/>
                  </a:cubicBezTo>
                  <a:cubicBezTo>
                    <a:pt x="968" y="1621"/>
                    <a:pt x="968" y="1621"/>
                    <a:pt x="968" y="1621"/>
                  </a:cubicBezTo>
                  <a:cubicBezTo>
                    <a:pt x="967" y="1620"/>
                    <a:pt x="966" y="1618"/>
                    <a:pt x="967" y="1617"/>
                  </a:cubicBezTo>
                  <a:cubicBezTo>
                    <a:pt x="968" y="1616"/>
                    <a:pt x="969" y="1616"/>
                    <a:pt x="970" y="1617"/>
                  </a:cubicBezTo>
                  <a:cubicBezTo>
                    <a:pt x="973" y="1619"/>
                    <a:pt x="973" y="1619"/>
                    <a:pt x="973" y="1619"/>
                  </a:cubicBezTo>
                  <a:cubicBezTo>
                    <a:pt x="974" y="1620"/>
                    <a:pt x="974" y="1621"/>
                    <a:pt x="973" y="1622"/>
                  </a:cubicBezTo>
                  <a:cubicBezTo>
                    <a:pt x="973" y="1623"/>
                    <a:pt x="972" y="1623"/>
                    <a:pt x="971" y="1623"/>
                  </a:cubicBezTo>
                  <a:close/>
                  <a:moveTo>
                    <a:pt x="957" y="1612"/>
                  </a:moveTo>
                  <a:cubicBezTo>
                    <a:pt x="957" y="1612"/>
                    <a:pt x="956" y="1611"/>
                    <a:pt x="956" y="1611"/>
                  </a:cubicBezTo>
                  <a:cubicBezTo>
                    <a:pt x="953" y="1609"/>
                    <a:pt x="953" y="1609"/>
                    <a:pt x="953" y="1609"/>
                  </a:cubicBezTo>
                  <a:cubicBezTo>
                    <a:pt x="952" y="1608"/>
                    <a:pt x="952" y="1607"/>
                    <a:pt x="953" y="1606"/>
                  </a:cubicBezTo>
                  <a:cubicBezTo>
                    <a:pt x="954" y="1605"/>
                    <a:pt x="955" y="1605"/>
                    <a:pt x="956" y="1605"/>
                  </a:cubicBezTo>
                  <a:cubicBezTo>
                    <a:pt x="959" y="1607"/>
                    <a:pt x="959" y="1607"/>
                    <a:pt x="959" y="1607"/>
                  </a:cubicBezTo>
                  <a:cubicBezTo>
                    <a:pt x="960" y="1608"/>
                    <a:pt x="960" y="1610"/>
                    <a:pt x="959" y="1611"/>
                  </a:cubicBezTo>
                  <a:cubicBezTo>
                    <a:pt x="958" y="1611"/>
                    <a:pt x="958" y="1612"/>
                    <a:pt x="957" y="1612"/>
                  </a:cubicBezTo>
                  <a:close/>
                  <a:moveTo>
                    <a:pt x="943" y="1600"/>
                  </a:moveTo>
                  <a:cubicBezTo>
                    <a:pt x="942" y="1600"/>
                    <a:pt x="942" y="1600"/>
                    <a:pt x="941" y="1599"/>
                  </a:cubicBezTo>
                  <a:cubicBezTo>
                    <a:pt x="939" y="1598"/>
                    <a:pt x="939" y="1598"/>
                    <a:pt x="939" y="1598"/>
                  </a:cubicBezTo>
                  <a:cubicBezTo>
                    <a:pt x="938" y="1597"/>
                    <a:pt x="938" y="1595"/>
                    <a:pt x="939" y="1594"/>
                  </a:cubicBezTo>
                  <a:cubicBezTo>
                    <a:pt x="939" y="1593"/>
                    <a:pt x="941" y="1593"/>
                    <a:pt x="942" y="1594"/>
                  </a:cubicBezTo>
                  <a:cubicBezTo>
                    <a:pt x="944" y="1596"/>
                    <a:pt x="944" y="1596"/>
                    <a:pt x="944" y="1596"/>
                  </a:cubicBezTo>
                  <a:cubicBezTo>
                    <a:pt x="945" y="1597"/>
                    <a:pt x="945" y="1598"/>
                    <a:pt x="945" y="1599"/>
                  </a:cubicBezTo>
                  <a:cubicBezTo>
                    <a:pt x="944" y="1600"/>
                    <a:pt x="943" y="1600"/>
                    <a:pt x="943" y="1600"/>
                  </a:cubicBezTo>
                  <a:close/>
                  <a:moveTo>
                    <a:pt x="929" y="1588"/>
                  </a:moveTo>
                  <a:cubicBezTo>
                    <a:pt x="928" y="1588"/>
                    <a:pt x="927" y="1588"/>
                    <a:pt x="927" y="1588"/>
                  </a:cubicBezTo>
                  <a:cubicBezTo>
                    <a:pt x="925" y="1586"/>
                    <a:pt x="925" y="1586"/>
                    <a:pt x="925" y="1586"/>
                  </a:cubicBezTo>
                  <a:cubicBezTo>
                    <a:pt x="924" y="1585"/>
                    <a:pt x="924" y="1584"/>
                    <a:pt x="924" y="1583"/>
                  </a:cubicBezTo>
                  <a:cubicBezTo>
                    <a:pt x="925" y="1582"/>
                    <a:pt x="927" y="1581"/>
                    <a:pt x="928" y="1582"/>
                  </a:cubicBezTo>
                  <a:cubicBezTo>
                    <a:pt x="930" y="1584"/>
                    <a:pt x="930" y="1584"/>
                    <a:pt x="930" y="1584"/>
                  </a:cubicBezTo>
                  <a:cubicBezTo>
                    <a:pt x="931" y="1585"/>
                    <a:pt x="931" y="1586"/>
                    <a:pt x="930" y="1587"/>
                  </a:cubicBezTo>
                  <a:cubicBezTo>
                    <a:pt x="930" y="1588"/>
                    <a:pt x="929" y="1588"/>
                    <a:pt x="929" y="1588"/>
                  </a:cubicBezTo>
                  <a:close/>
                  <a:moveTo>
                    <a:pt x="914" y="1577"/>
                  </a:moveTo>
                  <a:cubicBezTo>
                    <a:pt x="914" y="1577"/>
                    <a:pt x="913" y="1576"/>
                    <a:pt x="913" y="1576"/>
                  </a:cubicBezTo>
                  <a:cubicBezTo>
                    <a:pt x="911" y="1574"/>
                    <a:pt x="911" y="1574"/>
                    <a:pt x="911" y="1574"/>
                  </a:cubicBezTo>
                  <a:cubicBezTo>
                    <a:pt x="910" y="1573"/>
                    <a:pt x="909" y="1572"/>
                    <a:pt x="910" y="1571"/>
                  </a:cubicBezTo>
                  <a:cubicBezTo>
                    <a:pt x="911" y="1570"/>
                    <a:pt x="913" y="1570"/>
                    <a:pt x="914" y="1570"/>
                  </a:cubicBezTo>
                  <a:cubicBezTo>
                    <a:pt x="916" y="1572"/>
                    <a:pt x="916" y="1572"/>
                    <a:pt x="916" y="1572"/>
                  </a:cubicBezTo>
                  <a:cubicBezTo>
                    <a:pt x="917" y="1573"/>
                    <a:pt x="917" y="1575"/>
                    <a:pt x="916" y="1576"/>
                  </a:cubicBezTo>
                  <a:cubicBezTo>
                    <a:pt x="916" y="1576"/>
                    <a:pt x="915" y="1577"/>
                    <a:pt x="914" y="1577"/>
                  </a:cubicBezTo>
                  <a:close/>
                  <a:moveTo>
                    <a:pt x="900" y="1565"/>
                  </a:moveTo>
                  <a:cubicBezTo>
                    <a:pt x="900" y="1565"/>
                    <a:pt x="899" y="1565"/>
                    <a:pt x="899" y="1564"/>
                  </a:cubicBezTo>
                  <a:cubicBezTo>
                    <a:pt x="897" y="1562"/>
                    <a:pt x="897" y="1562"/>
                    <a:pt x="897" y="1562"/>
                  </a:cubicBezTo>
                  <a:cubicBezTo>
                    <a:pt x="896" y="1561"/>
                    <a:pt x="895" y="1560"/>
                    <a:pt x="896" y="1559"/>
                  </a:cubicBezTo>
                  <a:cubicBezTo>
                    <a:pt x="897" y="1558"/>
                    <a:pt x="899" y="1558"/>
                    <a:pt x="900" y="1559"/>
                  </a:cubicBezTo>
                  <a:cubicBezTo>
                    <a:pt x="902" y="1561"/>
                    <a:pt x="902" y="1561"/>
                    <a:pt x="902" y="1561"/>
                  </a:cubicBezTo>
                  <a:cubicBezTo>
                    <a:pt x="903" y="1561"/>
                    <a:pt x="903" y="1563"/>
                    <a:pt x="902" y="1564"/>
                  </a:cubicBezTo>
                  <a:cubicBezTo>
                    <a:pt x="902" y="1564"/>
                    <a:pt x="901" y="1565"/>
                    <a:pt x="900" y="1565"/>
                  </a:cubicBezTo>
                  <a:close/>
                  <a:moveTo>
                    <a:pt x="886" y="1553"/>
                  </a:moveTo>
                  <a:cubicBezTo>
                    <a:pt x="886" y="1553"/>
                    <a:pt x="885" y="1553"/>
                    <a:pt x="885" y="1552"/>
                  </a:cubicBezTo>
                  <a:cubicBezTo>
                    <a:pt x="883" y="1550"/>
                    <a:pt x="883" y="1550"/>
                    <a:pt x="883" y="1550"/>
                  </a:cubicBezTo>
                  <a:cubicBezTo>
                    <a:pt x="882" y="1549"/>
                    <a:pt x="881" y="1548"/>
                    <a:pt x="882" y="1547"/>
                  </a:cubicBezTo>
                  <a:cubicBezTo>
                    <a:pt x="883" y="1546"/>
                    <a:pt x="885" y="1546"/>
                    <a:pt x="886" y="1547"/>
                  </a:cubicBezTo>
                  <a:cubicBezTo>
                    <a:pt x="888" y="1549"/>
                    <a:pt x="888" y="1549"/>
                    <a:pt x="888" y="1549"/>
                  </a:cubicBezTo>
                  <a:cubicBezTo>
                    <a:pt x="889" y="1550"/>
                    <a:pt x="889" y="1551"/>
                    <a:pt x="888" y="1552"/>
                  </a:cubicBezTo>
                  <a:cubicBezTo>
                    <a:pt x="888" y="1553"/>
                    <a:pt x="887" y="1553"/>
                    <a:pt x="886" y="1553"/>
                  </a:cubicBezTo>
                  <a:close/>
                  <a:moveTo>
                    <a:pt x="873" y="1541"/>
                  </a:moveTo>
                  <a:cubicBezTo>
                    <a:pt x="872" y="1541"/>
                    <a:pt x="871" y="1541"/>
                    <a:pt x="871" y="1540"/>
                  </a:cubicBezTo>
                  <a:cubicBezTo>
                    <a:pt x="869" y="1538"/>
                    <a:pt x="869" y="1538"/>
                    <a:pt x="869" y="1538"/>
                  </a:cubicBezTo>
                  <a:cubicBezTo>
                    <a:pt x="868" y="1537"/>
                    <a:pt x="868" y="1536"/>
                    <a:pt x="868" y="1535"/>
                  </a:cubicBezTo>
                  <a:cubicBezTo>
                    <a:pt x="869" y="1534"/>
                    <a:pt x="871" y="1534"/>
                    <a:pt x="872" y="1535"/>
                  </a:cubicBezTo>
                  <a:cubicBezTo>
                    <a:pt x="874" y="1537"/>
                    <a:pt x="874" y="1537"/>
                    <a:pt x="874" y="1537"/>
                  </a:cubicBezTo>
                  <a:cubicBezTo>
                    <a:pt x="875" y="1538"/>
                    <a:pt x="875" y="1539"/>
                    <a:pt x="874" y="1540"/>
                  </a:cubicBezTo>
                  <a:cubicBezTo>
                    <a:pt x="874" y="1541"/>
                    <a:pt x="873" y="1541"/>
                    <a:pt x="873" y="1541"/>
                  </a:cubicBezTo>
                  <a:close/>
                  <a:moveTo>
                    <a:pt x="859" y="1529"/>
                  </a:moveTo>
                  <a:cubicBezTo>
                    <a:pt x="858" y="1529"/>
                    <a:pt x="858" y="1528"/>
                    <a:pt x="857" y="1528"/>
                  </a:cubicBezTo>
                  <a:cubicBezTo>
                    <a:pt x="855" y="1526"/>
                    <a:pt x="855" y="1526"/>
                    <a:pt x="855" y="1526"/>
                  </a:cubicBezTo>
                  <a:cubicBezTo>
                    <a:pt x="854" y="1525"/>
                    <a:pt x="854" y="1524"/>
                    <a:pt x="855" y="1523"/>
                  </a:cubicBezTo>
                  <a:cubicBezTo>
                    <a:pt x="856" y="1522"/>
                    <a:pt x="857" y="1522"/>
                    <a:pt x="858" y="1522"/>
                  </a:cubicBezTo>
                  <a:cubicBezTo>
                    <a:pt x="860" y="1525"/>
                    <a:pt x="860" y="1525"/>
                    <a:pt x="860" y="1525"/>
                  </a:cubicBezTo>
                  <a:cubicBezTo>
                    <a:pt x="861" y="1525"/>
                    <a:pt x="861" y="1527"/>
                    <a:pt x="861" y="1528"/>
                  </a:cubicBezTo>
                  <a:cubicBezTo>
                    <a:pt x="860" y="1528"/>
                    <a:pt x="859" y="1529"/>
                    <a:pt x="859" y="1529"/>
                  </a:cubicBezTo>
                  <a:close/>
                  <a:moveTo>
                    <a:pt x="845" y="1516"/>
                  </a:moveTo>
                  <a:cubicBezTo>
                    <a:pt x="844" y="1516"/>
                    <a:pt x="844" y="1516"/>
                    <a:pt x="843" y="1516"/>
                  </a:cubicBezTo>
                  <a:cubicBezTo>
                    <a:pt x="841" y="1514"/>
                    <a:pt x="841" y="1514"/>
                    <a:pt x="841" y="1514"/>
                  </a:cubicBezTo>
                  <a:cubicBezTo>
                    <a:pt x="840" y="1513"/>
                    <a:pt x="840" y="1511"/>
                    <a:pt x="841" y="1510"/>
                  </a:cubicBezTo>
                  <a:cubicBezTo>
                    <a:pt x="842" y="1509"/>
                    <a:pt x="843" y="1509"/>
                    <a:pt x="844" y="1510"/>
                  </a:cubicBezTo>
                  <a:cubicBezTo>
                    <a:pt x="847" y="1512"/>
                    <a:pt x="847" y="1512"/>
                    <a:pt x="847" y="1512"/>
                  </a:cubicBezTo>
                  <a:cubicBezTo>
                    <a:pt x="848" y="1513"/>
                    <a:pt x="848" y="1515"/>
                    <a:pt x="847" y="1516"/>
                  </a:cubicBezTo>
                  <a:cubicBezTo>
                    <a:pt x="846" y="1516"/>
                    <a:pt x="846" y="1516"/>
                    <a:pt x="845" y="1516"/>
                  </a:cubicBezTo>
                  <a:close/>
                  <a:moveTo>
                    <a:pt x="831" y="1504"/>
                  </a:moveTo>
                  <a:cubicBezTo>
                    <a:pt x="831" y="1504"/>
                    <a:pt x="830" y="1504"/>
                    <a:pt x="830" y="1504"/>
                  </a:cubicBezTo>
                  <a:cubicBezTo>
                    <a:pt x="828" y="1501"/>
                    <a:pt x="828" y="1501"/>
                    <a:pt x="828" y="1501"/>
                  </a:cubicBezTo>
                  <a:cubicBezTo>
                    <a:pt x="827" y="1501"/>
                    <a:pt x="826" y="1499"/>
                    <a:pt x="827" y="1498"/>
                  </a:cubicBezTo>
                  <a:cubicBezTo>
                    <a:pt x="828" y="1497"/>
                    <a:pt x="830" y="1497"/>
                    <a:pt x="831" y="1498"/>
                  </a:cubicBezTo>
                  <a:cubicBezTo>
                    <a:pt x="833" y="1500"/>
                    <a:pt x="833" y="1500"/>
                    <a:pt x="833" y="1500"/>
                  </a:cubicBezTo>
                  <a:cubicBezTo>
                    <a:pt x="834" y="1501"/>
                    <a:pt x="834" y="1502"/>
                    <a:pt x="833" y="1503"/>
                  </a:cubicBezTo>
                  <a:cubicBezTo>
                    <a:pt x="833" y="1504"/>
                    <a:pt x="832" y="1504"/>
                    <a:pt x="831" y="1504"/>
                  </a:cubicBezTo>
                  <a:close/>
                  <a:moveTo>
                    <a:pt x="818" y="1492"/>
                  </a:moveTo>
                  <a:cubicBezTo>
                    <a:pt x="817" y="1492"/>
                    <a:pt x="817" y="1492"/>
                    <a:pt x="816" y="1491"/>
                  </a:cubicBezTo>
                  <a:cubicBezTo>
                    <a:pt x="814" y="1489"/>
                    <a:pt x="814" y="1489"/>
                    <a:pt x="814" y="1489"/>
                  </a:cubicBezTo>
                  <a:cubicBezTo>
                    <a:pt x="813" y="1488"/>
                    <a:pt x="813" y="1487"/>
                    <a:pt x="814" y="1486"/>
                  </a:cubicBezTo>
                  <a:cubicBezTo>
                    <a:pt x="815" y="1485"/>
                    <a:pt x="816" y="1485"/>
                    <a:pt x="817" y="1486"/>
                  </a:cubicBezTo>
                  <a:cubicBezTo>
                    <a:pt x="819" y="1488"/>
                    <a:pt x="819" y="1488"/>
                    <a:pt x="819" y="1488"/>
                  </a:cubicBezTo>
                  <a:cubicBezTo>
                    <a:pt x="820" y="1489"/>
                    <a:pt x="820" y="1490"/>
                    <a:pt x="820" y="1491"/>
                  </a:cubicBezTo>
                  <a:cubicBezTo>
                    <a:pt x="819" y="1491"/>
                    <a:pt x="818" y="1492"/>
                    <a:pt x="818" y="1492"/>
                  </a:cubicBezTo>
                  <a:close/>
                  <a:moveTo>
                    <a:pt x="804" y="1479"/>
                  </a:moveTo>
                  <a:cubicBezTo>
                    <a:pt x="804" y="1479"/>
                    <a:pt x="803" y="1479"/>
                    <a:pt x="803" y="1479"/>
                  </a:cubicBezTo>
                  <a:cubicBezTo>
                    <a:pt x="801" y="1477"/>
                    <a:pt x="801" y="1477"/>
                    <a:pt x="801" y="1477"/>
                  </a:cubicBezTo>
                  <a:cubicBezTo>
                    <a:pt x="800" y="1476"/>
                    <a:pt x="800" y="1474"/>
                    <a:pt x="800" y="1473"/>
                  </a:cubicBezTo>
                  <a:cubicBezTo>
                    <a:pt x="801" y="1472"/>
                    <a:pt x="803" y="1472"/>
                    <a:pt x="804" y="1473"/>
                  </a:cubicBezTo>
                  <a:cubicBezTo>
                    <a:pt x="806" y="1475"/>
                    <a:pt x="806" y="1475"/>
                    <a:pt x="806" y="1475"/>
                  </a:cubicBezTo>
                  <a:cubicBezTo>
                    <a:pt x="807" y="1476"/>
                    <a:pt x="807" y="1478"/>
                    <a:pt x="806" y="1479"/>
                  </a:cubicBezTo>
                  <a:cubicBezTo>
                    <a:pt x="806" y="1479"/>
                    <a:pt x="805" y="1479"/>
                    <a:pt x="804" y="1479"/>
                  </a:cubicBezTo>
                  <a:close/>
                  <a:moveTo>
                    <a:pt x="791" y="1467"/>
                  </a:moveTo>
                  <a:cubicBezTo>
                    <a:pt x="790" y="1467"/>
                    <a:pt x="790" y="1466"/>
                    <a:pt x="789" y="1466"/>
                  </a:cubicBezTo>
                  <a:cubicBezTo>
                    <a:pt x="787" y="1464"/>
                    <a:pt x="787" y="1464"/>
                    <a:pt x="787" y="1464"/>
                  </a:cubicBezTo>
                  <a:cubicBezTo>
                    <a:pt x="786" y="1463"/>
                    <a:pt x="786" y="1462"/>
                    <a:pt x="787" y="1461"/>
                  </a:cubicBezTo>
                  <a:cubicBezTo>
                    <a:pt x="788" y="1460"/>
                    <a:pt x="789" y="1460"/>
                    <a:pt x="790" y="1460"/>
                  </a:cubicBezTo>
                  <a:cubicBezTo>
                    <a:pt x="793" y="1463"/>
                    <a:pt x="793" y="1463"/>
                    <a:pt x="793" y="1463"/>
                  </a:cubicBezTo>
                  <a:cubicBezTo>
                    <a:pt x="794" y="1463"/>
                    <a:pt x="794" y="1465"/>
                    <a:pt x="793" y="1466"/>
                  </a:cubicBezTo>
                  <a:cubicBezTo>
                    <a:pt x="792" y="1466"/>
                    <a:pt x="792" y="1467"/>
                    <a:pt x="791" y="1467"/>
                  </a:cubicBezTo>
                  <a:close/>
                  <a:moveTo>
                    <a:pt x="778" y="1454"/>
                  </a:moveTo>
                  <a:cubicBezTo>
                    <a:pt x="777" y="1454"/>
                    <a:pt x="777" y="1454"/>
                    <a:pt x="776" y="1453"/>
                  </a:cubicBezTo>
                  <a:cubicBezTo>
                    <a:pt x="774" y="1451"/>
                    <a:pt x="774" y="1451"/>
                    <a:pt x="774" y="1451"/>
                  </a:cubicBezTo>
                  <a:cubicBezTo>
                    <a:pt x="773" y="1450"/>
                    <a:pt x="773" y="1449"/>
                    <a:pt x="774" y="1448"/>
                  </a:cubicBezTo>
                  <a:cubicBezTo>
                    <a:pt x="775" y="1447"/>
                    <a:pt x="776" y="1447"/>
                    <a:pt x="777" y="1448"/>
                  </a:cubicBezTo>
                  <a:cubicBezTo>
                    <a:pt x="779" y="1450"/>
                    <a:pt x="779" y="1450"/>
                    <a:pt x="779" y="1450"/>
                  </a:cubicBezTo>
                  <a:cubicBezTo>
                    <a:pt x="780" y="1451"/>
                    <a:pt x="780" y="1452"/>
                    <a:pt x="779" y="1453"/>
                  </a:cubicBezTo>
                  <a:cubicBezTo>
                    <a:pt x="779" y="1454"/>
                    <a:pt x="778" y="1454"/>
                    <a:pt x="778" y="1454"/>
                  </a:cubicBezTo>
                  <a:close/>
                  <a:moveTo>
                    <a:pt x="765" y="1441"/>
                  </a:moveTo>
                  <a:cubicBezTo>
                    <a:pt x="764" y="1441"/>
                    <a:pt x="763" y="1441"/>
                    <a:pt x="763" y="1441"/>
                  </a:cubicBezTo>
                  <a:cubicBezTo>
                    <a:pt x="761" y="1438"/>
                    <a:pt x="761" y="1438"/>
                    <a:pt x="761" y="1438"/>
                  </a:cubicBezTo>
                  <a:cubicBezTo>
                    <a:pt x="760" y="1437"/>
                    <a:pt x="760" y="1436"/>
                    <a:pt x="761" y="1435"/>
                  </a:cubicBezTo>
                  <a:cubicBezTo>
                    <a:pt x="762" y="1434"/>
                    <a:pt x="763" y="1434"/>
                    <a:pt x="764" y="1435"/>
                  </a:cubicBezTo>
                  <a:cubicBezTo>
                    <a:pt x="766" y="1437"/>
                    <a:pt x="766" y="1437"/>
                    <a:pt x="766" y="1437"/>
                  </a:cubicBezTo>
                  <a:cubicBezTo>
                    <a:pt x="767" y="1438"/>
                    <a:pt x="767" y="1440"/>
                    <a:pt x="766" y="1441"/>
                  </a:cubicBezTo>
                  <a:cubicBezTo>
                    <a:pt x="766" y="1441"/>
                    <a:pt x="765" y="1441"/>
                    <a:pt x="765" y="1441"/>
                  </a:cubicBezTo>
                  <a:close/>
                  <a:moveTo>
                    <a:pt x="751" y="1428"/>
                  </a:moveTo>
                  <a:cubicBezTo>
                    <a:pt x="751" y="1428"/>
                    <a:pt x="750" y="1428"/>
                    <a:pt x="750" y="1428"/>
                  </a:cubicBezTo>
                  <a:cubicBezTo>
                    <a:pt x="748" y="1426"/>
                    <a:pt x="748" y="1426"/>
                    <a:pt x="748" y="1426"/>
                  </a:cubicBezTo>
                  <a:cubicBezTo>
                    <a:pt x="747" y="1425"/>
                    <a:pt x="747" y="1423"/>
                    <a:pt x="748" y="1422"/>
                  </a:cubicBezTo>
                  <a:cubicBezTo>
                    <a:pt x="749" y="1421"/>
                    <a:pt x="750" y="1421"/>
                    <a:pt x="751" y="1422"/>
                  </a:cubicBezTo>
                  <a:cubicBezTo>
                    <a:pt x="753" y="1424"/>
                    <a:pt x="753" y="1424"/>
                    <a:pt x="753" y="1424"/>
                  </a:cubicBezTo>
                  <a:cubicBezTo>
                    <a:pt x="754" y="1425"/>
                    <a:pt x="754" y="1427"/>
                    <a:pt x="753" y="1428"/>
                  </a:cubicBezTo>
                  <a:cubicBezTo>
                    <a:pt x="753" y="1428"/>
                    <a:pt x="752" y="1428"/>
                    <a:pt x="751" y="1428"/>
                  </a:cubicBezTo>
                  <a:close/>
                  <a:moveTo>
                    <a:pt x="738" y="1415"/>
                  </a:moveTo>
                  <a:cubicBezTo>
                    <a:pt x="738" y="1415"/>
                    <a:pt x="737" y="1415"/>
                    <a:pt x="737" y="1415"/>
                  </a:cubicBezTo>
                  <a:cubicBezTo>
                    <a:pt x="735" y="1413"/>
                    <a:pt x="735" y="1413"/>
                    <a:pt x="735" y="1413"/>
                  </a:cubicBezTo>
                  <a:cubicBezTo>
                    <a:pt x="734" y="1412"/>
                    <a:pt x="734" y="1410"/>
                    <a:pt x="735" y="1409"/>
                  </a:cubicBezTo>
                  <a:cubicBezTo>
                    <a:pt x="736" y="1408"/>
                    <a:pt x="737" y="1408"/>
                    <a:pt x="738" y="1409"/>
                  </a:cubicBezTo>
                  <a:cubicBezTo>
                    <a:pt x="740" y="1411"/>
                    <a:pt x="740" y="1411"/>
                    <a:pt x="740" y="1411"/>
                  </a:cubicBezTo>
                  <a:cubicBezTo>
                    <a:pt x="741" y="1412"/>
                    <a:pt x="741" y="1414"/>
                    <a:pt x="740" y="1415"/>
                  </a:cubicBezTo>
                  <a:cubicBezTo>
                    <a:pt x="740" y="1415"/>
                    <a:pt x="739" y="1415"/>
                    <a:pt x="738" y="1415"/>
                  </a:cubicBezTo>
                  <a:close/>
                  <a:moveTo>
                    <a:pt x="725" y="1402"/>
                  </a:moveTo>
                  <a:cubicBezTo>
                    <a:pt x="725" y="1402"/>
                    <a:pt x="724" y="1402"/>
                    <a:pt x="724" y="1402"/>
                  </a:cubicBezTo>
                  <a:cubicBezTo>
                    <a:pt x="722" y="1399"/>
                    <a:pt x="722" y="1399"/>
                    <a:pt x="722" y="1399"/>
                  </a:cubicBezTo>
                  <a:cubicBezTo>
                    <a:pt x="721" y="1399"/>
                    <a:pt x="721" y="1397"/>
                    <a:pt x="722" y="1396"/>
                  </a:cubicBezTo>
                  <a:cubicBezTo>
                    <a:pt x="723" y="1395"/>
                    <a:pt x="724" y="1395"/>
                    <a:pt x="725" y="1396"/>
                  </a:cubicBezTo>
                  <a:cubicBezTo>
                    <a:pt x="727" y="1398"/>
                    <a:pt x="727" y="1398"/>
                    <a:pt x="727" y="1398"/>
                  </a:cubicBezTo>
                  <a:cubicBezTo>
                    <a:pt x="728" y="1399"/>
                    <a:pt x="728" y="1401"/>
                    <a:pt x="727" y="1402"/>
                  </a:cubicBezTo>
                  <a:cubicBezTo>
                    <a:pt x="727" y="1402"/>
                    <a:pt x="726" y="1402"/>
                    <a:pt x="725" y="1402"/>
                  </a:cubicBezTo>
                  <a:close/>
                  <a:moveTo>
                    <a:pt x="713" y="1389"/>
                  </a:moveTo>
                  <a:cubicBezTo>
                    <a:pt x="712" y="1389"/>
                    <a:pt x="711" y="1389"/>
                    <a:pt x="711" y="1389"/>
                  </a:cubicBezTo>
                  <a:cubicBezTo>
                    <a:pt x="709" y="1386"/>
                    <a:pt x="709" y="1386"/>
                    <a:pt x="709" y="1386"/>
                  </a:cubicBezTo>
                  <a:cubicBezTo>
                    <a:pt x="708" y="1385"/>
                    <a:pt x="708" y="1384"/>
                    <a:pt x="709" y="1383"/>
                  </a:cubicBezTo>
                  <a:cubicBezTo>
                    <a:pt x="710" y="1382"/>
                    <a:pt x="711" y="1382"/>
                    <a:pt x="712" y="1383"/>
                  </a:cubicBezTo>
                  <a:cubicBezTo>
                    <a:pt x="714" y="1385"/>
                    <a:pt x="714" y="1385"/>
                    <a:pt x="714" y="1385"/>
                  </a:cubicBezTo>
                  <a:cubicBezTo>
                    <a:pt x="715" y="1386"/>
                    <a:pt x="715" y="1388"/>
                    <a:pt x="714" y="1389"/>
                  </a:cubicBezTo>
                  <a:cubicBezTo>
                    <a:pt x="714" y="1389"/>
                    <a:pt x="713" y="1389"/>
                    <a:pt x="713" y="1389"/>
                  </a:cubicBezTo>
                  <a:close/>
                  <a:moveTo>
                    <a:pt x="700" y="1376"/>
                  </a:moveTo>
                  <a:cubicBezTo>
                    <a:pt x="699" y="1376"/>
                    <a:pt x="699" y="1376"/>
                    <a:pt x="698" y="1375"/>
                  </a:cubicBezTo>
                  <a:cubicBezTo>
                    <a:pt x="696" y="1373"/>
                    <a:pt x="696" y="1373"/>
                    <a:pt x="696" y="1373"/>
                  </a:cubicBezTo>
                  <a:cubicBezTo>
                    <a:pt x="695" y="1372"/>
                    <a:pt x="695" y="1371"/>
                    <a:pt x="696" y="1370"/>
                  </a:cubicBezTo>
                  <a:cubicBezTo>
                    <a:pt x="697" y="1369"/>
                    <a:pt x="699" y="1369"/>
                    <a:pt x="700" y="1370"/>
                  </a:cubicBezTo>
                  <a:cubicBezTo>
                    <a:pt x="702" y="1372"/>
                    <a:pt x="702" y="1372"/>
                    <a:pt x="702" y="1372"/>
                  </a:cubicBezTo>
                  <a:cubicBezTo>
                    <a:pt x="703" y="1373"/>
                    <a:pt x="702" y="1374"/>
                    <a:pt x="702" y="1375"/>
                  </a:cubicBezTo>
                  <a:cubicBezTo>
                    <a:pt x="701" y="1376"/>
                    <a:pt x="700" y="1376"/>
                    <a:pt x="700" y="1376"/>
                  </a:cubicBezTo>
                  <a:close/>
                  <a:moveTo>
                    <a:pt x="687" y="1363"/>
                  </a:moveTo>
                  <a:cubicBezTo>
                    <a:pt x="687" y="1363"/>
                    <a:pt x="686" y="1362"/>
                    <a:pt x="686" y="1362"/>
                  </a:cubicBezTo>
                  <a:cubicBezTo>
                    <a:pt x="683" y="1360"/>
                    <a:pt x="683" y="1360"/>
                    <a:pt x="683" y="1360"/>
                  </a:cubicBezTo>
                  <a:cubicBezTo>
                    <a:pt x="683" y="1359"/>
                    <a:pt x="683" y="1357"/>
                    <a:pt x="684" y="1356"/>
                  </a:cubicBezTo>
                  <a:cubicBezTo>
                    <a:pt x="684" y="1356"/>
                    <a:pt x="686" y="1356"/>
                    <a:pt x="687" y="1357"/>
                  </a:cubicBezTo>
                  <a:cubicBezTo>
                    <a:pt x="689" y="1359"/>
                    <a:pt x="689" y="1359"/>
                    <a:pt x="689" y="1359"/>
                  </a:cubicBezTo>
                  <a:cubicBezTo>
                    <a:pt x="690" y="1360"/>
                    <a:pt x="690" y="1361"/>
                    <a:pt x="689" y="1362"/>
                  </a:cubicBezTo>
                  <a:cubicBezTo>
                    <a:pt x="688" y="1363"/>
                    <a:pt x="688" y="1363"/>
                    <a:pt x="687" y="1363"/>
                  </a:cubicBezTo>
                  <a:close/>
                  <a:moveTo>
                    <a:pt x="675" y="1349"/>
                  </a:moveTo>
                  <a:cubicBezTo>
                    <a:pt x="674" y="1349"/>
                    <a:pt x="673" y="1349"/>
                    <a:pt x="673" y="1349"/>
                  </a:cubicBezTo>
                  <a:cubicBezTo>
                    <a:pt x="671" y="1346"/>
                    <a:pt x="671" y="1346"/>
                    <a:pt x="671" y="1346"/>
                  </a:cubicBezTo>
                  <a:cubicBezTo>
                    <a:pt x="670" y="1345"/>
                    <a:pt x="670" y="1344"/>
                    <a:pt x="671" y="1343"/>
                  </a:cubicBezTo>
                  <a:cubicBezTo>
                    <a:pt x="672" y="1342"/>
                    <a:pt x="673" y="1342"/>
                    <a:pt x="674" y="1343"/>
                  </a:cubicBezTo>
                  <a:cubicBezTo>
                    <a:pt x="676" y="1345"/>
                    <a:pt x="676" y="1345"/>
                    <a:pt x="676" y="1345"/>
                  </a:cubicBezTo>
                  <a:cubicBezTo>
                    <a:pt x="677" y="1346"/>
                    <a:pt x="677" y="1348"/>
                    <a:pt x="676" y="1349"/>
                  </a:cubicBezTo>
                  <a:cubicBezTo>
                    <a:pt x="676" y="1349"/>
                    <a:pt x="675" y="1349"/>
                    <a:pt x="675" y="1349"/>
                  </a:cubicBezTo>
                  <a:close/>
                  <a:moveTo>
                    <a:pt x="662" y="1336"/>
                  </a:moveTo>
                  <a:cubicBezTo>
                    <a:pt x="662" y="1336"/>
                    <a:pt x="661" y="1336"/>
                    <a:pt x="660" y="1335"/>
                  </a:cubicBezTo>
                  <a:cubicBezTo>
                    <a:pt x="658" y="1333"/>
                    <a:pt x="658" y="1333"/>
                    <a:pt x="658" y="1333"/>
                  </a:cubicBezTo>
                  <a:cubicBezTo>
                    <a:pt x="658" y="1332"/>
                    <a:pt x="658" y="1330"/>
                    <a:pt x="659" y="1330"/>
                  </a:cubicBezTo>
                  <a:cubicBezTo>
                    <a:pt x="660" y="1329"/>
                    <a:pt x="661" y="1329"/>
                    <a:pt x="662" y="1330"/>
                  </a:cubicBezTo>
                  <a:cubicBezTo>
                    <a:pt x="664" y="1332"/>
                    <a:pt x="664" y="1332"/>
                    <a:pt x="664" y="1332"/>
                  </a:cubicBezTo>
                  <a:cubicBezTo>
                    <a:pt x="665" y="1333"/>
                    <a:pt x="665" y="1334"/>
                    <a:pt x="664" y="1335"/>
                  </a:cubicBezTo>
                  <a:cubicBezTo>
                    <a:pt x="663" y="1336"/>
                    <a:pt x="663" y="1336"/>
                    <a:pt x="662" y="1336"/>
                  </a:cubicBezTo>
                  <a:close/>
                  <a:moveTo>
                    <a:pt x="650" y="1322"/>
                  </a:moveTo>
                  <a:cubicBezTo>
                    <a:pt x="649" y="1322"/>
                    <a:pt x="649" y="1322"/>
                    <a:pt x="648" y="1322"/>
                  </a:cubicBezTo>
                  <a:cubicBezTo>
                    <a:pt x="646" y="1319"/>
                    <a:pt x="646" y="1319"/>
                    <a:pt x="646" y="1319"/>
                  </a:cubicBezTo>
                  <a:cubicBezTo>
                    <a:pt x="645" y="1318"/>
                    <a:pt x="645" y="1317"/>
                    <a:pt x="646" y="1316"/>
                  </a:cubicBezTo>
                  <a:cubicBezTo>
                    <a:pt x="647" y="1315"/>
                    <a:pt x="649" y="1315"/>
                    <a:pt x="650" y="1316"/>
                  </a:cubicBezTo>
                  <a:cubicBezTo>
                    <a:pt x="652" y="1318"/>
                    <a:pt x="652" y="1318"/>
                    <a:pt x="652" y="1318"/>
                  </a:cubicBezTo>
                  <a:cubicBezTo>
                    <a:pt x="652" y="1319"/>
                    <a:pt x="652" y="1321"/>
                    <a:pt x="651" y="1322"/>
                  </a:cubicBezTo>
                  <a:cubicBezTo>
                    <a:pt x="651" y="1322"/>
                    <a:pt x="650" y="1322"/>
                    <a:pt x="650" y="1322"/>
                  </a:cubicBezTo>
                  <a:close/>
                  <a:moveTo>
                    <a:pt x="638" y="1309"/>
                  </a:moveTo>
                  <a:cubicBezTo>
                    <a:pt x="637" y="1309"/>
                    <a:pt x="636" y="1308"/>
                    <a:pt x="636" y="1308"/>
                  </a:cubicBezTo>
                  <a:cubicBezTo>
                    <a:pt x="634" y="1306"/>
                    <a:pt x="634" y="1306"/>
                    <a:pt x="634" y="1306"/>
                  </a:cubicBezTo>
                  <a:cubicBezTo>
                    <a:pt x="633" y="1305"/>
                    <a:pt x="633" y="1303"/>
                    <a:pt x="634" y="1302"/>
                  </a:cubicBezTo>
                  <a:cubicBezTo>
                    <a:pt x="635" y="1301"/>
                    <a:pt x="636" y="1301"/>
                    <a:pt x="637" y="1302"/>
                  </a:cubicBezTo>
                  <a:cubicBezTo>
                    <a:pt x="639" y="1305"/>
                    <a:pt x="639" y="1305"/>
                    <a:pt x="639" y="1305"/>
                  </a:cubicBezTo>
                  <a:cubicBezTo>
                    <a:pt x="640" y="1306"/>
                    <a:pt x="640" y="1307"/>
                    <a:pt x="639" y="1308"/>
                  </a:cubicBezTo>
                  <a:cubicBezTo>
                    <a:pt x="639" y="1309"/>
                    <a:pt x="638" y="1309"/>
                    <a:pt x="638" y="1309"/>
                  </a:cubicBezTo>
                  <a:close/>
                  <a:moveTo>
                    <a:pt x="625" y="1295"/>
                  </a:moveTo>
                  <a:cubicBezTo>
                    <a:pt x="625" y="1295"/>
                    <a:pt x="624" y="1295"/>
                    <a:pt x="624" y="1294"/>
                  </a:cubicBezTo>
                  <a:cubicBezTo>
                    <a:pt x="622" y="1292"/>
                    <a:pt x="622" y="1292"/>
                    <a:pt x="622" y="1292"/>
                  </a:cubicBezTo>
                  <a:cubicBezTo>
                    <a:pt x="621" y="1291"/>
                    <a:pt x="621" y="1289"/>
                    <a:pt x="622" y="1289"/>
                  </a:cubicBezTo>
                  <a:cubicBezTo>
                    <a:pt x="623" y="1288"/>
                    <a:pt x="624" y="1288"/>
                    <a:pt x="625" y="1289"/>
                  </a:cubicBezTo>
                  <a:cubicBezTo>
                    <a:pt x="627" y="1291"/>
                    <a:pt x="627" y="1291"/>
                    <a:pt x="627" y="1291"/>
                  </a:cubicBezTo>
                  <a:cubicBezTo>
                    <a:pt x="628" y="1292"/>
                    <a:pt x="628" y="1294"/>
                    <a:pt x="627" y="1294"/>
                  </a:cubicBezTo>
                  <a:cubicBezTo>
                    <a:pt x="627" y="1295"/>
                    <a:pt x="626" y="1295"/>
                    <a:pt x="625" y="1295"/>
                  </a:cubicBezTo>
                  <a:close/>
                  <a:moveTo>
                    <a:pt x="613" y="1281"/>
                  </a:moveTo>
                  <a:cubicBezTo>
                    <a:pt x="613" y="1281"/>
                    <a:pt x="612" y="1281"/>
                    <a:pt x="611" y="1280"/>
                  </a:cubicBezTo>
                  <a:cubicBezTo>
                    <a:pt x="609" y="1278"/>
                    <a:pt x="609" y="1278"/>
                    <a:pt x="609" y="1278"/>
                  </a:cubicBezTo>
                  <a:cubicBezTo>
                    <a:pt x="609" y="1277"/>
                    <a:pt x="609" y="1276"/>
                    <a:pt x="610" y="1275"/>
                  </a:cubicBezTo>
                  <a:cubicBezTo>
                    <a:pt x="611" y="1274"/>
                    <a:pt x="612" y="1274"/>
                    <a:pt x="613" y="1275"/>
                  </a:cubicBezTo>
                  <a:cubicBezTo>
                    <a:pt x="615" y="1277"/>
                    <a:pt x="615" y="1277"/>
                    <a:pt x="615" y="1277"/>
                  </a:cubicBezTo>
                  <a:cubicBezTo>
                    <a:pt x="616" y="1278"/>
                    <a:pt x="616" y="1280"/>
                    <a:pt x="615" y="1281"/>
                  </a:cubicBezTo>
                  <a:cubicBezTo>
                    <a:pt x="614" y="1281"/>
                    <a:pt x="614" y="1281"/>
                    <a:pt x="613" y="1281"/>
                  </a:cubicBezTo>
                  <a:close/>
                  <a:moveTo>
                    <a:pt x="601" y="1267"/>
                  </a:moveTo>
                  <a:cubicBezTo>
                    <a:pt x="601" y="1267"/>
                    <a:pt x="600" y="1267"/>
                    <a:pt x="599" y="1266"/>
                  </a:cubicBezTo>
                  <a:cubicBezTo>
                    <a:pt x="597" y="1264"/>
                    <a:pt x="597" y="1264"/>
                    <a:pt x="597" y="1264"/>
                  </a:cubicBezTo>
                  <a:cubicBezTo>
                    <a:pt x="597" y="1263"/>
                    <a:pt x="597" y="1262"/>
                    <a:pt x="598" y="1261"/>
                  </a:cubicBezTo>
                  <a:cubicBezTo>
                    <a:pt x="599" y="1260"/>
                    <a:pt x="600" y="1260"/>
                    <a:pt x="601" y="1261"/>
                  </a:cubicBezTo>
                  <a:cubicBezTo>
                    <a:pt x="603" y="1263"/>
                    <a:pt x="603" y="1263"/>
                    <a:pt x="603" y="1263"/>
                  </a:cubicBezTo>
                  <a:cubicBezTo>
                    <a:pt x="604" y="1264"/>
                    <a:pt x="604" y="1266"/>
                    <a:pt x="603" y="1267"/>
                  </a:cubicBezTo>
                  <a:cubicBezTo>
                    <a:pt x="602" y="1267"/>
                    <a:pt x="602" y="1267"/>
                    <a:pt x="601" y="1267"/>
                  </a:cubicBezTo>
                  <a:close/>
                  <a:moveTo>
                    <a:pt x="589" y="1253"/>
                  </a:moveTo>
                  <a:cubicBezTo>
                    <a:pt x="589" y="1253"/>
                    <a:pt x="588" y="1253"/>
                    <a:pt x="588" y="1252"/>
                  </a:cubicBezTo>
                  <a:cubicBezTo>
                    <a:pt x="586" y="1250"/>
                    <a:pt x="586" y="1250"/>
                    <a:pt x="586" y="1250"/>
                  </a:cubicBezTo>
                  <a:cubicBezTo>
                    <a:pt x="585" y="1249"/>
                    <a:pt x="585" y="1248"/>
                    <a:pt x="586" y="1247"/>
                  </a:cubicBezTo>
                  <a:cubicBezTo>
                    <a:pt x="587" y="1246"/>
                    <a:pt x="588" y="1246"/>
                    <a:pt x="589" y="1247"/>
                  </a:cubicBezTo>
                  <a:cubicBezTo>
                    <a:pt x="591" y="1249"/>
                    <a:pt x="591" y="1249"/>
                    <a:pt x="591" y="1249"/>
                  </a:cubicBezTo>
                  <a:cubicBezTo>
                    <a:pt x="592" y="1250"/>
                    <a:pt x="592" y="1252"/>
                    <a:pt x="591" y="1253"/>
                  </a:cubicBezTo>
                  <a:cubicBezTo>
                    <a:pt x="590" y="1253"/>
                    <a:pt x="590" y="1253"/>
                    <a:pt x="589" y="1253"/>
                  </a:cubicBezTo>
                  <a:close/>
                  <a:moveTo>
                    <a:pt x="578" y="1239"/>
                  </a:moveTo>
                  <a:cubicBezTo>
                    <a:pt x="577" y="1239"/>
                    <a:pt x="576" y="1239"/>
                    <a:pt x="576" y="1238"/>
                  </a:cubicBezTo>
                  <a:cubicBezTo>
                    <a:pt x="574" y="1236"/>
                    <a:pt x="574" y="1236"/>
                    <a:pt x="574" y="1236"/>
                  </a:cubicBezTo>
                  <a:cubicBezTo>
                    <a:pt x="573" y="1235"/>
                    <a:pt x="573" y="1234"/>
                    <a:pt x="574" y="1233"/>
                  </a:cubicBezTo>
                  <a:cubicBezTo>
                    <a:pt x="575" y="1232"/>
                    <a:pt x="577" y="1232"/>
                    <a:pt x="577" y="1233"/>
                  </a:cubicBezTo>
                  <a:cubicBezTo>
                    <a:pt x="579" y="1235"/>
                    <a:pt x="579" y="1235"/>
                    <a:pt x="579" y="1235"/>
                  </a:cubicBezTo>
                  <a:cubicBezTo>
                    <a:pt x="580" y="1236"/>
                    <a:pt x="580" y="1238"/>
                    <a:pt x="579" y="1239"/>
                  </a:cubicBezTo>
                  <a:cubicBezTo>
                    <a:pt x="579" y="1239"/>
                    <a:pt x="578" y="1239"/>
                    <a:pt x="578" y="1239"/>
                  </a:cubicBezTo>
                  <a:close/>
                  <a:moveTo>
                    <a:pt x="566" y="1225"/>
                  </a:moveTo>
                  <a:cubicBezTo>
                    <a:pt x="565" y="1225"/>
                    <a:pt x="565" y="1225"/>
                    <a:pt x="564" y="1224"/>
                  </a:cubicBezTo>
                  <a:cubicBezTo>
                    <a:pt x="562" y="1222"/>
                    <a:pt x="562" y="1222"/>
                    <a:pt x="562" y="1222"/>
                  </a:cubicBezTo>
                  <a:cubicBezTo>
                    <a:pt x="561" y="1221"/>
                    <a:pt x="561" y="1219"/>
                    <a:pt x="562" y="1219"/>
                  </a:cubicBezTo>
                  <a:cubicBezTo>
                    <a:pt x="563" y="1218"/>
                    <a:pt x="565" y="1218"/>
                    <a:pt x="566" y="1219"/>
                  </a:cubicBezTo>
                  <a:cubicBezTo>
                    <a:pt x="568" y="1221"/>
                    <a:pt x="568" y="1221"/>
                    <a:pt x="568" y="1221"/>
                  </a:cubicBezTo>
                  <a:cubicBezTo>
                    <a:pt x="569" y="1222"/>
                    <a:pt x="568" y="1224"/>
                    <a:pt x="567" y="1225"/>
                  </a:cubicBezTo>
                  <a:cubicBezTo>
                    <a:pt x="567" y="1225"/>
                    <a:pt x="566" y="1225"/>
                    <a:pt x="566" y="1225"/>
                  </a:cubicBezTo>
                  <a:close/>
                  <a:moveTo>
                    <a:pt x="554" y="1211"/>
                  </a:moveTo>
                  <a:cubicBezTo>
                    <a:pt x="554" y="1211"/>
                    <a:pt x="553" y="1211"/>
                    <a:pt x="552" y="1210"/>
                  </a:cubicBezTo>
                  <a:cubicBezTo>
                    <a:pt x="551" y="1208"/>
                    <a:pt x="551" y="1208"/>
                    <a:pt x="551" y="1208"/>
                  </a:cubicBezTo>
                  <a:cubicBezTo>
                    <a:pt x="550" y="1207"/>
                    <a:pt x="550" y="1205"/>
                    <a:pt x="551" y="1204"/>
                  </a:cubicBezTo>
                  <a:cubicBezTo>
                    <a:pt x="552" y="1204"/>
                    <a:pt x="553" y="1204"/>
                    <a:pt x="554" y="1205"/>
                  </a:cubicBezTo>
                  <a:cubicBezTo>
                    <a:pt x="556" y="1207"/>
                    <a:pt x="556" y="1207"/>
                    <a:pt x="556" y="1207"/>
                  </a:cubicBezTo>
                  <a:cubicBezTo>
                    <a:pt x="557" y="1208"/>
                    <a:pt x="557" y="1210"/>
                    <a:pt x="556" y="1210"/>
                  </a:cubicBezTo>
                  <a:cubicBezTo>
                    <a:pt x="555" y="1211"/>
                    <a:pt x="555" y="1211"/>
                    <a:pt x="554" y="1211"/>
                  </a:cubicBezTo>
                  <a:close/>
                  <a:moveTo>
                    <a:pt x="543" y="1197"/>
                  </a:moveTo>
                  <a:cubicBezTo>
                    <a:pt x="542" y="1197"/>
                    <a:pt x="541" y="1196"/>
                    <a:pt x="541" y="1196"/>
                  </a:cubicBezTo>
                  <a:cubicBezTo>
                    <a:pt x="539" y="1193"/>
                    <a:pt x="539" y="1193"/>
                    <a:pt x="539" y="1193"/>
                  </a:cubicBezTo>
                  <a:cubicBezTo>
                    <a:pt x="538" y="1192"/>
                    <a:pt x="538" y="1191"/>
                    <a:pt x="539" y="1190"/>
                  </a:cubicBezTo>
                  <a:cubicBezTo>
                    <a:pt x="540" y="1189"/>
                    <a:pt x="542" y="1189"/>
                    <a:pt x="543" y="1190"/>
                  </a:cubicBezTo>
                  <a:cubicBezTo>
                    <a:pt x="545" y="1193"/>
                    <a:pt x="545" y="1193"/>
                    <a:pt x="545" y="1193"/>
                  </a:cubicBezTo>
                  <a:cubicBezTo>
                    <a:pt x="545" y="1194"/>
                    <a:pt x="545" y="1195"/>
                    <a:pt x="544" y="1196"/>
                  </a:cubicBezTo>
                  <a:cubicBezTo>
                    <a:pt x="544" y="1196"/>
                    <a:pt x="543" y="1197"/>
                    <a:pt x="543" y="1197"/>
                  </a:cubicBezTo>
                  <a:close/>
                  <a:moveTo>
                    <a:pt x="531" y="1182"/>
                  </a:moveTo>
                  <a:cubicBezTo>
                    <a:pt x="531" y="1182"/>
                    <a:pt x="530" y="1182"/>
                    <a:pt x="529" y="1181"/>
                  </a:cubicBezTo>
                  <a:cubicBezTo>
                    <a:pt x="528" y="1179"/>
                    <a:pt x="528" y="1179"/>
                    <a:pt x="528" y="1179"/>
                  </a:cubicBezTo>
                  <a:cubicBezTo>
                    <a:pt x="527" y="1178"/>
                    <a:pt x="527" y="1176"/>
                    <a:pt x="528" y="1176"/>
                  </a:cubicBezTo>
                  <a:cubicBezTo>
                    <a:pt x="529" y="1175"/>
                    <a:pt x="531" y="1175"/>
                    <a:pt x="531" y="1176"/>
                  </a:cubicBezTo>
                  <a:cubicBezTo>
                    <a:pt x="533" y="1178"/>
                    <a:pt x="533" y="1178"/>
                    <a:pt x="533" y="1178"/>
                  </a:cubicBezTo>
                  <a:cubicBezTo>
                    <a:pt x="534" y="1179"/>
                    <a:pt x="534" y="1181"/>
                    <a:pt x="533" y="1182"/>
                  </a:cubicBezTo>
                  <a:cubicBezTo>
                    <a:pt x="532" y="1182"/>
                    <a:pt x="532" y="1182"/>
                    <a:pt x="531" y="1182"/>
                  </a:cubicBezTo>
                  <a:close/>
                  <a:moveTo>
                    <a:pt x="520" y="1168"/>
                  </a:moveTo>
                  <a:cubicBezTo>
                    <a:pt x="519" y="1168"/>
                    <a:pt x="519" y="1168"/>
                    <a:pt x="518" y="1167"/>
                  </a:cubicBezTo>
                  <a:cubicBezTo>
                    <a:pt x="516" y="1165"/>
                    <a:pt x="516" y="1165"/>
                    <a:pt x="516" y="1165"/>
                  </a:cubicBezTo>
                  <a:cubicBezTo>
                    <a:pt x="515" y="1163"/>
                    <a:pt x="516" y="1162"/>
                    <a:pt x="517" y="1161"/>
                  </a:cubicBezTo>
                  <a:cubicBezTo>
                    <a:pt x="518" y="1160"/>
                    <a:pt x="519" y="1161"/>
                    <a:pt x="520" y="1162"/>
                  </a:cubicBezTo>
                  <a:cubicBezTo>
                    <a:pt x="522" y="1164"/>
                    <a:pt x="522" y="1164"/>
                    <a:pt x="522" y="1164"/>
                  </a:cubicBezTo>
                  <a:cubicBezTo>
                    <a:pt x="523" y="1165"/>
                    <a:pt x="523" y="1167"/>
                    <a:pt x="522" y="1167"/>
                  </a:cubicBezTo>
                  <a:cubicBezTo>
                    <a:pt x="521" y="1168"/>
                    <a:pt x="521" y="1168"/>
                    <a:pt x="520" y="1168"/>
                  </a:cubicBezTo>
                  <a:close/>
                  <a:moveTo>
                    <a:pt x="509" y="1153"/>
                  </a:moveTo>
                  <a:cubicBezTo>
                    <a:pt x="508" y="1153"/>
                    <a:pt x="507" y="1153"/>
                    <a:pt x="507" y="1152"/>
                  </a:cubicBezTo>
                  <a:cubicBezTo>
                    <a:pt x="505" y="1150"/>
                    <a:pt x="505" y="1150"/>
                    <a:pt x="505" y="1150"/>
                  </a:cubicBezTo>
                  <a:cubicBezTo>
                    <a:pt x="504" y="1149"/>
                    <a:pt x="504" y="1147"/>
                    <a:pt x="506" y="1147"/>
                  </a:cubicBezTo>
                  <a:cubicBezTo>
                    <a:pt x="507" y="1146"/>
                    <a:pt x="508" y="1146"/>
                    <a:pt x="509" y="1147"/>
                  </a:cubicBezTo>
                  <a:cubicBezTo>
                    <a:pt x="511" y="1149"/>
                    <a:pt x="511" y="1149"/>
                    <a:pt x="511" y="1149"/>
                  </a:cubicBezTo>
                  <a:cubicBezTo>
                    <a:pt x="512" y="1151"/>
                    <a:pt x="511" y="1152"/>
                    <a:pt x="510" y="1153"/>
                  </a:cubicBezTo>
                  <a:cubicBezTo>
                    <a:pt x="510" y="1153"/>
                    <a:pt x="509" y="1153"/>
                    <a:pt x="509" y="1153"/>
                  </a:cubicBezTo>
                  <a:close/>
                  <a:moveTo>
                    <a:pt x="498" y="1139"/>
                  </a:moveTo>
                  <a:cubicBezTo>
                    <a:pt x="497" y="1139"/>
                    <a:pt x="496" y="1138"/>
                    <a:pt x="496" y="1138"/>
                  </a:cubicBezTo>
                  <a:cubicBezTo>
                    <a:pt x="494" y="1135"/>
                    <a:pt x="494" y="1135"/>
                    <a:pt x="494" y="1135"/>
                  </a:cubicBezTo>
                  <a:cubicBezTo>
                    <a:pt x="493" y="1134"/>
                    <a:pt x="493" y="1133"/>
                    <a:pt x="494" y="1132"/>
                  </a:cubicBezTo>
                  <a:cubicBezTo>
                    <a:pt x="495" y="1131"/>
                    <a:pt x="497" y="1131"/>
                    <a:pt x="498" y="1132"/>
                  </a:cubicBezTo>
                  <a:cubicBezTo>
                    <a:pt x="500" y="1135"/>
                    <a:pt x="500" y="1135"/>
                    <a:pt x="500" y="1135"/>
                  </a:cubicBezTo>
                  <a:cubicBezTo>
                    <a:pt x="500" y="1136"/>
                    <a:pt x="500" y="1137"/>
                    <a:pt x="499" y="1138"/>
                  </a:cubicBezTo>
                  <a:cubicBezTo>
                    <a:pt x="499" y="1139"/>
                    <a:pt x="498" y="1139"/>
                    <a:pt x="498" y="1139"/>
                  </a:cubicBezTo>
                  <a:close/>
                  <a:moveTo>
                    <a:pt x="487" y="1124"/>
                  </a:moveTo>
                  <a:cubicBezTo>
                    <a:pt x="486" y="1124"/>
                    <a:pt x="485" y="1124"/>
                    <a:pt x="485" y="1123"/>
                  </a:cubicBezTo>
                  <a:cubicBezTo>
                    <a:pt x="483" y="1121"/>
                    <a:pt x="483" y="1121"/>
                    <a:pt x="483" y="1121"/>
                  </a:cubicBezTo>
                  <a:cubicBezTo>
                    <a:pt x="482" y="1120"/>
                    <a:pt x="482" y="1118"/>
                    <a:pt x="483" y="1117"/>
                  </a:cubicBezTo>
                  <a:cubicBezTo>
                    <a:pt x="485" y="1117"/>
                    <a:pt x="486" y="1117"/>
                    <a:pt x="487" y="1118"/>
                  </a:cubicBezTo>
                  <a:cubicBezTo>
                    <a:pt x="489" y="1120"/>
                    <a:pt x="489" y="1120"/>
                    <a:pt x="489" y="1120"/>
                  </a:cubicBezTo>
                  <a:cubicBezTo>
                    <a:pt x="489" y="1121"/>
                    <a:pt x="489" y="1123"/>
                    <a:pt x="488" y="1124"/>
                  </a:cubicBezTo>
                  <a:cubicBezTo>
                    <a:pt x="488" y="1124"/>
                    <a:pt x="487" y="1124"/>
                    <a:pt x="487" y="1124"/>
                  </a:cubicBezTo>
                  <a:close/>
                  <a:moveTo>
                    <a:pt x="476" y="1109"/>
                  </a:moveTo>
                  <a:cubicBezTo>
                    <a:pt x="475" y="1109"/>
                    <a:pt x="474" y="1109"/>
                    <a:pt x="474" y="1108"/>
                  </a:cubicBezTo>
                  <a:cubicBezTo>
                    <a:pt x="472" y="1106"/>
                    <a:pt x="472" y="1106"/>
                    <a:pt x="472" y="1106"/>
                  </a:cubicBezTo>
                  <a:cubicBezTo>
                    <a:pt x="471" y="1105"/>
                    <a:pt x="472" y="1103"/>
                    <a:pt x="473" y="1103"/>
                  </a:cubicBezTo>
                  <a:cubicBezTo>
                    <a:pt x="474" y="1102"/>
                    <a:pt x="475" y="1102"/>
                    <a:pt x="476" y="1103"/>
                  </a:cubicBezTo>
                  <a:cubicBezTo>
                    <a:pt x="478" y="1106"/>
                    <a:pt x="478" y="1106"/>
                    <a:pt x="478" y="1106"/>
                  </a:cubicBezTo>
                  <a:cubicBezTo>
                    <a:pt x="479" y="1107"/>
                    <a:pt x="478" y="1108"/>
                    <a:pt x="477" y="1109"/>
                  </a:cubicBezTo>
                  <a:cubicBezTo>
                    <a:pt x="477" y="1109"/>
                    <a:pt x="476" y="1109"/>
                    <a:pt x="476" y="1109"/>
                  </a:cubicBezTo>
                  <a:close/>
                  <a:moveTo>
                    <a:pt x="465" y="1095"/>
                  </a:moveTo>
                  <a:cubicBezTo>
                    <a:pt x="464" y="1095"/>
                    <a:pt x="464" y="1094"/>
                    <a:pt x="463" y="1094"/>
                  </a:cubicBezTo>
                  <a:cubicBezTo>
                    <a:pt x="461" y="1091"/>
                    <a:pt x="461" y="1091"/>
                    <a:pt x="461" y="1091"/>
                  </a:cubicBezTo>
                  <a:cubicBezTo>
                    <a:pt x="461" y="1090"/>
                    <a:pt x="461" y="1088"/>
                    <a:pt x="462" y="1088"/>
                  </a:cubicBezTo>
                  <a:cubicBezTo>
                    <a:pt x="463" y="1087"/>
                    <a:pt x="464" y="1087"/>
                    <a:pt x="465" y="1088"/>
                  </a:cubicBezTo>
                  <a:cubicBezTo>
                    <a:pt x="467" y="1091"/>
                    <a:pt x="467" y="1091"/>
                    <a:pt x="467" y="1091"/>
                  </a:cubicBezTo>
                  <a:cubicBezTo>
                    <a:pt x="468" y="1092"/>
                    <a:pt x="467" y="1093"/>
                    <a:pt x="466" y="1094"/>
                  </a:cubicBezTo>
                  <a:cubicBezTo>
                    <a:pt x="466" y="1094"/>
                    <a:pt x="465" y="1095"/>
                    <a:pt x="465" y="1095"/>
                  </a:cubicBezTo>
                  <a:close/>
                  <a:moveTo>
                    <a:pt x="454" y="1080"/>
                  </a:moveTo>
                  <a:cubicBezTo>
                    <a:pt x="454" y="1080"/>
                    <a:pt x="453" y="1079"/>
                    <a:pt x="452" y="1079"/>
                  </a:cubicBezTo>
                  <a:cubicBezTo>
                    <a:pt x="451" y="1076"/>
                    <a:pt x="451" y="1076"/>
                    <a:pt x="451" y="1076"/>
                  </a:cubicBezTo>
                  <a:cubicBezTo>
                    <a:pt x="450" y="1075"/>
                    <a:pt x="450" y="1074"/>
                    <a:pt x="451" y="1073"/>
                  </a:cubicBezTo>
                  <a:cubicBezTo>
                    <a:pt x="452" y="1072"/>
                    <a:pt x="454" y="1072"/>
                    <a:pt x="454" y="1073"/>
                  </a:cubicBezTo>
                  <a:cubicBezTo>
                    <a:pt x="456" y="1076"/>
                    <a:pt x="456" y="1076"/>
                    <a:pt x="456" y="1076"/>
                  </a:cubicBezTo>
                  <a:cubicBezTo>
                    <a:pt x="457" y="1077"/>
                    <a:pt x="457" y="1078"/>
                    <a:pt x="456" y="1079"/>
                  </a:cubicBezTo>
                  <a:cubicBezTo>
                    <a:pt x="455" y="1079"/>
                    <a:pt x="455" y="1080"/>
                    <a:pt x="454" y="1080"/>
                  </a:cubicBezTo>
                  <a:close/>
                  <a:moveTo>
                    <a:pt x="444" y="1065"/>
                  </a:moveTo>
                  <a:cubicBezTo>
                    <a:pt x="443" y="1065"/>
                    <a:pt x="442" y="1064"/>
                    <a:pt x="442" y="1064"/>
                  </a:cubicBezTo>
                  <a:cubicBezTo>
                    <a:pt x="440" y="1061"/>
                    <a:pt x="440" y="1061"/>
                    <a:pt x="440" y="1061"/>
                  </a:cubicBezTo>
                  <a:cubicBezTo>
                    <a:pt x="439" y="1060"/>
                    <a:pt x="439" y="1059"/>
                    <a:pt x="441" y="1058"/>
                  </a:cubicBezTo>
                  <a:cubicBezTo>
                    <a:pt x="442" y="1057"/>
                    <a:pt x="443" y="1057"/>
                    <a:pt x="444" y="1058"/>
                  </a:cubicBezTo>
                  <a:cubicBezTo>
                    <a:pt x="446" y="1061"/>
                    <a:pt x="446" y="1061"/>
                    <a:pt x="446" y="1061"/>
                  </a:cubicBezTo>
                  <a:cubicBezTo>
                    <a:pt x="446" y="1062"/>
                    <a:pt x="446" y="1063"/>
                    <a:pt x="445" y="1064"/>
                  </a:cubicBezTo>
                  <a:cubicBezTo>
                    <a:pt x="445" y="1065"/>
                    <a:pt x="444" y="1065"/>
                    <a:pt x="444" y="1065"/>
                  </a:cubicBezTo>
                  <a:close/>
                  <a:moveTo>
                    <a:pt x="433" y="1050"/>
                  </a:moveTo>
                  <a:cubicBezTo>
                    <a:pt x="432" y="1050"/>
                    <a:pt x="432" y="1049"/>
                    <a:pt x="431" y="1049"/>
                  </a:cubicBezTo>
                  <a:cubicBezTo>
                    <a:pt x="430" y="1046"/>
                    <a:pt x="430" y="1046"/>
                    <a:pt x="430" y="1046"/>
                  </a:cubicBezTo>
                  <a:cubicBezTo>
                    <a:pt x="429" y="1045"/>
                    <a:pt x="429" y="1044"/>
                    <a:pt x="430" y="1043"/>
                  </a:cubicBezTo>
                  <a:cubicBezTo>
                    <a:pt x="431" y="1042"/>
                    <a:pt x="433" y="1042"/>
                    <a:pt x="433" y="1043"/>
                  </a:cubicBezTo>
                  <a:cubicBezTo>
                    <a:pt x="435" y="1046"/>
                    <a:pt x="435" y="1046"/>
                    <a:pt x="435" y="1046"/>
                  </a:cubicBezTo>
                  <a:cubicBezTo>
                    <a:pt x="436" y="1047"/>
                    <a:pt x="436" y="1048"/>
                    <a:pt x="435" y="1049"/>
                  </a:cubicBezTo>
                  <a:cubicBezTo>
                    <a:pt x="434" y="1049"/>
                    <a:pt x="434" y="1050"/>
                    <a:pt x="433" y="1050"/>
                  </a:cubicBezTo>
                  <a:close/>
                  <a:moveTo>
                    <a:pt x="423" y="1034"/>
                  </a:moveTo>
                  <a:cubicBezTo>
                    <a:pt x="422" y="1034"/>
                    <a:pt x="421" y="1034"/>
                    <a:pt x="421" y="1033"/>
                  </a:cubicBezTo>
                  <a:cubicBezTo>
                    <a:pt x="419" y="1031"/>
                    <a:pt x="419" y="1031"/>
                    <a:pt x="419" y="1031"/>
                  </a:cubicBezTo>
                  <a:cubicBezTo>
                    <a:pt x="418" y="1030"/>
                    <a:pt x="419" y="1028"/>
                    <a:pt x="420" y="1028"/>
                  </a:cubicBezTo>
                  <a:cubicBezTo>
                    <a:pt x="421" y="1027"/>
                    <a:pt x="422" y="1027"/>
                    <a:pt x="423" y="1028"/>
                  </a:cubicBezTo>
                  <a:cubicBezTo>
                    <a:pt x="425" y="1031"/>
                    <a:pt x="425" y="1031"/>
                    <a:pt x="425" y="1031"/>
                  </a:cubicBezTo>
                  <a:cubicBezTo>
                    <a:pt x="426" y="1032"/>
                    <a:pt x="425" y="1033"/>
                    <a:pt x="424" y="1034"/>
                  </a:cubicBezTo>
                  <a:cubicBezTo>
                    <a:pt x="424" y="1034"/>
                    <a:pt x="423" y="1034"/>
                    <a:pt x="423" y="1034"/>
                  </a:cubicBezTo>
                  <a:close/>
                  <a:moveTo>
                    <a:pt x="413" y="1019"/>
                  </a:moveTo>
                  <a:cubicBezTo>
                    <a:pt x="412" y="1019"/>
                    <a:pt x="411" y="1019"/>
                    <a:pt x="411" y="1018"/>
                  </a:cubicBezTo>
                  <a:cubicBezTo>
                    <a:pt x="409" y="1016"/>
                    <a:pt x="409" y="1016"/>
                    <a:pt x="409" y="1016"/>
                  </a:cubicBezTo>
                  <a:cubicBezTo>
                    <a:pt x="408" y="1015"/>
                    <a:pt x="408" y="1013"/>
                    <a:pt x="409" y="1012"/>
                  </a:cubicBezTo>
                  <a:cubicBezTo>
                    <a:pt x="411" y="1012"/>
                    <a:pt x="412" y="1012"/>
                    <a:pt x="413" y="1013"/>
                  </a:cubicBezTo>
                  <a:cubicBezTo>
                    <a:pt x="414" y="1016"/>
                    <a:pt x="414" y="1016"/>
                    <a:pt x="414" y="1016"/>
                  </a:cubicBezTo>
                  <a:cubicBezTo>
                    <a:pt x="415" y="1017"/>
                    <a:pt x="415" y="1018"/>
                    <a:pt x="414" y="1019"/>
                  </a:cubicBezTo>
                  <a:cubicBezTo>
                    <a:pt x="413" y="1019"/>
                    <a:pt x="413" y="1019"/>
                    <a:pt x="413" y="1019"/>
                  </a:cubicBezTo>
                  <a:close/>
                  <a:moveTo>
                    <a:pt x="402" y="1004"/>
                  </a:moveTo>
                  <a:cubicBezTo>
                    <a:pt x="402" y="1004"/>
                    <a:pt x="401" y="1004"/>
                    <a:pt x="400" y="1003"/>
                  </a:cubicBezTo>
                  <a:cubicBezTo>
                    <a:pt x="399" y="1000"/>
                    <a:pt x="399" y="1000"/>
                    <a:pt x="399" y="1000"/>
                  </a:cubicBezTo>
                  <a:cubicBezTo>
                    <a:pt x="398" y="999"/>
                    <a:pt x="398" y="998"/>
                    <a:pt x="399" y="997"/>
                  </a:cubicBezTo>
                  <a:cubicBezTo>
                    <a:pt x="400" y="996"/>
                    <a:pt x="402" y="997"/>
                    <a:pt x="403" y="998"/>
                  </a:cubicBezTo>
                  <a:cubicBezTo>
                    <a:pt x="404" y="1000"/>
                    <a:pt x="404" y="1000"/>
                    <a:pt x="404" y="1000"/>
                  </a:cubicBezTo>
                  <a:cubicBezTo>
                    <a:pt x="405" y="1001"/>
                    <a:pt x="405" y="1003"/>
                    <a:pt x="404" y="1004"/>
                  </a:cubicBezTo>
                  <a:cubicBezTo>
                    <a:pt x="403" y="1004"/>
                    <a:pt x="403" y="1004"/>
                    <a:pt x="402" y="1004"/>
                  </a:cubicBezTo>
                  <a:close/>
                  <a:moveTo>
                    <a:pt x="392" y="989"/>
                  </a:moveTo>
                  <a:cubicBezTo>
                    <a:pt x="391" y="989"/>
                    <a:pt x="391" y="988"/>
                    <a:pt x="390" y="988"/>
                  </a:cubicBezTo>
                  <a:cubicBezTo>
                    <a:pt x="389" y="985"/>
                    <a:pt x="389" y="985"/>
                    <a:pt x="389" y="985"/>
                  </a:cubicBezTo>
                  <a:cubicBezTo>
                    <a:pt x="388" y="984"/>
                    <a:pt x="388" y="983"/>
                    <a:pt x="389" y="982"/>
                  </a:cubicBezTo>
                  <a:cubicBezTo>
                    <a:pt x="390" y="981"/>
                    <a:pt x="392" y="981"/>
                    <a:pt x="393" y="983"/>
                  </a:cubicBezTo>
                  <a:cubicBezTo>
                    <a:pt x="394" y="985"/>
                    <a:pt x="394" y="985"/>
                    <a:pt x="394" y="985"/>
                  </a:cubicBezTo>
                  <a:cubicBezTo>
                    <a:pt x="395" y="986"/>
                    <a:pt x="395" y="988"/>
                    <a:pt x="394" y="988"/>
                  </a:cubicBezTo>
                  <a:cubicBezTo>
                    <a:pt x="393" y="989"/>
                    <a:pt x="393" y="989"/>
                    <a:pt x="392" y="989"/>
                  </a:cubicBezTo>
                  <a:close/>
                  <a:moveTo>
                    <a:pt x="382" y="973"/>
                  </a:moveTo>
                  <a:cubicBezTo>
                    <a:pt x="382" y="973"/>
                    <a:pt x="381" y="973"/>
                    <a:pt x="380" y="972"/>
                  </a:cubicBezTo>
                  <a:cubicBezTo>
                    <a:pt x="379" y="970"/>
                    <a:pt x="379" y="970"/>
                    <a:pt x="379" y="970"/>
                  </a:cubicBezTo>
                  <a:cubicBezTo>
                    <a:pt x="378" y="969"/>
                    <a:pt x="378" y="967"/>
                    <a:pt x="379" y="966"/>
                  </a:cubicBezTo>
                  <a:cubicBezTo>
                    <a:pt x="380" y="966"/>
                    <a:pt x="382" y="966"/>
                    <a:pt x="383" y="967"/>
                  </a:cubicBezTo>
                  <a:cubicBezTo>
                    <a:pt x="384" y="970"/>
                    <a:pt x="384" y="970"/>
                    <a:pt x="384" y="970"/>
                  </a:cubicBezTo>
                  <a:cubicBezTo>
                    <a:pt x="385" y="971"/>
                    <a:pt x="385" y="972"/>
                    <a:pt x="384" y="973"/>
                  </a:cubicBezTo>
                  <a:cubicBezTo>
                    <a:pt x="383" y="973"/>
                    <a:pt x="383" y="973"/>
                    <a:pt x="382" y="973"/>
                  </a:cubicBezTo>
                  <a:close/>
                  <a:moveTo>
                    <a:pt x="372" y="958"/>
                  </a:moveTo>
                  <a:cubicBezTo>
                    <a:pt x="372" y="958"/>
                    <a:pt x="371" y="958"/>
                    <a:pt x="370" y="957"/>
                  </a:cubicBezTo>
                  <a:cubicBezTo>
                    <a:pt x="369" y="954"/>
                    <a:pt x="369" y="954"/>
                    <a:pt x="369" y="954"/>
                  </a:cubicBezTo>
                  <a:cubicBezTo>
                    <a:pt x="368" y="953"/>
                    <a:pt x="368" y="952"/>
                    <a:pt x="370" y="951"/>
                  </a:cubicBezTo>
                  <a:cubicBezTo>
                    <a:pt x="371" y="950"/>
                    <a:pt x="372" y="951"/>
                    <a:pt x="373" y="952"/>
                  </a:cubicBezTo>
                  <a:cubicBezTo>
                    <a:pt x="374" y="954"/>
                    <a:pt x="374" y="954"/>
                    <a:pt x="374" y="954"/>
                  </a:cubicBezTo>
                  <a:cubicBezTo>
                    <a:pt x="375" y="955"/>
                    <a:pt x="375" y="957"/>
                    <a:pt x="374" y="958"/>
                  </a:cubicBezTo>
                  <a:cubicBezTo>
                    <a:pt x="373" y="958"/>
                    <a:pt x="373" y="958"/>
                    <a:pt x="372" y="958"/>
                  </a:cubicBezTo>
                  <a:close/>
                  <a:moveTo>
                    <a:pt x="363" y="942"/>
                  </a:moveTo>
                  <a:cubicBezTo>
                    <a:pt x="362" y="942"/>
                    <a:pt x="361" y="942"/>
                    <a:pt x="361" y="941"/>
                  </a:cubicBezTo>
                  <a:cubicBezTo>
                    <a:pt x="359" y="939"/>
                    <a:pt x="359" y="939"/>
                    <a:pt x="359" y="939"/>
                  </a:cubicBezTo>
                  <a:cubicBezTo>
                    <a:pt x="358" y="938"/>
                    <a:pt x="359" y="936"/>
                    <a:pt x="360" y="935"/>
                  </a:cubicBezTo>
                  <a:cubicBezTo>
                    <a:pt x="361" y="935"/>
                    <a:pt x="362" y="935"/>
                    <a:pt x="363" y="936"/>
                  </a:cubicBezTo>
                  <a:cubicBezTo>
                    <a:pt x="365" y="939"/>
                    <a:pt x="365" y="939"/>
                    <a:pt x="365" y="939"/>
                  </a:cubicBezTo>
                  <a:cubicBezTo>
                    <a:pt x="365" y="940"/>
                    <a:pt x="365" y="941"/>
                    <a:pt x="364" y="942"/>
                  </a:cubicBezTo>
                  <a:cubicBezTo>
                    <a:pt x="364" y="942"/>
                    <a:pt x="363" y="942"/>
                    <a:pt x="363" y="942"/>
                  </a:cubicBezTo>
                  <a:close/>
                  <a:moveTo>
                    <a:pt x="353" y="927"/>
                  </a:moveTo>
                  <a:cubicBezTo>
                    <a:pt x="352" y="927"/>
                    <a:pt x="351" y="926"/>
                    <a:pt x="351" y="926"/>
                  </a:cubicBezTo>
                  <a:cubicBezTo>
                    <a:pt x="349" y="923"/>
                    <a:pt x="349" y="923"/>
                    <a:pt x="349" y="923"/>
                  </a:cubicBezTo>
                  <a:cubicBezTo>
                    <a:pt x="349" y="922"/>
                    <a:pt x="349" y="921"/>
                    <a:pt x="350" y="920"/>
                  </a:cubicBezTo>
                  <a:cubicBezTo>
                    <a:pt x="351" y="919"/>
                    <a:pt x="353" y="919"/>
                    <a:pt x="353" y="921"/>
                  </a:cubicBezTo>
                  <a:cubicBezTo>
                    <a:pt x="355" y="923"/>
                    <a:pt x="355" y="923"/>
                    <a:pt x="355" y="923"/>
                  </a:cubicBezTo>
                  <a:cubicBezTo>
                    <a:pt x="356" y="924"/>
                    <a:pt x="355" y="926"/>
                    <a:pt x="354" y="926"/>
                  </a:cubicBezTo>
                  <a:cubicBezTo>
                    <a:pt x="354" y="927"/>
                    <a:pt x="353" y="927"/>
                    <a:pt x="353" y="927"/>
                  </a:cubicBezTo>
                  <a:close/>
                  <a:moveTo>
                    <a:pt x="344" y="911"/>
                  </a:moveTo>
                  <a:cubicBezTo>
                    <a:pt x="343" y="911"/>
                    <a:pt x="342" y="911"/>
                    <a:pt x="341" y="910"/>
                  </a:cubicBezTo>
                  <a:cubicBezTo>
                    <a:pt x="340" y="907"/>
                    <a:pt x="340" y="907"/>
                    <a:pt x="340" y="907"/>
                  </a:cubicBezTo>
                  <a:cubicBezTo>
                    <a:pt x="339" y="906"/>
                    <a:pt x="340" y="905"/>
                    <a:pt x="341" y="904"/>
                  </a:cubicBezTo>
                  <a:cubicBezTo>
                    <a:pt x="342" y="903"/>
                    <a:pt x="343" y="904"/>
                    <a:pt x="344" y="905"/>
                  </a:cubicBezTo>
                  <a:cubicBezTo>
                    <a:pt x="346" y="908"/>
                    <a:pt x="346" y="908"/>
                    <a:pt x="346" y="908"/>
                  </a:cubicBezTo>
                  <a:cubicBezTo>
                    <a:pt x="346" y="909"/>
                    <a:pt x="346" y="910"/>
                    <a:pt x="345" y="911"/>
                  </a:cubicBezTo>
                  <a:cubicBezTo>
                    <a:pt x="344" y="911"/>
                    <a:pt x="344" y="911"/>
                    <a:pt x="344" y="911"/>
                  </a:cubicBezTo>
                  <a:close/>
                  <a:moveTo>
                    <a:pt x="334" y="895"/>
                  </a:moveTo>
                  <a:cubicBezTo>
                    <a:pt x="333" y="895"/>
                    <a:pt x="332" y="895"/>
                    <a:pt x="332" y="894"/>
                  </a:cubicBezTo>
                  <a:cubicBezTo>
                    <a:pt x="330" y="892"/>
                    <a:pt x="330" y="892"/>
                    <a:pt x="330" y="892"/>
                  </a:cubicBezTo>
                  <a:cubicBezTo>
                    <a:pt x="330" y="891"/>
                    <a:pt x="330" y="889"/>
                    <a:pt x="331" y="888"/>
                  </a:cubicBezTo>
                  <a:cubicBezTo>
                    <a:pt x="332" y="888"/>
                    <a:pt x="334" y="888"/>
                    <a:pt x="335" y="889"/>
                  </a:cubicBezTo>
                  <a:cubicBezTo>
                    <a:pt x="336" y="892"/>
                    <a:pt x="336" y="892"/>
                    <a:pt x="336" y="892"/>
                  </a:cubicBezTo>
                  <a:cubicBezTo>
                    <a:pt x="337" y="893"/>
                    <a:pt x="336" y="894"/>
                    <a:pt x="335" y="895"/>
                  </a:cubicBezTo>
                  <a:cubicBezTo>
                    <a:pt x="335" y="895"/>
                    <a:pt x="334" y="895"/>
                    <a:pt x="334" y="895"/>
                  </a:cubicBezTo>
                  <a:close/>
                  <a:moveTo>
                    <a:pt x="325" y="880"/>
                  </a:moveTo>
                  <a:cubicBezTo>
                    <a:pt x="324" y="880"/>
                    <a:pt x="323" y="879"/>
                    <a:pt x="323" y="879"/>
                  </a:cubicBezTo>
                  <a:cubicBezTo>
                    <a:pt x="321" y="876"/>
                    <a:pt x="321" y="876"/>
                    <a:pt x="321" y="876"/>
                  </a:cubicBezTo>
                  <a:cubicBezTo>
                    <a:pt x="320" y="875"/>
                    <a:pt x="321" y="873"/>
                    <a:pt x="322" y="873"/>
                  </a:cubicBezTo>
                  <a:cubicBezTo>
                    <a:pt x="323" y="872"/>
                    <a:pt x="325" y="872"/>
                    <a:pt x="325" y="873"/>
                  </a:cubicBezTo>
                  <a:cubicBezTo>
                    <a:pt x="327" y="876"/>
                    <a:pt x="327" y="876"/>
                    <a:pt x="327" y="876"/>
                  </a:cubicBezTo>
                  <a:cubicBezTo>
                    <a:pt x="327" y="877"/>
                    <a:pt x="327" y="879"/>
                    <a:pt x="326" y="879"/>
                  </a:cubicBezTo>
                  <a:cubicBezTo>
                    <a:pt x="326" y="880"/>
                    <a:pt x="325" y="880"/>
                    <a:pt x="325" y="880"/>
                  </a:cubicBezTo>
                  <a:close/>
                  <a:moveTo>
                    <a:pt x="316" y="864"/>
                  </a:moveTo>
                  <a:cubicBezTo>
                    <a:pt x="315" y="864"/>
                    <a:pt x="314" y="863"/>
                    <a:pt x="313" y="863"/>
                  </a:cubicBezTo>
                  <a:cubicBezTo>
                    <a:pt x="312" y="860"/>
                    <a:pt x="312" y="860"/>
                    <a:pt x="312" y="860"/>
                  </a:cubicBezTo>
                  <a:cubicBezTo>
                    <a:pt x="311" y="859"/>
                    <a:pt x="312" y="857"/>
                    <a:pt x="313" y="857"/>
                  </a:cubicBezTo>
                  <a:cubicBezTo>
                    <a:pt x="314" y="856"/>
                    <a:pt x="315" y="856"/>
                    <a:pt x="316" y="858"/>
                  </a:cubicBezTo>
                  <a:cubicBezTo>
                    <a:pt x="318" y="860"/>
                    <a:pt x="318" y="860"/>
                    <a:pt x="318" y="860"/>
                  </a:cubicBezTo>
                  <a:cubicBezTo>
                    <a:pt x="318" y="861"/>
                    <a:pt x="318" y="863"/>
                    <a:pt x="317" y="864"/>
                  </a:cubicBezTo>
                  <a:cubicBezTo>
                    <a:pt x="316" y="864"/>
                    <a:pt x="316" y="864"/>
                    <a:pt x="316" y="864"/>
                  </a:cubicBezTo>
                  <a:close/>
                  <a:moveTo>
                    <a:pt x="306" y="848"/>
                  </a:moveTo>
                  <a:cubicBezTo>
                    <a:pt x="306" y="848"/>
                    <a:pt x="305" y="848"/>
                    <a:pt x="304" y="847"/>
                  </a:cubicBezTo>
                  <a:cubicBezTo>
                    <a:pt x="303" y="844"/>
                    <a:pt x="303" y="844"/>
                    <a:pt x="303" y="844"/>
                  </a:cubicBezTo>
                  <a:cubicBezTo>
                    <a:pt x="302" y="843"/>
                    <a:pt x="303" y="841"/>
                    <a:pt x="304" y="841"/>
                  </a:cubicBezTo>
                  <a:cubicBezTo>
                    <a:pt x="305" y="840"/>
                    <a:pt x="306" y="841"/>
                    <a:pt x="307" y="842"/>
                  </a:cubicBezTo>
                  <a:cubicBezTo>
                    <a:pt x="309" y="844"/>
                    <a:pt x="309" y="844"/>
                    <a:pt x="309" y="844"/>
                  </a:cubicBezTo>
                  <a:cubicBezTo>
                    <a:pt x="309" y="846"/>
                    <a:pt x="309" y="847"/>
                    <a:pt x="308" y="848"/>
                  </a:cubicBezTo>
                  <a:cubicBezTo>
                    <a:pt x="307" y="848"/>
                    <a:pt x="307" y="848"/>
                    <a:pt x="306" y="848"/>
                  </a:cubicBezTo>
                  <a:close/>
                  <a:moveTo>
                    <a:pt x="297" y="832"/>
                  </a:moveTo>
                  <a:cubicBezTo>
                    <a:pt x="297" y="832"/>
                    <a:pt x="296" y="832"/>
                    <a:pt x="295" y="831"/>
                  </a:cubicBezTo>
                  <a:cubicBezTo>
                    <a:pt x="294" y="828"/>
                    <a:pt x="294" y="828"/>
                    <a:pt x="294" y="828"/>
                  </a:cubicBezTo>
                  <a:cubicBezTo>
                    <a:pt x="293" y="827"/>
                    <a:pt x="294" y="825"/>
                    <a:pt x="295" y="825"/>
                  </a:cubicBezTo>
                  <a:cubicBezTo>
                    <a:pt x="296" y="824"/>
                    <a:pt x="297" y="825"/>
                    <a:pt x="298" y="826"/>
                  </a:cubicBezTo>
                  <a:cubicBezTo>
                    <a:pt x="300" y="828"/>
                    <a:pt x="300" y="828"/>
                    <a:pt x="300" y="828"/>
                  </a:cubicBezTo>
                  <a:cubicBezTo>
                    <a:pt x="300" y="830"/>
                    <a:pt x="300" y="831"/>
                    <a:pt x="299" y="832"/>
                  </a:cubicBezTo>
                  <a:cubicBezTo>
                    <a:pt x="298" y="832"/>
                    <a:pt x="298" y="832"/>
                    <a:pt x="297" y="832"/>
                  </a:cubicBezTo>
                  <a:close/>
                  <a:moveTo>
                    <a:pt x="289" y="816"/>
                  </a:moveTo>
                  <a:cubicBezTo>
                    <a:pt x="288" y="816"/>
                    <a:pt x="287" y="816"/>
                    <a:pt x="286" y="815"/>
                  </a:cubicBezTo>
                  <a:cubicBezTo>
                    <a:pt x="285" y="812"/>
                    <a:pt x="285" y="812"/>
                    <a:pt x="285" y="812"/>
                  </a:cubicBezTo>
                  <a:cubicBezTo>
                    <a:pt x="284" y="811"/>
                    <a:pt x="285" y="809"/>
                    <a:pt x="286" y="809"/>
                  </a:cubicBezTo>
                  <a:cubicBezTo>
                    <a:pt x="287" y="808"/>
                    <a:pt x="289" y="809"/>
                    <a:pt x="289" y="810"/>
                  </a:cubicBezTo>
                  <a:cubicBezTo>
                    <a:pt x="291" y="812"/>
                    <a:pt x="291" y="812"/>
                    <a:pt x="291" y="812"/>
                  </a:cubicBezTo>
                  <a:cubicBezTo>
                    <a:pt x="291" y="814"/>
                    <a:pt x="291" y="815"/>
                    <a:pt x="290" y="816"/>
                  </a:cubicBezTo>
                  <a:cubicBezTo>
                    <a:pt x="289" y="816"/>
                    <a:pt x="289" y="816"/>
                    <a:pt x="289" y="816"/>
                  </a:cubicBezTo>
                  <a:close/>
                  <a:moveTo>
                    <a:pt x="280" y="800"/>
                  </a:moveTo>
                  <a:cubicBezTo>
                    <a:pt x="279" y="800"/>
                    <a:pt x="278" y="799"/>
                    <a:pt x="278" y="799"/>
                  </a:cubicBezTo>
                  <a:cubicBezTo>
                    <a:pt x="276" y="796"/>
                    <a:pt x="276" y="796"/>
                    <a:pt x="276" y="796"/>
                  </a:cubicBezTo>
                  <a:cubicBezTo>
                    <a:pt x="276" y="795"/>
                    <a:pt x="276" y="793"/>
                    <a:pt x="277" y="793"/>
                  </a:cubicBezTo>
                  <a:cubicBezTo>
                    <a:pt x="278" y="792"/>
                    <a:pt x="280" y="793"/>
                    <a:pt x="280" y="794"/>
                  </a:cubicBezTo>
                  <a:cubicBezTo>
                    <a:pt x="282" y="796"/>
                    <a:pt x="282" y="796"/>
                    <a:pt x="282" y="796"/>
                  </a:cubicBezTo>
                  <a:cubicBezTo>
                    <a:pt x="283" y="798"/>
                    <a:pt x="282" y="799"/>
                    <a:pt x="281" y="800"/>
                  </a:cubicBezTo>
                  <a:cubicBezTo>
                    <a:pt x="281" y="800"/>
                    <a:pt x="280" y="800"/>
                    <a:pt x="280" y="800"/>
                  </a:cubicBezTo>
                  <a:close/>
                  <a:moveTo>
                    <a:pt x="271" y="784"/>
                  </a:moveTo>
                  <a:cubicBezTo>
                    <a:pt x="270" y="784"/>
                    <a:pt x="269" y="783"/>
                    <a:pt x="269" y="782"/>
                  </a:cubicBezTo>
                  <a:cubicBezTo>
                    <a:pt x="268" y="780"/>
                    <a:pt x="268" y="780"/>
                    <a:pt x="268" y="780"/>
                  </a:cubicBezTo>
                  <a:cubicBezTo>
                    <a:pt x="267" y="779"/>
                    <a:pt x="267" y="777"/>
                    <a:pt x="269" y="777"/>
                  </a:cubicBezTo>
                  <a:cubicBezTo>
                    <a:pt x="270" y="776"/>
                    <a:pt x="271" y="776"/>
                    <a:pt x="272" y="778"/>
                  </a:cubicBezTo>
                  <a:cubicBezTo>
                    <a:pt x="273" y="780"/>
                    <a:pt x="273" y="780"/>
                    <a:pt x="273" y="780"/>
                  </a:cubicBezTo>
                  <a:cubicBezTo>
                    <a:pt x="274" y="781"/>
                    <a:pt x="273" y="783"/>
                    <a:pt x="272" y="783"/>
                  </a:cubicBezTo>
                  <a:cubicBezTo>
                    <a:pt x="272" y="784"/>
                    <a:pt x="272" y="784"/>
                    <a:pt x="271" y="784"/>
                  </a:cubicBezTo>
                  <a:close/>
                  <a:moveTo>
                    <a:pt x="263" y="768"/>
                  </a:moveTo>
                  <a:cubicBezTo>
                    <a:pt x="262" y="768"/>
                    <a:pt x="261" y="767"/>
                    <a:pt x="261" y="766"/>
                  </a:cubicBezTo>
                  <a:cubicBezTo>
                    <a:pt x="259" y="764"/>
                    <a:pt x="259" y="764"/>
                    <a:pt x="259" y="764"/>
                  </a:cubicBezTo>
                  <a:cubicBezTo>
                    <a:pt x="258" y="762"/>
                    <a:pt x="259" y="761"/>
                    <a:pt x="260" y="760"/>
                  </a:cubicBezTo>
                  <a:cubicBezTo>
                    <a:pt x="261" y="760"/>
                    <a:pt x="263" y="760"/>
                    <a:pt x="263" y="761"/>
                  </a:cubicBezTo>
                  <a:cubicBezTo>
                    <a:pt x="265" y="764"/>
                    <a:pt x="265" y="764"/>
                    <a:pt x="265" y="764"/>
                  </a:cubicBezTo>
                  <a:cubicBezTo>
                    <a:pt x="265" y="765"/>
                    <a:pt x="265" y="767"/>
                    <a:pt x="264" y="767"/>
                  </a:cubicBezTo>
                  <a:cubicBezTo>
                    <a:pt x="263" y="767"/>
                    <a:pt x="263" y="768"/>
                    <a:pt x="263" y="768"/>
                  </a:cubicBezTo>
                  <a:close/>
                  <a:moveTo>
                    <a:pt x="254" y="751"/>
                  </a:moveTo>
                  <a:cubicBezTo>
                    <a:pt x="253" y="751"/>
                    <a:pt x="252" y="751"/>
                    <a:pt x="252" y="750"/>
                  </a:cubicBezTo>
                  <a:cubicBezTo>
                    <a:pt x="251" y="747"/>
                    <a:pt x="251" y="747"/>
                    <a:pt x="251" y="747"/>
                  </a:cubicBezTo>
                  <a:cubicBezTo>
                    <a:pt x="250" y="746"/>
                    <a:pt x="251" y="745"/>
                    <a:pt x="252" y="744"/>
                  </a:cubicBezTo>
                  <a:cubicBezTo>
                    <a:pt x="253" y="743"/>
                    <a:pt x="254" y="744"/>
                    <a:pt x="255" y="745"/>
                  </a:cubicBezTo>
                  <a:cubicBezTo>
                    <a:pt x="256" y="748"/>
                    <a:pt x="256" y="748"/>
                    <a:pt x="256" y="748"/>
                  </a:cubicBezTo>
                  <a:cubicBezTo>
                    <a:pt x="257" y="749"/>
                    <a:pt x="256" y="750"/>
                    <a:pt x="255" y="751"/>
                  </a:cubicBezTo>
                  <a:cubicBezTo>
                    <a:pt x="255" y="751"/>
                    <a:pt x="255" y="751"/>
                    <a:pt x="254" y="751"/>
                  </a:cubicBezTo>
                  <a:close/>
                  <a:moveTo>
                    <a:pt x="246" y="735"/>
                  </a:moveTo>
                  <a:cubicBezTo>
                    <a:pt x="245" y="735"/>
                    <a:pt x="244" y="734"/>
                    <a:pt x="244" y="734"/>
                  </a:cubicBezTo>
                  <a:cubicBezTo>
                    <a:pt x="242" y="731"/>
                    <a:pt x="242" y="731"/>
                    <a:pt x="242" y="731"/>
                  </a:cubicBezTo>
                  <a:cubicBezTo>
                    <a:pt x="242" y="730"/>
                    <a:pt x="242" y="728"/>
                    <a:pt x="243" y="728"/>
                  </a:cubicBezTo>
                  <a:cubicBezTo>
                    <a:pt x="245" y="727"/>
                    <a:pt x="246" y="728"/>
                    <a:pt x="247" y="729"/>
                  </a:cubicBezTo>
                  <a:cubicBezTo>
                    <a:pt x="248" y="731"/>
                    <a:pt x="248" y="731"/>
                    <a:pt x="248" y="731"/>
                  </a:cubicBezTo>
                  <a:cubicBezTo>
                    <a:pt x="249" y="733"/>
                    <a:pt x="248" y="734"/>
                    <a:pt x="247" y="735"/>
                  </a:cubicBezTo>
                  <a:cubicBezTo>
                    <a:pt x="247" y="735"/>
                    <a:pt x="246" y="735"/>
                    <a:pt x="246" y="735"/>
                  </a:cubicBezTo>
                  <a:close/>
                  <a:moveTo>
                    <a:pt x="238" y="719"/>
                  </a:moveTo>
                  <a:cubicBezTo>
                    <a:pt x="237" y="719"/>
                    <a:pt x="236" y="718"/>
                    <a:pt x="236" y="717"/>
                  </a:cubicBezTo>
                  <a:cubicBezTo>
                    <a:pt x="234" y="715"/>
                    <a:pt x="234" y="715"/>
                    <a:pt x="234" y="715"/>
                  </a:cubicBezTo>
                  <a:cubicBezTo>
                    <a:pt x="234" y="713"/>
                    <a:pt x="234" y="712"/>
                    <a:pt x="235" y="711"/>
                  </a:cubicBezTo>
                  <a:cubicBezTo>
                    <a:pt x="236" y="711"/>
                    <a:pt x="238" y="711"/>
                    <a:pt x="238" y="712"/>
                  </a:cubicBezTo>
                  <a:cubicBezTo>
                    <a:pt x="240" y="715"/>
                    <a:pt x="240" y="715"/>
                    <a:pt x="240" y="715"/>
                  </a:cubicBezTo>
                  <a:cubicBezTo>
                    <a:pt x="240" y="716"/>
                    <a:pt x="240" y="718"/>
                    <a:pt x="239" y="718"/>
                  </a:cubicBezTo>
                  <a:cubicBezTo>
                    <a:pt x="238" y="718"/>
                    <a:pt x="238" y="719"/>
                    <a:pt x="238" y="719"/>
                  </a:cubicBezTo>
                  <a:close/>
                  <a:moveTo>
                    <a:pt x="230" y="702"/>
                  </a:moveTo>
                  <a:cubicBezTo>
                    <a:pt x="229" y="702"/>
                    <a:pt x="228" y="702"/>
                    <a:pt x="227" y="701"/>
                  </a:cubicBezTo>
                  <a:cubicBezTo>
                    <a:pt x="226" y="698"/>
                    <a:pt x="226" y="698"/>
                    <a:pt x="226" y="698"/>
                  </a:cubicBezTo>
                  <a:cubicBezTo>
                    <a:pt x="226" y="697"/>
                    <a:pt x="226" y="695"/>
                    <a:pt x="227" y="695"/>
                  </a:cubicBezTo>
                  <a:cubicBezTo>
                    <a:pt x="228" y="694"/>
                    <a:pt x="230" y="695"/>
                    <a:pt x="230" y="696"/>
                  </a:cubicBezTo>
                  <a:cubicBezTo>
                    <a:pt x="232" y="699"/>
                    <a:pt x="232" y="699"/>
                    <a:pt x="232" y="699"/>
                  </a:cubicBezTo>
                  <a:cubicBezTo>
                    <a:pt x="232" y="700"/>
                    <a:pt x="232" y="701"/>
                    <a:pt x="231" y="702"/>
                  </a:cubicBezTo>
                  <a:cubicBezTo>
                    <a:pt x="230" y="702"/>
                    <a:pt x="230" y="702"/>
                    <a:pt x="230" y="702"/>
                  </a:cubicBezTo>
                  <a:close/>
                  <a:moveTo>
                    <a:pt x="222" y="686"/>
                  </a:moveTo>
                  <a:cubicBezTo>
                    <a:pt x="221" y="686"/>
                    <a:pt x="220" y="685"/>
                    <a:pt x="219" y="684"/>
                  </a:cubicBezTo>
                  <a:cubicBezTo>
                    <a:pt x="218" y="682"/>
                    <a:pt x="218" y="682"/>
                    <a:pt x="218" y="682"/>
                  </a:cubicBezTo>
                  <a:cubicBezTo>
                    <a:pt x="218" y="680"/>
                    <a:pt x="218" y="679"/>
                    <a:pt x="219" y="678"/>
                  </a:cubicBezTo>
                  <a:cubicBezTo>
                    <a:pt x="220" y="678"/>
                    <a:pt x="222" y="678"/>
                    <a:pt x="222" y="679"/>
                  </a:cubicBezTo>
                  <a:cubicBezTo>
                    <a:pt x="224" y="682"/>
                    <a:pt x="224" y="682"/>
                    <a:pt x="224" y="682"/>
                  </a:cubicBezTo>
                  <a:cubicBezTo>
                    <a:pt x="224" y="683"/>
                    <a:pt x="224" y="685"/>
                    <a:pt x="223" y="685"/>
                  </a:cubicBezTo>
                  <a:cubicBezTo>
                    <a:pt x="222" y="686"/>
                    <a:pt x="222" y="686"/>
                    <a:pt x="222" y="686"/>
                  </a:cubicBezTo>
                  <a:close/>
                  <a:moveTo>
                    <a:pt x="214" y="669"/>
                  </a:moveTo>
                  <a:cubicBezTo>
                    <a:pt x="213" y="669"/>
                    <a:pt x="212" y="669"/>
                    <a:pt x="212" y="668"/>
                  </a:cubicBezTo>
                  <a:cubicBezTo>
                    <a:pt x="210" y="665"/>
                    <a:pt x="210" y="665"/>
                    <a:pt x="210" y="665"/>
                  </a:cubicBezTo>
                  <a:cubicBezTo>
                    <a:pt x="210" y="664"/>
                    <a:pt x="210" y="662"/>
                    <a:pt x="211" y="662"/>
                  </a:cubicBezTo>
                  <a:cubicBezTo>
                    <a:pt x="213" y="661"/>
                    <a:pt x="214" y="662"/>
                    <a:pt x="215" y="663"/>
                  </a:cubicBezTo>
                  <a:cubicBezTo>
                    <a:pt x="216" y="666"/>
                    <a:pt x="216" y="666"/>
                    <a:pt x="216" y="666"/>
                  </a:cubicBezTo>
                  <a:cubicBezTo>
                    <a:pt x="216" y="667"/>
                    <a:pt x="216" y="668"/>
                    <a:pt x="215" y="669"/>
                  </a:cubicBezTo>
                  <a:cubicBezTo>
                    <a:pt x="214" y="669"/>
                    <a:pt x="214" y="669"/>
                    <a:pt x="214" y="669"/>
                  </a:cubicBezTo>
                  <a:close/>
                  <a:moveTo>
                    <a:pt x="206" y="653"/>
                  </a:moveTo>
                  <a:cubicBezTo>
                    <a:pt x="205" y="653"/>
                    <a:pt x="204" y="652"/>
                    <a:pt x="204" y="651"/>
                  </a:cubicBezTo>
                  <a:cubicBezTo>
                    <a:pt x="203" y="648"/>
                    <a:pt x="203" y="648"/>
                    <a:pt x="203" y="648"/>
                  </a:cubicBezTo>
                  <a:cubicBezTo>
                    <a:pt x="202" y="647"/>
                    <a:pt x="203" y="646"/>
                    <a:pt x="204" y="645"/>
                  </a:cubicBezTo>
                  <a:cubicBezTo>
                    <a:pt x="205" y="645"/>
                    <a:pt x="206" y="645"/>
                    <a:pt x="207" y="646"/>
                  </a:cubicBezTo>
                  <a:cubicBezTo>
                    <a:pt x="208" y="649"/>
                    <a:pt x="208" y="649"/>
                    <a:pt x="208" y="649"/>
                  </a:cubicBezTo>
                  <a:cubicBezTo>
                    <a:pt x="209" y="650"/>
                    <a:pt x="208" y="652"/>
                    <a:pt x="207" y="652"/>
                  </a:cubicBezTo>
                  <a:cubicBezTo>
                    <a:pt x="207" y="652"/>
                    <a:pt x="206" y="653"/>
                    <a:pt x="206" y="653"/>
                  </a:cubicBezTo>
                  <a:close/>
                  <a:moveTo>
                    <a:pt x="198" y="636"/>
                  </a:moveTo>
                  <a:cubicBezTo>
                    <a:pt x="197" y="636"/>
                    <a:pt x="197" y="635"/>
                    <a:pt x="196" y="634"/>
                  </a:cubicBezTo>
                  <a:cubicBezTo>
                    <a:pt x="195" y="632"/>
                    <a:pt x="195" y="632"/>
                    <a:pt x="195" y="632"/>
                  </a:cubicBezTo>
                  <a:cubicBezTo>
                    <a:pt x="194" y="631"/>
                    <a:pt x="195" y="629"/>
                    <a:pt x="196" y="629"/>
                  </a:cubicBezTo>
                  <a:cubicBezTo>
                    <a:pt x="197" y="628"/>
                    <a:pt x="199" y="629"/>
                    <a:pt x="199" y="630"/>
                  </a:cubicBezTo>
                  <a:cubicBezTo>
                    <a:pt x="201" y="633"/>
                    <a:pt x="201" y="633"/>
                    <a:pt x="201" y="633"/>
                  </a:cubicBezTo>
                  <a:cubicBezTo>
                    <a:pt x="201" y="634"/>
                    <a:pt x="201" y="635"/>
                    <a:pt x="199" y="636"/>
                  </a:cubicBezTo>
                  <a:cubicBezTo>
                    <a:pt x="199" y="636"/>
                    <a:pt x="199" y="636"/>
                    <a:pt x="198" y="636"/>
                  </a:cubicBezTo>
                  <a:close/>
                  <a:moveTo>
                    <a:pt x="191" y="619"/>
                  </a:moveTo>
                  <a:cubicBezTo>
                    <a:pt x="190" y="619"/>
                    <a:pt x="189" y="619"/>
                    <a:pt x="189" y="618"/>
                  </a:cubicBezTo>
                  <a:cubicBezTo>
                    <a:pt x="187" y="615"/>
                    <a:pt x="187" y="615"/>
                    <a:pt x="187" y="615"/>
                  </a:cubicBezTo>
                  <a:cubicBezTo>
                    <a:pt x="187" y="614"/>
                    <a:pt x="187" y="612"/>
                    <a:pt x="189" y="612"/>
                  </a:cubicBezTo>
                  <a:cubicBezTo>
                    <a:pt x="190" y="611"/>
                    <a:pt x="191" y="612"/>
                    <a:pt x="192" y="613"/>
                  </a:cubicBezTo>
                  <a:cubicBezTo>
                    <a:pt x="193" y="616"/>
                    <a:pt x="193" y="616"/>
                    <a:pt x="193" y="616"/>
                  </a:cubicBezTo>
                  <a:cubicBezTo>
                    <a:pt x="194" y="617"/>
                    <a:pt x="193" y="618"/>
                    <a:pt x="192" y="619"/>
                  </a:cubicBezTo>
                  <a:cubicBezTo>
                    <a:pt x="191" y="619"/>
                    <a:pt x="191" y="619"/>
                    <a:pt x="191" y="619"/>
                  </a:cubicBezTo>
                  <a:close/>
                  <a:moveTo>
                    <a:pt x="183" y="602"/>
                  </a:moveTo>
                  <a:cubicBezTo>
                    <a:pt x="183" y="602"/>
                    <a:pt x="182" y="602"/>
                    <a:pt x="181" y="601"/>
                  </a:cubicBezTo>
                  <a:cubicBezTo>
                    <a:pt x="180" y="598"/>
                    <a:pt x="180" y="598"/>
                    <a:pt x="180" y="598"/>
                  </a:cubicBezTo>
                  <a:cubicBezTo>
                    <a:pt x="180" y="597"/>
                    <a:pt x="180" y="596"/>
                    <a:pt x="181" y="595"/>
                  </a:cubicBezTo>
                  <a:cubicBezTo>
                    <a:pt x="182" y="595"/>
                    <a:pt x="184" y="595"/>
                    <a:pt x="184" y="596"/>
                  </a:cubicBezTo>
                  <a:cubicBezTo>
                    <a:pt x="186" y="599"/>
                    <a:pt x="186" y="599"/>
                    <a:pt x="186" y="599"/>
                  </a:cubicBezTo>
                  <a:cubicBezTo>
                    <a:pt x="186" y="600"/>
                    <a:pt x="186" y="602"/>
                    <a:pt x="184" y="602"/>
                  </a:cubicBezTo>
                  <a:cubicBezTo>
                    <a:pt x="184" y="602"/>
                    <a:pt x="184" y="602"/>
                    <a:pt x="183" y="602"/>
                  </a:cubicBezTo>
                  <a:close/>
                  <a:moveTo>
                    <a:pt x="176" y="586"/>
                  </a:moveTo>
                  <a:cubicBezTo>
                    <a:pt x="175" y="586"/>
                    <a:pt x="174" y="585"/>
                    <a:pt x="174" y="584"/>
                  </a:cubicBezTo>
                  <a:cubicBezTo>
                    <a:pt x="173" y="581"/>
                    <a:pt x="173" y="581"/>
                    <a:pt x="173" y="581"/>
                  </a:cubicBezTo>
                  <a:cubicBezTo>
                    <a:pt x="172" y="580"/>
                    <a:pt x="173" y="579"/>
                    <a:pt x="174" y="578"/>
                  </a:cubicBezTo>
                  <a:cubicBezTo>
                    <a:pt x="175" y="578"/>
                    <a:pt x="177" y="578"/>
                    <a:pt x="177" y="580"/>
                  </a:cubicBezTo>
                  <a:cubicBezTo>
                    <a:pt x="178" y="582"/>
                    <a:pt x="178" y="582"/>
                    <a:pt x="178" y="582"/>
                  </a:cubicBezTo>
                  <a:cubicBezTo>
                    <a:pt x="179" y="584"/>
                    <a:pt x="178" y="585"/>
                    <a:pt x="177" y="585"/>
                  </a:cubicBezTo>
                  <a:cubicBezTo>
                    <a:pt x="177" y="586"/>
                    <a:pt x="176" y="586"/>
                    <a:pt x="176" y="586"/>
                  </a:cubicBezTo>
                  <a:close/>
                  <a:moveTo>
                    <a:pt x="169" y="569"/>
                  </a:moveTo>
                  <a:cubicBezTo>
                    <a:pt x="168" y="569"/>
                    <a:pt x="167" y="568"/>
                    <a:pt x="167" y="567"/>
                  </a:cubicBezTo>
                  <a:cubicBezTo>
                    <a:pt x="166" y="565"/>
                    <a:pt x="166" y="565"/>
                    <a:pt x="166" y="565"/>
                  </a:cubicBezTo>
                  <a:cubicBezTo>
                    <a:pt x="165" y="563"/>
                    <a:pt x="166" y="562"/>
                    <a:pt x="167" y="561"/>
                  </a:cubicBezTo>
                  <a:cubicBezTo>
                    <a:pt x="168" y="561"/>
                    <a:pt x="170" y="562"/>
                    <a:pt x="170" y="563"/>
                  </a:cubicBezTo>
                  <a:cubicBezTo>
                    <a:pt x="171" y="566"/>
                    <a:pt x="171" y="566"/>
                    <a:pt x="171" y="566"/>
                  </a:cubicBezTo>
                  <a:cubicBezTo>
                    <a:pt x="172" y="567"/>
                    <a:pt x="171" y="568"/>
                    <a:pt x="170" y="569"/>
                  </a:cubicBezTo>
                  <a:cubicBezTo>
                    <a:pt x="170" y="569"/>
                    <a:pt x="169" y="569"/>
                    <a:pt x="169" y="569"/>
                  </a:cubicBezTo>
                  <a:close/>
                  <a:moveTo>
                    <a:pt x="162" y="552"/>
                  </a:moveTo>
                  <a:cubicBezTo>
                    <a:pt x="161" y="552"/>
                    <a:pt x="160" y="551"/>
                    <a:pt x="160" y="550"/>
                  </a:cubicBezTo>
                  <a:cubicBezTo>
                    <a:pt x="159" y="548"/>
                    <a:pt x="159" y="548"/>
                    <a:pt x="159" y="548"/>
                  </a:cubicBezTo>
                  <a:cubicBezTo>
                    <a:pt x="158" y="546"/>
                    <a:pt x="159" y="545"/>
                    <a:pt x="160" y="545"/>
                  </a:cubicBezTo>
                  <a:cubicBezTo>
                    <a:pt x="161" y="544"/>
                    <a:pt x="162" y="545"/>
                    <a:pt x="163" y="546"/>
                  </a:cubicBezTo>
                  <a:cubicBezTo>
                    <a:pt x="164" y="549"/>
                    <a:pt x="164" y="549"/>
                    <a:pt x="164" y="549"/>
                  </a:cubicBezTo>
                  <a:cubicBezTo>
                    <a:pt x="165" y="550"/>
                    <a:pt x="164" y="551"/>
                    <a:pt x="163" y="552"/>
                  </a:cubicBezTo>
                  <a:cubicBezTo>
                    <a:pt x="163" y="552"/>
                    <a:pt x="162" y="552"/>
                    <a:pt x="162" y="552"/>
                  </a:cubicBezTo>
                  <a:close/>
                  <a:moveTo>
                    <a:pt x="155" y="535"/>
                  </a:moveTo>
                  <a:cubicBezTo>
                    <a:pt x="154" y="535"/>
                    <a:pt x="153" y="534"/>
                    <a:pt x="153" y="534"/>
                  </a:cubicBezTo>
                  <a:cubicBezTo>
                    <a:pt x="152" y="531"/>
                    <a:pt x="152" y="531"/>
                    <a:pt x="152" y="531"/>
                  </a:cubicBezTo>
                  <a:cubicBezTo>
                    <a:pt x="151" y="529"/>
                    <a:pt x="152" y="528"/>
                    <a:pt x="153" y="528"/>
                  </a:cubicBezTo>
                  <a:cubicBezTo>
                    <a:pt x="154" y="527"/>
                    <a:pt x="156" y="528"/>
                    <a:pt x="156" y="529"/>
                  </a:cubicBezTo>
                  <a:cubicBezTo>
                    <a:pt x="157" y="532"/>
                    <a:pt x="157" y="532"/>
                    <a:pt x="157" y="532"/>
                  </a:cubicBezTo>
                  <a:cubicBezTo>
                    <a:pt x="158" y="533"/>
                    <a:pt x="157" y="534"/>
                    <a:pt x="156" y="535"/>
                  </a:cubicBezTo>
                  <a:cubicBezTo>
                    <a:pt x="156" y="535"/>
                    <a:pt x="155" y="535"/>
                    <a:pt x="155" y="535"/>
                  </a:cubicBezTo>
                  <a:close/>
                  <a:moveTo>
                    <a:pt x="148" y="518"/>
                  </a:moveTo>
                  <a:cubicBezTo>
                    <a:pt x="147" y="518"/>
                    <a:pt x="146" y="517"/>
                    <a:pt x="146" y="517"/>
                  </a:cubicBezTo>
                  <a:cubicBezTo>
                    <a:pt x="145" y="514"/>
                    <a:pt x="145" y="514"/>
                    <a:pt x="145" y="514"/>
                  </a:cubicBezTo>
                  <a:cubicBezTo>
                    <a:pt x="144" y="512"/>
                    <a:pt x="145" y="511"/>
                    <a:pt x="146" y="511"/>
                  </a:cubicBezTo>
                  <a:cubicBezTo>
                    <a:pt x="147" y="510"/>
                    <a:pt x="149" y="511"/>
                    <a:pt x="149" y="512"/>
                  </a:cubicBezTo>
                  <a:cubicBezTo>
                    <a:pt x="150" y="515"/>
                    <a:pt x="150" y="515"/>
                    <a:pt x="150" y="515"/>
                  </a:cubicBezTo>
                  <a:cubicBezTo>
                    <a:pt x="151" y="516"/>
                    <a:pt x="150" y="517"/>
                    <a:pt x="149" y="518"/>
                  </a:cubicBezTo>
                  <a:cubicBezTo>
                    <a:pt x="149" y="518"/>
                    <a:pt x="149" y="518"/>
                    <a:pt x="148" y="518"/>
                  </a:cubicBezTo>
                  <a:close/>
                  <a:moveTo>
                    <a:pt x="142" y="501"/>
                  </a:moveTo>
                  <a:cubicBezTo>
                    <a:pt x="141" y="501"/>
                    <a:pt x="140" y="500"/>
                    <a:pt x="139" y="499"/>
                  </a:cubicBezTo>
                  <a:cubicBezTo>
                    <a:pt x="138" y="497"/>
                    <a:pt x="138" y="497"/>
                    <a:pt x="138" y="497"/>
                  </a:cubicBezTo>
                  <a:cubicBezTo>
                    <a:pt x="138" y="495"/>
                    <a:pt x="138" y="494"/>
                    <a:pt x="140" y="494"/>
                  </a:cubicBezTo>
                  <a:cubicBezTo>
                    <a:pt x="141" y="493"/>
                    <a:pt x="142" y="494"/>
                    <a:pt x="143" y="495"/>
                  </a:cubicBezTo>
                  <a:cubicBezTo>
                    <a:pt x="144" y="498"/>
                    <a:pt x="144" y="498"/>
                    <a:pt x="144" y="498"/>
                  </a:cubicBezTo>
                  <a:cubicBezTo>
                    <a:pt x="144" y="499"/>
                    <a:pt x="144" y="500"/>
                    <a:pt x="142" y="501"/>
                  </a:cubicBezTo>
                  <a:cubicBezTo>
                    <a:pt x="142" y="501"/>
                    <a:pt x="142" y="501"/>
                    <a:pt x="142" y="501"/>
                  </a:cubicBezTo>
                  <a:close/>
                  <a:moveTo>
                    <a:pt x="135" y="484"/>
                  </a:moveTo>
                  <a:cubicBezTo>
                    <a:pt x="134" y="484"/>
                    <a:pt x="133" y="483"/>
                    <a:pt x="133" y="482"/>
                  </a:cubicBezTo>
                  <a:cubicBezTo>
                    <a:pt x="132" y="480"/>
                    <a:pt x="132" y="480"/>
                    <a:pt x="132" y="480"/>
                  </a:cubicBezTo>
                  <a:cubicBezTo>
                    <a:pt x="131" y="478"/>
                    <a:pt x="132" y="477"/>
                    <a:pt x="133" y="476"/>
                  </a:cubicBezTo>
                  <a:cubicBezTo>
                    <a:pt x="134" y="476"/>
                    <a:pt x="136" y="477"/>
                    <a:pt x="136" y="478"/>
                  </a:cubicBezTo>
                  <a:cubicBezTo>
                    <a:pt x="137" y="481"/>
                    <a:pt x="137" y="481"/>
                    <a:pt x="137" y="481"/>
                  </a:cubicBezTo>
                  <a:cubicBezTo>
                    <a:pt x="138" y="482"/>
                    <a:pt x="137" y="483"/>
                    <a:pt x="136" y="484"/>
                  </a:cubicBezTo>
                  <a:cubicBezTo>
                    <a:pt x="136" y="484"/>
                    <a:pt x="135" y="484"/>
                    <a:pt x="135" y="484"/>
                  </a:cubicBezTo>
                  <a:close/>
                  <a:moveTo>
                    <a:pt x="129" y="467"/>
                  </a:moveTo>
                  <a:cubicBezTo>
                    <a:pt x="128" y="467"/>
                    <a:pt x="127" y="466"/>
                    <a:pt x="126" y="465"/>
                  </a:cubicBezTo>
                  <a:cubicBezTo>
                    <a:pt x="125" y="462"/>
                    <a:pt x="125" y="462"/>
                    <a:pt x="125" y="462"/>
                  </a:cubicBezTo>
                  <a:cubicBezTo>
                    <a:pt x="125" y="461"/>
                    <a:pt x="125" y="460"/>
                    <a:pt x="127" y="459"/>
                  </a:cubicBezTo>
                  <a:cubicBezTo>
                    <a:pt x="128" y="459"/>
                    <a:pt x="129" y="460"/>
                    <a:pt x="130" y="461"/>
                  </a:cubicBezTo>
                  <a:cubicBezTo>
                    <a:pt x="131" y="464"/>
                    <a:pt x="131" y="464"/>
                    <a:pt x="131" y="464"/>
                  </a:cubicBezTo>
                  <a:cubicBezTo>
                    <a:pt x="131" y="465"/>
                    <a:pt x="131" y="466"/>
                    <a:pt x="129" y="467"/>
                  </a:cubicBezTo>
                  <a:cubicBezTo>
                    <a:pt x="129" y="467"/>
                    <a:pt x="129" y="467"/>
                    <a:pt x="129" y="467"/>
                  </a:cubicBezTo>
                  <a:close/>
                  <a:moveTo>
                    <a:pt x="122" y="450"/>
                  </a:moveTo>
                  <a:cubicBezTo>
                    <a:pt x="121" y="450"/>
                    <a:pt x="120" y="449"/>
                    <a:pt x="120" y="448"/>
                  </a:cubicBezTo>
                  <a:cubicBezTo>
                    <a:pt x="119" y="445"/>
                    <a:pt x="119" y="445"/>
                    <a:pt x="119" y="445"/>
                  </a:cubicBezTo>
                  <a:cubicBezTo>
                    <a:pt x="118" y="444"/>
                    <a:pt x="119" y="443"/>
                    <a:pt x="120" y="442"/>
                  </a:cubicBezTo>
                  <a:cubicBezTo>
                    <a:pt x="122" y="442"/>
                    <a:pt x="123" y="442"/>
                    <a:pt x="123" y="444"/>
                  </a:cubicBezTo>
                  <a:cubicBezTo>
                    <a:pt x="124" y="446"/>
                    <a:pt x="124" y="446"/>
                    <a:pt x="124" y="446"/>
                  </a:cubicBezTo>
                  <a:cubicBezTo>
                    <a:pt x="125" y="448"/>
                    <a:pt x="124" y="449"/>
                    <a:pt x="123" y="449"/>
                  </a:cubicBezTo>
                  <a:cubicBezTo>
                    <a:pt x="123" y="450"/>
                    <a:pt x="122" y="450"/>
                    <a:pt x="122" y="450"/>
                  </a:cubicBezTo>
                  <a:close/>
                  <a:moveTo>
                    <a:pt x="116" y="432"/>
                  </a:moveTo>
                  <a:cubicBezTo>
                    <a:pt x="115" y="432"/>
                    <a:pt x="114" y="432"/>
                    <a:pt x="114" y="431"/>
                  </a:cubicBezTo>
                  <a:cubicBezTo>
                    <a:pt x="113" y="428"/>
                    <a:pt x="113" y="428"/>
                    <a:pt x="113" y="428"/>
                  </a:cubicBezTo>
                  <a:cubicBezTo>
                    <a:pt x="112" y="427"/>
                    <a:pt x="113" y="425"/>
                    <a:pt x="114" y="425"/>
                  </a:cubicBezTo>
                  <a:cubicBezTo>
                    <a:pt x="115" y="425"/>
                    <a:pt x="117" y="425"/>
                    <a:pt x="117" y="426"/>
                  </a:cubicBezTo>
                  <a:cubicBezTo>
                    <a:pt x="118" y="429"/>
                    <a:pt x="118" y="429"/>
                    <a:pt x="118" y="429"/>
                  </a:cubicBezTo>
                  <a:cubicBezTo>
                    <a:pt x="119" y="430"/>
                    <a:pt x="118" y="432"/>
                    <a:pt x="117" y="432"/>
                  </a:cubicBezTo>
                  <a:cubicBezTo>
                    <a:pt x="116" y="432"/>
                    <a:pt x="116" y="432"/>
                    <a:pt x="116" y="432"/>
                  </a:cubicBezTo>
                  <a:close/>
                  <a:moveTo>
                    <a:pt x="110" y="415"/>
                  </a:moveTo>
                  <a:cubicBezTo>
                    <a:pt x="109" y="415"/>
                    <a:pt x="108" y="415"/>
                    <a:pt x="108" y="414"/>
                  </a:cubicBezTo>
                  <a:cubicBezTo>
                    <a:pt x="107" y="411"/>
                    <a:pt x="107" y="411"/>
                    <a:pt x="107" y="411"/>
                  </a:cubicBezTo>
                  <a:cubicBezTo>
                    <a:pt x="106" y="409"/>
                    <a:pt x="107" y="408"/>
                    <a:pt x="108" y="408"/>
                  </a:cubicBezTo>
                  <a:cubicBezTo>
                    <a:pt x="109" y="407"/>
                    <a:pt x="111" y="408"/>
                    <a:pt x="111" y="409"/>
                  </a:cubicBezTo>
                  <a:cubicBezTo>
                    <a:pt x="112" y="412"/>
                    <a:pt x="112" y="412"/>
                    <a:pt x="112" y="412"/>
                  </a:cubicBezTo>
                  <a:cubicBezTo>
                    <a:pt x="113" y="413"/>
                    <a:pt x="112" y="415"/>
                    <a:pt x="111" y="415"/>
                  </a:cubicBezTo>
                  <a:cubicBezTo>
                    <a:pt x="110" y="415"/>
                    <a:pt x="110" y="415"/>
                    <a:pt x="110" y="415"/>
                  </a:cubicBezTo>
                  <a:close/>
                  <a:moveTo>
                    <a:pt x="104" y="398"/>
                  </a:moveTo>
                  <a:cubicBezTo>
                    <a:pt x="103" y="398"/>
                    <a:pt x="102" y="397"/>
                    <a:pt x="102" y="396"/>
                  </a:cubicBezTo>
                  <a:cubicBezTo>
                    <a:pt x="101" y="393"/>
                    <a:pt x="101" y="393"/>
                    <a:pt x="101" y="393"/>
                  </a:cubicBezTo>
                  <a:cubicBezTo>
                    <a:pt x="100" y="392"/>
                    <a:pt x="101" y="391"/>
                    <a:pt x="102" y="390"/>
                  </a:cubicBezTo>
                  <a:cubicBezTo>
                    <a:pt x="103" y="390"/>
                    <a:pt x="105" y="391"/>
                    <a:pt x="105" y="392"/>
                  </a:cubicBezTo>
                  <a:cubicBezTo>
                    <a:pt x="106" y="395"/>
                    <a:pt x="106" y="395"/>
                    <a:pt x="106" y="395"/>
                  </a:cubicBezTo>
                  <a:cubicBezTo>
                    <a:pt x="107" y="396"/>
                    <a:pt x="106" y="397"/>
                    <a:pt x="105" y="398"/>
                  </a:cubicBezTo>
                  <a:cubicBezTo>
                    <a:pt x="104" y="398"/>
                    <a:pt x="104" y="398"/>
                    <a:pt x="104" y="398"/>
                  </a:cubicBezTo>
                  <a:close/>
                  <a:moveTo>
                    <a:pt x="98" y="381"/>
                  </a:moveTo>
                  <a:cubicBezTo>
                    <a:pt x="97" y="381"/>
                    <a:pt x="96" y="380"/>
                    <a:pt x="96" y="379"/>
                  </a:cubicBezTo>
                  <a:cubicBezTo>
                    <a:pt x="95" y="376"/>
                    <a:pt x="95" y="376"/>
                    <a:pt x="95" y="376"/>
                  </a:cubicBezTo>
                  <a:cubicBezTo>
                    <a:pt x="94" y="375"/>
                    <a:pt x="95" y="373"/>
                    <a:pt x="96" y="373"/>
                  </a:cubicBezTo>
                  <a:cubicBezTo>
                    <a:pt x="98" y="373"/>
                    <a:pt x="99" y="373"/>
                    <a:pt x="99" y="375"/>
                  </a:cubicBezTo>
                  <a:cubicBezTo>
                    <a:pt x="100" y="377"/>
                    <a:pt x="100" y="377"/>
                    <a:pt x="100" y="377"/>
                  </a:cubicBezTo>
                  <a:cubicBezTo>
                    <a:pt x="101" y="379"/>
                    <a:pt x="100" y="380"/>
                    <a:pt x="99" y="380"/>
                  </a:cubicBezTo>
                  <a:cubicBezTo>
                    <a:pt x="99" y="381"/>
                    <a:pt x="98" y="381"/>
                    <a:pt x="98" y="381"/>
                  </a:cubicBezTo>
                  <a:close/>
                  <a:moveTo>
                    <a:pt x="92" y="363"/>
                  </a:moveTo>
                  <a:cubicBezTo>
                    <a:pt x="91" y="363"/>
                    <a:pt x="90" y="363"/>
                    <a:pt x="90" y="362"/>
                  </a:cubicBezTo>
                  <a:cubicBezTo>
                    <a:pt x="89" y="359"/>
                    <a:pt x="89" y="359"/>
                    <a:pt x="89" y="359"/>
                  </a:cubicBezTo>
                  <a:cubicBezTo>
                    <a:pt x="89" y="357"/>
                    <a:pt x="89" y="356"/>
                    <a:pt x="91" y="356"/>
                  </a:cubicBezTo>
                  <a:cubicBezTo>
                    <a:pt x="92" y="355"/>
                    <a:pt x="93" y="356"/>
                    <a:pt x="94" y="357"/>
                  </a:cubicBezTo>
                  <a:cubicBezTo>
                    <a:pt x="95" y="360"/>
                    <a:pt x="95" y="360"/>
                    <a:pt x="95" y="360"/>
                  </a:cubicBezTo>
                  <a:cubicBezTo>
                    <a:pt x="95" y="361"/>
                    <a:pt x="94" y="363"/>
                    <a:pt x="93" y="363"/>
                  </a:cubicBezTo>
                  <a:cubicBezTo>
                    <a:pt x="93" y="363"/>
                    <a:pt x="93" y="363"/>
                    <a:pt x="92" y="363"/>
                  </a:cubicBezTo>
                  <a:close/>
                  <a:moveTo>
                    <a:pt x="87" y="346"/>
                  </a:moveTo>
                  <a:cubicBezTo>
                    <a:pt x="86" y="346"/>
                    <a:pt x="85" y="345"/>
                    <a:pt x="84" y="344"/>
                  </a:cubicBezTo>
                  <a:cubicBezTo>
                    <a:pt x="84" y="341"/>
                    <a:pt x="84" y="341"/>
                    <a:pt x="84" y="341"/>
                  </a:cubicBezTo>
                  <a:cubicBezTo>
                    <a:pt x="83" y="340"/>
                    <a:pt x="84" y="339"/>
                    <a:pt x="85" y="338"/>
                  </a:cubicBezTo>
                  <a:cubicBezTo>
                    <a:pt x="86" y="338"/>
                    <a:pt x="88" y="339"/>
                    <a:pt x="88" y="340"/>
                  </a:cubicBezTo>
                  <a:cubicBezTo>
                    <a:pt x="89" y="343"/>
                    <a:pt x="89" y="343"/>
                    <a:pt x="89" y="343"/>
                  </a:cubicBezTo>
                  <a:cubicBezTo>
                    <a:pt x="89" y="344"/>
                    <a:pt x="89" y="345"/>
                    <a:pt x="87" y="346"/>
                  </a:cubicBezTo>
                  <a:cubicBezTo>
                    <a:pt x="87" y="346"/>
                    <a:pt x="87" y="346"/>
                    <a:pt x="87" y="346"/>
                  </a:cubicBezTo>
                  <a:close/>
                  <a:moveTo>
                    <a:pt x="81" y="328"/>
                  </a:moveTo>
                  <a:cubicBezTo>
                    <a:pt x="80" y="328"/>
                    <a:pt x="79" y="328"/>
                    <a:pt x="79" y="327"/>
                  </a:cubicBezTo>
                  <a:cubicBezTo>
                    <a:pt x="78" y="324"/>
                    <a:pt x="78" y="324"/>
                    <a:pt x="78" y="324"/>
                  </a:cubicBezTo>
                  <a:cubicBezTo>
                    <a:pt x="78" y="323"/>
                    <a:pt x="78" y="321"/>
                    <a:pt x="80" y="321"/>
                  </a:cubicBezTo>
                  <a:cubicBezTo>
                    <a:pt x="81" y="320"/>
                    <a:pt x="82" y="321"/>
                    <a:pt x="83" y="322"/>
                  </a:cubicBezTo>
                  <a:cubicBezTo>
                    <a:pt x="83" y="325"/>
                    <a:pt x="83" y="325"/>
                    <a:pt x="83" y="325"/>
                  </a:cubicBezTo>
                  <a:cubicBezTo>
                    <a:pt x="84" y="327"/>
                    <a:pt x="83" y="328"/>
                    <a:pt x="82" y="328"/>
                  </a:cubicBezTo>
                  <a:cubicBezTo>
                    <a:pt x="82" y="328"/>
                    <a:pt x="81" y="328"/>
                    <a:pt x="81" y="328"/>
                  </a:cubicBezTo>
                  <a:close/>
                  <a:moveTo>
                    <a:pt x="76" y="311"/>
                  </a:moveTo>
                  <a:cubicBezTo>
                    <a:pt x="75" y="311"/>
                    <a:pt x="74" y="310"/>
                    <a:pt x="74" y="309"/>
                  </a:cubicBezTo>
                  <a:cubicBezTo>
                    <a:pt x="73" y="306"/>
                    <a:pt x="73" y="306"/>
                    <a:pt x="73" y="306"/>
                  </a:cubicBezTo>
                  <a:cubicBezTo>
                    <a:pt x="72" y="305"/>
                    <a:pt x="73" y="304"/>
                    <a:pt x="74" y="303"/>
                  </a:cubicBezTo>
                  <a:cubicBezTo>
                    <a:pt x="76" y="303"/>
                    <a:pt x="77" y="304"/>
                    <a:pt x="77" y="305"/>
                  </a:cubicBezTo>
                  <a:cubicBezTo>
                    <a:pt x="78" y="308"/>
                    <a:pt x="78" y="308"/>
                    <a:pt x="78" y="308"/>
                  </a:cubicBezTo>
                  <a:cubicBezTo>
                    <a:pt x="78" y="309"/>
                    <a:pt x="78" y="310"/>
                    <a:pt x="77" y="311"/>
                  </a:cubicBezTo>
                  <a:cubicBezTo>
                    <a:pt x="76" y="311"/>
                    <a:pt x="76" y="311"/>
                    <a:pt x="76" y="311"/>
                  </a:cubicBezTo>
                  <a:close/>
                  <a:moveTo>
                    <a:pt x="71" y="293"/>
                  </a:moveTo>
                  <a:cubicBezTo>
                    <a:pt x="70" y="293"/>
                    <a:pt x="69" y="293"/>
                    <a:pt x="68" y="292"/>
                  </a:cubicBezTo>
                  <a:cubicBezTo>
                    <a:pt x="67" y="289"/>
                    <a:pt x="67" y="289"/>
                    <a:pt x="67" y="289"/>
                  </a:cubicBezTo>
                  <a:cubicBezTo>
                    <a:pt x="67" y="287"/>
                    <a:pt x="68" y="286"/>
                    <a:pt x="69" y="286"/>
                  </a:cubicBezTo>
                  <a:cubicBezTo>
                    <a:pt x="70" y="285"/>
                    <a:pt x="72" y="286"/>
                    <a:pt x="72" y="287"/>
                  </a:cubicBezTo>
                  <a:cubicBezTo>
                    <a:pt x="73" y="290"/>
                    <a:pt x="73" y="290"/>
                    <a:pt x="73" y="290"/>
                  </a:cubicBezTo>
                  <a:cubicBezTo>
                    <a:pt x="73" y="291"/>
                    <a:pt x="72" y="293"/>
                    <a:pt x="71" y="293"/>
                  </a:cubicBezTo>
                  <a:cubicBezTo>
                    <a:pt x="71" y="293"/>
                    <a:pt x="71" y="293"/>
                    <a:pt x="71" y="293"/>
                  </a:cubicBezTo>
                  <a:close/>
                  <a:moveTo>
                    <a:pt x="65" y="276"/>
                  </a:moveTo>
                  <a:cubicBezTo>
                    <a:pt x="64" y="276"/>
                    <a:pt x="63" y="275"/>
                    <a:pt x="63" y="274"/>
                  </a:cubicBezTo>
                  <a:cubicBezTo>
                    <a:pt x="62" y="271"/>
                    <a:pt x="62" y="271"/>
                    <a:pt x="62" y="271"/>
                  </a:cubicBezTo>
                  <a:cubicBezTo>
                    <a:pt x="62" y="270"/>
                    <a:pt x="63" y="268"/>
                    <a:pt x="64" y="268"/>
                  </a:cubicBezTo>
                  <a:cubicBezTo>
                    <a:pt x="65" y="268"/>
                    <a:pt x="66" y="268"/>
                    <a:pt x="67" y="270"/>
                  </a:cubicBezTo>
                  <a:cubicBezTo>
                    <a:pt x="68" y="273"/>
                    <a:pt x="68" y="273"/>
                    <a:pt x="68" y="273"/>
                  </a:cubicBezTo>
                  <a:cubicBezTo>
                    <a:pt x="68" y="274"/>
                    <a:pt x="67" y="275"/>
                    <a:pt x="66" y="276"/>
                  </a:cubicBezTo>
                  <a:cubicBezTo>
                    <a:pt x="66" y="276"/>
                    <a:pt x="66" y="276"/>
                    <a:pt x="65" y="276"/>
                  </a:cubicBezTo>
                  <a:close/>
                  <a:moveTo>
                    <a:pt x="60" y="258"/>
                  </a:moveTo>
                  <a:cubicBezTo>
                    <a:pt x="59" y="258"/>
                    <a:pt x="58" y="257"/>
                    <a:pt x="58" y="256"/>
                  </a:cubicBezTo>
                  <a:cubicBezTo>
                    <a:pt x="57" y="253"/>
                    <a:pt x="57" y="253"/>
                    <a:pt x="57" y="253"/>
                  </a:cubicBezTo>
                  <a:cubicBezTo>
                    <a:pt x="57" y="252"/>
                    <a:pt x="58" y="251"/>
                    <a:pt x="59" y="250"/>
                  </a:cubicBezTo>
                  <a:cubicBezTo>
                    <a:pt x="60" y="250"/>
                    <a:pt x="61" y="251"/>
                    <a:pt x="62" y="252"/>
                  </a:cubicBezTo>
                  <a:cubicBezTo>
                    <a:pt x="63" y="255"/>
                    <a:pt x="63" y="255"/>
                    <a:pt x="63" y="255"/>
                  </a:cubicBezTo>
                  <a:cubicBezTo>
                    <a:pt x="63" y="256"/>
                    <a:pt x="62" y="258"/>
                    <a:pt x="61" y="258"/>
                  </a:cubicBezTo>
                  <a:cubicBezTo>
                    <a:pt x="61" y="258"/>
                    <a:pt x="61" y="258"/>
                    <a:pt x="60" y="258"/>
                  </a:cubicBezTo>
                  <a:close/>
                  <a:moveTo>
                    <a:pt x="55" y="240"/>
                  </a:moveTo>
                  <a:cubicBezTo>
                    <a:pt x="54" y="240"/>
                    <a:pt x="53" y="240"/>
                    <a:pt x="53" y="239"/>
                  </a:cubicBezTo>
                  <a:cubicBezTo>
                    <a:pt x="52" y="236"/>
                    <a:pt x="52" y="236"/>
                    <a:pt x="52" y="236"/>
                  </a:cubicBezTo>
                  <a:cubicBezTo>
                    <a:pt x="52" y="234"/>
                    <a:pt x="53" y="233"/>
                    <a:pt x="54" y="233"/>
                  </a:cubicBezTo>
                  <a:cubicBezTo>
                    <a:pt x="55" y="232"/>
                    <a:pt x="57" y="233"/>
                    <a:pt x="57" y="234"/>
                  </a:cubicBezTo>
                  <a:cubicBezTo>
                    <a:pt x="58" y="237"/>
                    <a:pt x="58" y="237"/>
                    <a:pt x="58" y="237"/>
                  </a:cubicBezTo>
                  <a:cubicBezTo>
                    <a:pt x="58" y="239"/>
                    <a:pt x="57" y="240"/>
                    <a:pt x="56" y="240"/>
                  </a:cubicBezTo>
                  <a:cubicBezTo>
                    <a:pt x="56" y="240"/>
                    <a:pt x="56" y="240"/>
                    <a:pt x="55" y="240"/>
                  </a:cubicBezTo>
                  <a:close/>
                  <a:moveTo>
                    <a:pt x="51" y="223"/>
                  </a:moveTo>
                  <a:cubicBezTo>
                    <a:pt x="50" y="223"/>
                    <a:pt x="49" y="222"/>
                    <a:pt x="48" y="221"/>
                  </a:cubicBezTo>
                  <a:cubicBezTo>
                    <a:pt x="48" y="218"/>
                    <a:pt x="48" y="218"/>
                    <a:pt x="48" y="218"/>
                  </a:cubicBezTo>
                  <a:cubicBezTo>
                    <a:pt x="47" y="217"/>
                    <a:pt x="48" y="215"/>
                    <a:pt x="49" y="215"/>
                  </a:cubicBezTo>
                  <a:cubicBezTo>
                    <a:pt x="51" y="215"/>
                    <a:pt x="52" y="215"/>
                    <a:pt x="52" y="217"/>
                  </a:cubicBezTo>
                  <a:cubicBezTo>
                    <a:pt x="53" y="220"/>
                    <a:pt x="53" y="220"/>
                    <a:pt x="53" y="220"/>
                  </a:cubicBezTo>
                  <a:cubicBezTo>
                    <a:pt x="53" y="221"/>
                    <a:pt x="53" y="222"/>
                    <a:pt x="51" y="222"/>
                  </a:cubicBezTo>
                  <a:cubicBezTo>
                    <a:pt x="51" y="223"/>
                    <a:pt x="51" y="223"/>
                    <a:pt x="51" y="223"/>
                  </a:cubicBezTo>
                  <a:close/>
                  <a:moveTo>
                    <a:pt x="46" y="205"/>
                  </a:moveTo>
                  <a:cubicBezTo>
                    <a:pt x="45" y="205"/>
                    <a:pt x="44" y="204"/>
                    <a:pt x="44" y="203"/>
                  </a:cubicBezTo>
                  <a:cubicBezTo>
                    <a:pt x="43" y="200"/>
                    <a:pt x="43" y="200"/>
                    <a:pt x="43" y="200"/>
                  </a:cubicBezTo>
                  <a:cubicBezTo>
                    <a:pt x="43" y="199"/>
                    <a:pt x="43" y="197"/>
                    <a:pt x="45" y="197"/>
                  </a:cubicBezTo>
                  <a:cubicBezTo>
                    <a:pt x="46" y="197"/>
                    <a:pt x="47" y="198"/>
                    <a:pt x="48" y="199"/>
                  </a:cubicBezTo>
                  <a:cubicBezTo>
                    <a:pt x="48" y="202"/>
                    <a:pt x="48" y="202"/>
                    <a:pt x="48" y="202"/>
                  </a:cubicBezTo>
                  <a:cubicBezTo>
                    <a:pt x="49" y="203"/>
                    <a:pt x="48" y="204"/>
                    <a:pt x="47" y="205"/>
                  </a:cubicBezTo>
                  <a:cubicBezTo>
                    <a:pt x="46" y="205"/>
                    <a:pt x="46" y="205"/>
                    <a:pt x="46" y="205"/>
                  </a:cubicBezTo>
                  <a:close/>
                  <a:moveTo>
                    <a:pt x="42" y="187"/>
                  </a:moveTo>
                  <a:cubicBezTo>
                    <a:pt x="40" y="187"/>
                    <a:pt x="39" y="186"/>
                    <a:pt x="39" y="185"/>
                  </a:cubicBezTo>
                  <a:cubicBezTo>
                    <a:pt x="38" y="182"/>
                    <a:pt x="38" y="182"/>
                    <a:pt x="38" y="182"/>
                  </a:cubicBezTo>
                  <a:cubicBezTo>
                    <a:pt x="38" y="181"/>
                    <a:pt x="39" y="180"/>
                    <a:pt x="40" y="179"/>
                  </a:cubicBezTo>
                  <a:cubicBezTo>
                    <a:pt x="41" y="179"/>
                    <a:pt x="43" y="180"/>
                    <a:pt x="43" y="181"/>
                  </a:cubicBezTo>
                  <a:cubicBezTo>
                    <a:pt x="44" y="184"/>
                    <a:pt x="44" y="184"/>
                    <a:pt x="44" y="184"/>
                  </a:cubicBezTo>
                  <a:cubicBezTo>
                    <a:pt x="44" y="185"/>
                    <a:pt x="43" y="187"/>
                    <a:pt x="42" y="187"/>
                  </a:cubicBezTo>
                  <a:cubicBezTo>
                    <a:pt x="42" y="187"/>
                    <a:pt x="42" y="187"/>
                    <a:pt x="42" y="187"/>
                  </a:cubicBezTo>
                  <a:close/>
                  <a:moveTo>
                    <a:pt x="37" y="169"/>
                  </a:moveTo>
                  <a:cubicBezTo>
                    <a:pt x="36" y="169"/>
                    <a:pt x="35" y="168"/>
                    <a:pt x="35" y="167"/>
                  </a:cubicBezTo>
                  <a:cubicBezTo>
                    <a:pt x="34" y="164"/>
                    <a:pt x="34" y="164"/>
                    <a:pt x="34" y="164"/>
                  </a:cubicBezTo>
                  <a:cubicBezTo>
                    <a:pt x="34" y="163"/>
                    <a:pt x="35" y="162"/>
                    <a:pt x="36" y="162"/>
                  </a:cubicBezTo>
                  <a:cubicBezTo>
                    <a:pt x="37" y="161"/>
                    <a:pt x="38" y="162"/>
                    <a:pt x="39" y="163"/>
                  </a:cubicBezTo>
                  <a:cubicBezTo>
                    <a:pt x="39" y="166"/>
                    <a:pt x="39" y="166"/>
                    <a:pt x="39" y="166"/>
                  </a:cubicBezTo>
                  <a:cubicBezTo>
                    <a:pt x="40" y="167"/>
                    <a:pt x="39" y="169"/>
                    <a:pt x="38" y="169"/>
                  </a:cubicBezTo>
                  <a:cubicBezTo>
                    <a:pt x="37" y="169"/>
                    <a:pt x="37" y="169"/>
                    <a:pt x="37" y="169"/>
                  </a:cubicBezTo>
                  <a:close/>
                  <a:moveTo>
                    <a:pt x="33" y="151"/>
                  </a:moveTo>
                  <a:cubicBezTo>
                    <a:pt x="32" y="151"/>
                    <a:pt x="31" y="151"/>
                    <a:pt x="31" y="149"/>
                  </a:cubicBezTo>
                  <a:cubicBezTo>
                    <a:pt x="30" y="147"/>
                    <a:pt x="30" y="147"/>
                    <a:pt x="30" y="147"/>
                  </a:cubicBezTo>
                  <a:cubicBezTo>
                    <a:pt x="30" y="145"/>
                    <a:pt x="30" y="144"/>
                    <a:pt x="32" y="144"/>
                  </a:cubicBezTo>
                  <a:cubicBezTo>
                    <a:pt x="33" y="143"/>
                    <a:pt x="34" y="144"/>
                    <a:pt x="34" y="145"/>
                  </a:cubicBezTo>
                  <a:cubicBezTo>
                    <a:pt x="35" y="148"/>
                    <a:pt x="35" y="148"/>
                    <a:pt x="35" y="148"/>
                  </a:cubicBezTo>
                  <a:cubicBezTo>
                    <a:pt x="35" y="150"/>
                    <a:pt x="35" y="151"/>
                    <a:pt x="33" y="151"/>
                  </a:cubicBezTo>
                  <a:cubicBezTo>
                    <a:pt x="33" y="151"/>
                    <a:pt x="33" y="151"/>
                    <a:pt x="33" y="151"/>
                  </a:cubicBezTo>
                  <a:close/>
                  <a:moveTo>
                    <a:pt x="29" y="133"/>
                  </a:moveTo>
                  <a:cubicBezTo>
                    <a:pt x="28" y="133"/>
                    <a:pt x="27" y="133"/>
                    <a:pt x="26" y="132"/>
                  </a:cubicBezTo>
                  <a:cubicBezTo>
                    <a:pt x="26" y="129"/>
                    <a:pt x="26" y="129"/>
                    <a:pt x="26" y="129"/>
                  </a:cubicBezTo>
                  <a:cubicBezTo>
                    <a:pt x="25" y="127"/>
                    <a:pt x="26" y="126"/>
                    <a:pt x="27" y="126"/>
                  </a:cubicBezTo>
                  <a:cubicBezTo>
                    <a:pt x="29" y="126"/>
                    <a:pt x="30" y="126"/>
                    <a:pt x="30" y="128"/>
                  </a:cubicBezTo>
                  <a:cubicBezTo>
                    <a:pt x="31" y="131"/>
                    <a:pt x="31" y="131"/>
                    <a:pt x="31" y="131"/>
                  </a:cubicBezTo>
                  <a:cubicBezTo>
                    <a:pt x="31" y="132"/>
                    <a:pt x="30" y="133"/>
                    <a:pt x="29" y="133"/>
                  </a:cubicBezTo>
                  <a:cubicBezTo>
                    <a:pt x="29" y="133"/>
                    <a:pt x="29" y="133"/>
                    <a:pt x="29" y="133"/>
                  </a:cubicBezTo>
                  <a:close/>
                  <a:moveTo>
                    <a:pt x="25" y="116"/>
                  </a:moveTo>
                  <a:cubicBezTo>
                    <a:pt x="24" y="116"/>
                    <a:pt x="23" y="115"/>
                    <a:pt x="22" y="114"/>
                  </a:cubicBezTo>
                  <a:cubicBezTo>
                    <a:pt x="22" y="111"/>
                    <a:pt x="22" y="111"/>
                    <a:pt x="22" y="111"/>
                  </a:cubicBezTo>
                  <a:cubicBezTo>
                    <a:pt x="21" y="110"/>
                    <a:pt x="22" y="108"/>
                    <a:pt x="23" y="108"/>
                  </a:cubicBezTo>
                  <a:cubicBezTo>
                    <a:pt x="25" y="108"/>
                    <a:pt x="26" y="108"/>
                    <a:pt x="26" y="110"/>
                  </a:cubicBezTo>
                  <a:cubicBezTo>
                    <a:pt x="27" y="113"/>
                    <a:pt x="27" y="113"/>
                    <a:pt x="27" y="113"/>
                  </a:cubicBezTo>
                  <a:cubicBezTo>
                    <a:pt x="27" y="114"/>
                    <a:pt x="26" y="115"/>
                    <a:pt x="25" y="116"/>
                  </a:cubicBezTo>
                  <a:cubicBezTo>
                    <a:pt x="25" y="116"/>
                    <a:pt x="25" y="116"/>
                    <a:pt x="25" y="116"/>
                  </a:cubicBezTo>
                  <a:close/>
                  <a:moveTo>
                    <a:pt x="21" y="98"/>
                  </a:moveTo>
                  <a:cubicBezTo>
                    <a:pt x="20" y="98"/>
                    <a:pt x="19" y="97"/>
                    <a:pt x="18" y="96"/>
                  </a:cubicBezTo>
                  <a:cubicBezTo>
                    <a:pt x="18" y="93"/>
                    <a:pt x="18" y="93"/>
                    <a:pt x="18" y="93"/>
                  </a:cubicBezTo>
                  <a:cubicBezTo>
                    <a:pt x="18" y="92"/>
                    <a:pt x="18" y="90"/>
                    <a:pt x="20" y="90"/>
                  </a:cubicBezTo>
                  <a:cubicBezTo>
                    <a:pt x="21" y="90"/>
                    <a:pt x="22" y="91"/>
                    <a:pt x="22" y="92"/>
                  </a:cubicBezTo>
                  <a:cubicBezTo>
                    <a:pt x="23" y="95"/>
                    <a:pt x="23" y="95"/>
                    <a:pt x="23" y="95"/>
                  </a:cubicBezTo>
                  <a:cubicBezTo>
                    <a:pt x="23" y="96"/>
                    <a:pt x="23" y="97"/>
                    <a:pt x="21" y="98"/>
                  </a:cubicBezTo>
                  <a:cubicBezTo>
                    <a:pt x="21" y="98"/>
                    <a:pt x="21" y="98"/>
                    <a:pt x="21" y="98"/>
                  </a:cubicBezTo>
                  <a:close/>
                  <a:moveTo>
                    <a:pt x="17" y="80"/>
                  </a:moveTo>
                  <a:cubicBezTo>
                    <a:pt x="16" y="80"/>
                    <a:pt x="15" y="79"/>
                    <a:pt x="15" y="78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14" y="74"/>
                    <a:pt x="15" y="72"/>
                    <a:pt x="16" y="72"/>
                  </a:cubicBezTo>
                  <a:cubicBezTo>
                    <a:pt x="17" y="72"/>
                    <a:pt x="18" y="73"/>
                    <a:pt x="19" y="74"/>
                  </a:cubicBezTo>
                  <a:cubicBezTo>
                    <a:pt x="19" y="77"/>
                    <a:pt x="19" y="77"/>
                    <a:pt x="19" y="77"/>
                  </a:cubicBezTo>
                  <a:cubicBezTo>
                    <a:pt x="20" y="78"/>
                    <a:pt x="19" y="80"/>
                    <a:pt x="17" y="80"/>
                  </a:cubicBezTo>
                  <a:cubicBezTo>
                    <a:pt x="17" y="80"/>
                    <a:pt x="17" y="80"/>
                    <a:pt x="17" y="80"/>
                  </a:cubicBezTo>
                  <a:close/>
                  <a:moveTo>
                    <a:pt x="13" y="62"/>
                  </a:moveTo>
                  <a:cubicBezTo>
                    <a:pt x="12" y="62"/>
                    <a:pt x="11" y="61"/>
                    <a:pt x="11" y="60"/>
                  </a:cubicBezTo>
                  <a:cubicBezTo>
                    <a:pt x="10" y="57"/>
                    <a:pt x="10" y="57"/>
                    <a:pt x="10" y="57"/>
                  </a:cubicBezTo>
                  <a:cubicBezTo>
                    <a:pt x="10" y="56"/>
                    <a:pt x="11" y="54"/>
                    <a:pt x="12" y="54"/>
                  </a:cubicBezTo>
                  <a:cubicBezTo>
                    <a:pt x="14" y="54"/>
                    <a:pt x="15" y="55"/>
                    <a:pt x="15" y="56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16" y="60"/>
                    <a:pt x="15" y="62"/>
                    <a:pt x="14" y="62"/>
                  </a:cubicBezTo>
                  <a:cubicBezTo>
                    <a:pt x="14" y="62"/>
                    <a:pt x="13" y="62"/>
                    <a:pt x="13" y="62"/>
                  </a:cubicBezTo>
                  <a:close/>
                  <a:moveTo>
                    <a:pt x="10" y="44"/>
                  </a:moveTo>
                  <a:cubicBezTo>
                    <a:pt x="9" y="44"/>
                    <a:pt x="8" y="43"/>
                    <a:pt x="7" y="42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7" y="38"/>
                    <a:pt x="7" y="36"/>
                    <a:pt x="9" y="36"/>
                  </a:cubicBezTo>
                  <a:cubicBezTo>
                    <a:pt x="10" y="36"/>
                    <a:pt x="11" y="37"/>
                    <a:pt x="12" y="38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2" y="42"/>
                    <a:pt x="12" y="44"/>
                    <a:pt x="10" y="44"/>
                  </a:cubicBezTo>
                  <a:cubicBezTo>
                    <a:pt x="10" y="44"/>
                    <a:pt x="10" y="44"/>
                    <a:pt x="10" y="44"/>
                  </a:cubicBezTo>
                  <a:close/>
                  <a:moveTo>
                    <a:pt x="6" y="26"/>
                  </a:moveTo>
                  <a:cubicBezTo>
                    <a:pt x="5" y="26"/>
                    <a:pt x="4" y="25"/>
                    <a:pt x="4" y="24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0"/>
                    <a:pt x="4" y="18"/>
                    <a:pt x="5" y="18"/>
                  </a:cubicBezTo>
                  <a:cubicBezTo>
                    <a:pt x="7" y="18"/>
                    <a:pt x="8" y="19"/>
                    <a:pt x="8" y="20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4"/>
                    <a:pt x="8" y="26"/>
                    <a:pt x="7" y="26"/>
                  </a:cubicBezTo>
                  <a:cubicBezTo>
                    <a:pt x="7" y="26"/>
                    <a:pt x="7" y="26"/>
                    <a:pt x="6" y="26"/>
                  </a:cubicBezTo>
                  <a:close/>
                  <a:moveTo>
                    <a:pt x="3" y="8"/>
                  </a:moveTo>
                  <a:cubicBezTo>
                    <a:pt x="2" y="8"/>
                    <a:pt x="1" y="7"/>
                    <a:pt x="1" y="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3" y="0"/>
                    <a:pt x="5" y="1"/>
                    <a:pt x="5" y="2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6" y="6"/>
                    <a:pt x="5" y="8"/>
                    <a:pt x="4" y="8"/>
                  </a:cubicBezTo>
                  <a:cubicBezTo>
                    <a:pt x="3" y="8"/>
                    <a:pt x="3" y="8"/>
                    <a:pt x="3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Arial" panose="020B0604020202020204" pitchFamily="34" charset="0"/>
              </a:endParaRPr>
            </a:p>
          </p:txBody>
        </p:sp>
        <p:sp>
          <p:nvSpPr>
            <p:cNvPr id="85" name="Freeform 52">
              <a:extLst>
                <a:ext uri="{FF2B5EF4-FFF2-40B4-BE49-F238E27FC236}">
                  <a16:creationId xmlns:a16="http://schemas.microsoft.com/office/drawing/2014/main" id="{82BC85AE-082D-4763-A377-94734E07FF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6375" y="1588"/>
              <a:ext cx="9413876" cy="6854825"/>
            </a:xfrm>
            <a:custGeom>
              <a:avLst/>
              <a:gdLst>
                <a:gd name="T0" fmla="*/ 2979 w 2979"/>
                <a:gd name="T1" fmla="*/ 2168 h 2168"/>
                <a:gd name="T2" fmla="*/ 1163 w 2979"/>
                <a:gd name="T3" fmla="*/ 1502 h 2168"/>
                <a:gd name="T4" fmla="*/ 0 w 2979"/>
                <a:gd name="T5" fmla="*/ 1 h 2168"/>
                <a:gd name="T6" fmla="*/ 4 w 2979"/>
                <a:gd name="T7" fmla="*/ 0 h 2168"/>
                <a:gd name="T8" fmla="*/ 2979 w 2979"/>
                <a:gd name="T9" fmla="*/ 2163 h 2168"/>
                <a:gd name="T10" fmla="*/ 2979 w 2979"/>
                <a:gd name="T11" fmla="*/ 2168 h 2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79" h="2168">
                  <a:moveTo>
                    <a:pt x="2979" y="2168"/>
                  </a:moveTo>
                  <a:cubicBezTo>
                    <a:pt x="2322" y="2123"/>
                    <a:pt x="1694" y="1893"/>
                    <a:pt x="1163" y="1502"/>
                  </a:cubicBezTo>
                  <a:cubicBezTo>
                    <a:pt x="642" y="1118"/>
                    <a:pt x="240" y="599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97" y="1224"/>
                    <a:pt x="1664" y="2073"/>
                    <a:pt x="2979" y="2163"/>
                  </a:cubicBezTo>
                  <a:lnTo>
                    <a:pt x="2979" y="2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Arial" panose="020B0604020202020204" pitchFamily="34" charset="0"/>
              </a:endParaRPr>
            </a:p>
          </p:txBody>
        </p:sp>
      </p:grp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7668800" y="1331342"/>
            <a:ext cx="4230000" cy="1822161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3200" b="1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7668800" y="3249509"/>
            <a:ext cx="4230000" cy="776391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000" b="0" i="0" cap="none" baseline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Text Placeholder 2">
            <a:extLst>
              <a:ext uri="{FF2B5EF4-FFF2-40B4-BE49-F238E27FC236}">
                <a16:creationId xmlns:a16="http://schemas.microsoft.com/office/drawing/2014/main" id="{16E3688C-062C-4CE8-80CA-FB7FAF2B294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68800" y="4129175"/>
            <a:ext cx="4230000" cy="18742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r">
              <a:defRPr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DRAFT ONLY / CONFIDENTIAL / OFFICIAL USE</a:t>
            </a:r>
          </a:p>
        </p:txBody>
      </p:sp>
      <p:sp>
        <p:nvSpPr>
          <p:cNvPr id="88" name="Picture Placeholder 87">
            <a:extLst>
              <a:ext uri="{FF2B5EF4-FFF2-40B4-BE49-F238E27FC236}">
                <a16:creationId xmlns:a16="http://schemas.microsoft.com/office/drawing/2014/main" id="{4837D809-4FAB-4545-8D04-FCA3AD38C37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65256"/>
            <a:ext cx="5608638" cy="6792745"/>
          </a:xfrm>
          <a:custGeom>
            <a:avLst/>
            <a:gdLst>
              <a:gd name="connsiteX0" fmla="*/ 3271698 w 5608638"/>
              <a:gd name="connsiteY0" fmla="*/ 0 h 6792745"/>
              <a:gd name="connsiteX1" fmla="*/ 5608638 w 5608638"/>
              <a:gd name="connsiteY1" fmla="*/ 2316348 h 6792745"/>
              <a:gd name="connsiteX2" fmla="*/ 5608638 w 5608638"/>
              <a:gd name="connsiteY2" fmla="*/ 2316482 h 6792745"/>
              <a:gd name="connsiteX3" fmla="*/ 1171818 w 5608638"/>
              <a:gd name="connsiteY3" fmla="*/ 6792745 h 6792745"/>
              <a:gd name="connsiteX4" fmla="*/ 0 w 5608638"/>
              <a:gd name="connsiteY4" fmla="*/ 6792745 h 6792745"/>
              <a:gd name="connsiteX5" fmla="*/ 0 w 5608638"/>
              <a:gd name="connsiteY5" fmla="*/ 3300783 h 6792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08638" h="6792745">
                <a:moveTo>
                  <a:pt x="3271698" y="0"/>
                </a:moveTo>
                <a:lnTo>
                  <a:pt x="5608638" y="2316348"/>
                </a:lnTo>
                <a:lnTo>
                  <a:pt x="5608638" y="2316482"/>
                </a:lnTo>
                <a:lnTo>
                  <a:pt x="1171818" y="6792745"/>
                </a:lnTo>
                <a:lnTo>
                  <a:pt x="0" y="6792745"/>
                </a:lnTo>
                <a:lnTo>
                  <a:pt x="0" y="3300783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9" name="Picture Placeholder 88">
            <a:extLst>
              <a:ext uri="{FF2B5EF4-FFF2-40B4-BE49-F238E27FC236}">
                <a16:creationId xmlns:a16="http://schemas.microsoft.com/office/drawing/2014/main" id="{C903EBB3-EC1D-4EA4-BA96-288A6F48799F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173304" y="3227555"/>
            <a:ext cx="5913296" cy="3616158"/>
          </a:xfrm>
          <a:custGeom>
            <a:avLst/>
            <a:gdLst>
              <a:gd name="connsiteX0" fmla="*/ 3584294 w 5913296"/>
              <a:gd name="connsiteY0" fmla="*/ 0 h 3616158"/>
              <a:gd name="connsiteX1" fmla="*/ 5913296 w 5913296"/>
              <a:gd name="connsiteY1" fmla="*/ 2308480 h 3616158"/>
              <a:gd name="connsiteX2" fmla="*/ 5913296 w 5913296"/>
              <a:gd name="connsiteY2" fmla="*/ 2324491 h 3616158"/>
              <a:gd name="connsiteX3" fmla="*/ 4633010 w 5913296"/>
              <a:gd name="connsiteY3" fmla="*/ 3616158 h 3616158"/>
              <a:gd name="connsiteX4" fmla="*/ 0 w 5913296"/>
              <a:gd name="connsiteY4" fmla="*/ 3616158 h 3616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13296" h="3616158">
                <a:moveTo>
                  <a:pt x="3584294" y="0"/>
                </a:moveTo>
                <a:lnTo>
                  <a:pt x="5913296" y="2308480"/>
                </a:lnTo>
                <a:lnTo>
                  <a:pt x="5913296" y="2324491"/>
                </a:lnTo>
                <a:lnTo>
                  <a:pt x="4633010" y="3616158"/>
                </a:lnTo>
                <a:lnTo>
                  <a:pt x="0" y="3616158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51608A5-5517-4758-8290-24AA5D6E84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403" y="213797"/>
            <a:ext cx="3123648" cy="7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13084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li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BF5F85-B7E1-4E0C-8406-EC1503388D2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3240000" cy="685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8D8E685-3C9A-401F-BD03-DE791620C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0437" y="511193"/>
            <a:ext cx="8041980" cy="393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F59DB5-F6F8-4185-AE5B-2A16B0E9FEA6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500437" y="1484313"/>
            <a:ext cx="7292974" cy="460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430528D-72E0-4801-8EBB-39242535F0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0719" y="6281513"/>
            <a:ext cx="1793683" cy="456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1862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207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se Stud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BF5F85-B7E1-4E0C-8406-EC1503388D2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274732" y="182880"/>
            <a:ext cx="2917268" cy="667512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8D8E685-3C9A-401F-BD03-DE791620C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600" y="511193"/>
            <a:ext cx="8751537" cy="3930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C705FA-3E1E-499B-9B0B-C623B9EEDE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D782E16-99D3-D743-B442-BEC2B47D5716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885FAD-DF67-4B2A-AEE6-94E1B07EA77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73600" y="1484313"/>
            <a:ext cx="8769184" cy="4608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8B77731-2986-411D-808F-752E190EBB5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0719" y="6281513"/>
            <a:ext cx="1793683" cy="45685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D948669A-55C4-4F80-B0D2-333FC46AE612}"/>
              </a:ext>
            </a:extLst>
          </p:cNvPr>
          <p:cNvGrpSpPr/>
          <p:nvPr/>
        </p:nvGrpSpPr>
        <p:grpSpPr>
          <a:xfrm>
            <a:off x="1" y="0"/>
            <a:ext cx="12191999" cy="182880"/>
            <a:chOff x="1" y="6680217"/>
            <a:chExt cx="12228831" cy="182880"/>
          </a:xfrm>
        </p:grpSpPr>
        <p:sp>
          <p:nvSpPr>
            <p:cNvPr id="13" name="Rectangle 63">
              <a:extLst>
                <a:ext uri="{FF2B5EF4-FFF2-40B4-BE49-F238E27FC236}">
                  <a16:creationId xmlns:a16="http://schemas.microsoft.com/office/drawing/2014/main" id="{9BCB534E-4529-430F-862D-C5D65D81EA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02752" y="6680217"/>
              <a:ext cx="2926080" cy="182880"/>
            </a:xfrm>
            <a:prstGeom prst="rect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115888" indent="-115888">
                <a:spcBef>
                  <a:spcPct val="50000"/>
                </a:spcBef>
                <a:buFontTx/>
                <a:buChar char="•"/>
              </a:pPr>
              <a:endParaRPr lang="en-US" sz="1300" b="0">
                <a:solidFill>
                  <a:srgbClr val="C8BB7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" name="Rectangle 64">
              <a:extLst>
                <a:ext uri="{FF2B5EF4-FFF2-40B4-BE49-F238E27FC236}">
                  <a16:creationId xmlns:a16="http://schemas.microsoft.com/office/drawing/2014/main" id="{C714EF21-E26C-4926-9478-7E5E19FFF9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" y="6680217"/>
              <a:ext cx="9302751" cy="182880"/>
            </a:xfrm>
            <a:prstGeom prst="rect">
              <a:avLst/>
            </a:prstGeom>
            <a:solidFill>
              <a:srgbClr val="B2BDC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115888" indent="-115888">
                <a:spcBef>
                  <a:spcPct val="50000"/>
                </a:spcBef>
                <a:buFontTx/>
                <a:buChar char="•"/>
              </a:pPr>
              <a:endParaRPr lang="en-US" sz="1300" b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00267D7B-BF73-476D-BB95-196CD942854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73600" y="908050"/>
            <a:ext cx="8769184" cy="360363"/>
          </a:xfrm>
        </p:spPr>
        <p:txBody>
          <a:bodyPr anchor="ctr">
            <a:noAutofit/>
          </a:bodyPr>
          <a:lstStyle>
            <a:lvl1pPr algn="just">
              <a:defRPr sz="1400" b="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8597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706">
          <p15:clr>
            <a:srgbClr val="FBAE40"/>
          </p15:clr>
        </p15:guide>
      </p15:sldGuideLst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screen divider">
    <p:bg>
      <p:bgPr>
        <a:solidFill>
          <a:schemeClr val="bg2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Title 329"/>
          <p:cNvSpPr>
            <a:spLocks noGrp="1"/>
          </p:cNvSpPr>
          <p:nvPr>
            <p:ph type="title" hasCustomPrompt="1"/>
          </p:nvPr>
        </p:nvSpPr>
        <p:spPr>
          <a:xfrm>
            <a:off x="3500436" y="3656149"/>
            <a:ext cx="7005349" cy="984885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>
              <a:defRPr sz="32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 hasCustomPrompt="1"/>
          </p:nvPr>
        </p:nvSpPr>
        <p:spPr>
          <a:xfrm>
            <a:off x="3500436" y="4873499"/>
            <a:ext cx="7028336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 sz="2000" b="0" i="0" cap="none" baseline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4E16583-C580-4E38-8BD7-2722D32CDA6C}"/>
              </a:ext>
            </a:extLst>
          </p:cNvPr>
          <p:cNvSpPr/>
          <p:nvPr userDrawn="1"/>
        </p:nvSpPr>
        <p:spPr bwMode="auto">
          <a:xfrm>
            <a:off x="0" y="1485000"/>
            <a:ext cx="3240000" cy="38880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Picture Placeholder 68">
            <a:extLst>
              <a:ext uri="{FF2B5EF4-FFF2-40B4-BE49-F238E27FC236}">
                <a16:creationId xmlns:a16="http://schemas.microsoft.com/office/drawing/2014/main" id="{0141CED7-FEEE-4FC8-B92D-DE677569C6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00437" y="1485000"/>
            <a:ext cx="7020000" cy="1944687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1" name="Text Placeholder 70">
            <a:extLst>
              <a:ext uri="{FF2B5EF4-FFF2-40B4-BE49-F238E27FC236}">
                <a16:creationId xmlns:a16="http://schemas.microsoft.com/office/drawing/2014/main" id="{D9B2F553-D75C-421C-8C1A-3ED4022DE87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08689" y="3920390"/>
            <a:ext cx="1989269" cy="1739900"/>
          </a:xfrm>
        </p:spPr>
        <p:txBody>
          <a:bodyPr>
            <a:noAutofit/>
          </a:bodyPr>
          <a:lstStyle>
            <a:lvl1pPr algn="r">
              <a:defRPr sz="11500" b="1" spc="300" baseline="0">
                <a:solidFill>
                  <a:srgbClr val="E5E9EC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0#</a:t>
            </a:r>
          </a:p>
        </p:txBody>
      </p:sp>
    </p:spTree>
    <p:extLst>
      <p:ext uri="{BB962C8B-B14F-4D97-AF65-F5344CB8AC3E}">
        <p14:creationId xmlns:p14="http://schemas.microsoft.com/office/powerpoint/2010/main" val="62607248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int divider"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Title 329"/>
          <p:cNvSpPr>
            <a:spLocks noGrp="1"/>
          </p:cNvSpPr>
          <p:nvPr>
            <p:ph type="title" hasCustomPrompt="1"/>
          </p:nvPr>
        </p:nvSpPr>
        <p:spPr>
          <a:xfrm>
            <a:off x="3500437" y="3656149"/>
            <a:ext cx="7005349" cy="984885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>
              <a:defRPr sz="32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 hasCustomPrompt="1"/>
          </p:nvPr>
        </p:nvSpPr>
        <p:spPr>
          <a:xfrm>
            <a:off x="3500437" y="4873499"/>
            <a:ext cx="7028336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 sz="2000" b="0" i="0" cap="none" baseline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4E16583-C580-4E38-8BD7-2722D32CDA6C}"/>
              </a:ext>
            </a:extLst>
          </p:cNvPr>
          <p:cNvSpPr/>
          <p:nvPr userDrawn="1"/>
        </p:nvSpPr>
        <p:spPr bwMode="auto">
          <a:xfrm>
            <a:off x="-1349065" y="1485000"/>
            <a:ext cx="4573500" cy="3888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Picture Placeholder 68">
            <a:extLst>
              <a:ext uri="{FF2B5EF4-FFF2-40B4-BE49-F238E27FC236}">
                <a16:creationId xmlns:a16="http://schemas.microsoft.com/office/drawing/2014/main" id="{0141CED7-FEEE-4FC8-B92D-DE677569C6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00437" y="1485000"/>
            <a:ext cx="7020000" cy="1944687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1" name="Text Placeholder 70">
            <a:extLst>
              <a:ext uri="{FF2B5EF4-FFF2-40B4-BE49-F238E27FC236}">
                <a16:creationId xmlns:a16="http://schemas.microsoft.com/office/drawing/2014/main" id="{D9B2F553-D75C-421C-8C1A-3ED4022DE87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93124" y="3920390"/>
            <a:ext cx="1989269" cy="1739900"/>
          </a:xfrm>
        </p:spPr>
        <p:txBody>
          <a:bodyPr>
            <a:noAutofit/>
          </a:bodyPr>
          <a:lstStyle>
            <a:lvl1pPr algn="r">
              <a:defRPr sz="11500" b="1" spc="300" baseline="0">
                <a:solidFill>
                  <a:schemeClr val="bg2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0#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C8D95C21-9543-4B63-BFD5-462DF5EC5F5D}"/>
              </a:ext>
            </a:extLst>
          </p:cNvPr>
          <p:cNvGrpSpPr/>
          <p:nvPr userDrawn="1"/>
        </p:nvGrpSpPr>
        <p:grpSpPr>
          <a:xfrm>
            <a:off x="-2122475" y="1484313"/>
            <a:ext cx="5346910" cy="3889071"/>
            <a:chOff x="2765425" y="11113"/>
            <a:chExt cx="9394826" cy="6829426"/>
          </a:xfrm>
        </p:grpSpPr>
        <p:sp>
          <p:nvSpPr>
            <p:cNvPr id="66" name="Freeform 46">
              <a:extLst>
                <a:ext uri="{FF2B5EF4-FFF2-40B4-BE49-F238E27FC236}">
                  <a16:creationId xmlns:a16="http://schemas.microsoft.com/office/drawing/2014/main" id="{0A054034-F3CC-4878-9944-2ECE328D13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5425" y="11113"/>
              <a:ext cx="4800600" cy="5467350"/>
            </a:xfrm>
            <a:custGeom>
              <a:avLst/>
              <a:gdLst>
                <a:gd name="T0" fmla="*/ 1486 w 1519"/>
                <a:gd name="T1" fmla="*/ 1378 h 1729"/>
                <a:gd name="T2" fmla="*/ 1486 w 1519"/>
                <a:gd name="T3" fmla="*/ 1378 h 1729"/>
                <a:gd name="T4" fmla="*/ 1486 w 1519"/>
                <a:gd name="T5" fmla="*/ 1344 h 1729"/>
                <a:gd name="T6" fmla="*/ 1486 w 1519"/>
                <a:gd name="T7" fmla="*/ 1344 h 1729"/>
                <a:gd name="T8" fmla="*/ 821 w 1519"/>
                <a:gd name="T9" fmla="*/ 0 h 1729"/>
                <a:gd name="T10" fmla="*/ 0 w 1519"/>
                <a:gd name="T11" fmla="*/ 0 h 1729"/>
                <a:gd name="T12" fmla="*/ 1486 w 1519"/>
                <a:gd name="T13" fmla="*/ 1710 h 1729"/>
                <a:gd name="T14" fmla="*/ 1519 w 1519"/>
                <a:gd name="T15" fmla="*/ 1729 h 1729"/>
                <a:gd name="T16" fmla="*/ 1486 w 1519"/>
                <a:gd name="T17" fmla="*/ 1378 h 1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9" h="1729">
                  <a:moveTo>
                    <a:pt x="1486" y="1378"/>
                  </a:moveTo>
                  <a:cubicBezTo>
                    <a:pt x="1486" y="1378"/>
                    <a:pt x="1486" y="1378"/>
                    <a:pt x="1486" y="1378"/>
                  </a:cubicBezTo>
                  <a:cubicBezTo>
                    <a:pt x="1486" y="1366"/>
                    <a:pt x="1486" y="1355"/>
                    <a:pt x="1486" y="1344"/>
                  </a:cubicBezTo>
                  <a:cubicBezTo>
                    <a:pt x="1486" y="1344"/>
                    <a:pt x="1486" y="1344"/>
                    <a:pt x="1486" y="1344"/>
                  </a:cubicBezTo>
                  <a:cubicBezTo>
                    <a:pt x="1147" y="977"/>
                    <a:pt x="910" y="514"/>
                    <a:pt x="82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1" y="723"/>
                    <a:pt x="818" y="1324"/>
                    <a:pt x="1486" y="1710"/>
                  </a:cubicBezTo>
                  <a:cubicBezTo>
                    <a:pt x="1497" y="1716"/>
                    <a:pt x="1508" y="1723"/>
                    <a:pt x="1519" y="1729"/>
                  </a:cubicBezTo>
                  <a:cubicBezTo>
                    <a:pt x="1497" y="1615"/>
                    <a:pt x="1486" y="1498"/>
                    <a:pt x="1486" y="1378"/>
                  </a:cubicBezTo>
                  <a:close/>
                </a:path>
              </a:pathLst>
            </a:custGeom>
            <a:solidFill>
              <a:schemeClr val="bg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Arial" panose="020B0604020202020204" pitchFamily="34" charset="0"/>
              </a:endParaRPr>
            </a:p>
          </p:txBody>
        </p:sp>
        <p:sp>
          <p:nvSpPr>
            <p:cNvPr id="67" name="Freeform 47">
              <a:extLst>
                <a:ext uri="{FF2B5EF4-FFF2-40B4-BE49-F238E27FC236}">
                  <a16:creationId xmlns:a16="http://schemas.microsoft.com/office/drawing/2014/main" id="{435DAD0A-A736-4684-A380-0BF5CF9065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9400" y="11113"/>
              <a:ext cx="4060825" cy="4249738"/>
            </a:xfrm>
            <a:custGeom>
              <a:avLst/>
              <a:gdLst>
                <a:gd name="T0" fmla="*/ 665 w 1285"/>
                <a:gd name="T1" fmla="*/ 0 h 1344"/>
                <a:gd name="T2" fmla="*/ 0 w 1285"/>
                <a:gd name="T3" fmla="*/ 0 h 1344"/>
                <a:gd name="T4" fmla="*/ 665 w 1285"/>
                <a:gd name="T5" fmla="*/ 1344 h 1344"/>
                <a:gd name="T6" fmla="*/ 665 w 1285"/>
                <a:gd name="T7" fmla="*/ 1344 h 1344"/>
                <a:gd name="T8" fmla="*/ 1285 w 1285"/>
                <a:gd name="T9" fmla="*/ 0 h 1344"/>
                <a:gd name="T10" fmla="*/ 665 w 1285"/>
                <a:gd name="T11" fmla="*/ 0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5" h="1344">
                  <a:moveTo>
                    <a:pt x="66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9" y="514"/>
                    <a:pt x="326" y="977"/>
                    <a:pt x="665" y="1344"/>
                  </a:cubicBezTo>
                  <a:cubicBezTo>
                    <a:pt x="665" y="1344"/>
                    <a:pt x="665" y="1344"/>
                    <a:pt x="665" y="1344"/>
                  </a:cubicBezTo>
                  <a:cubicBezTo>
                    <a:pt x="675" y="809"/>
                    <a:pt x="912" y="330"/>
                    <a:pt x="1285" y="0"/>
                  </a:cubicBezTo>
                  <a:lnTo>
                    <a:pt x="665" y="0"/>
                  </a:lnTo>
                  <a:close/>
                </a:path>
              </a:pathLst>
            </a:custGeom>
            <a:solidFill>
              <a:schemeClr val="bg2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Arial" panose="020B0604020202020204" pitchFamily="34" charset="0"/>
              </a:endParaRPr>
            </a:p>
          </p:txBody>
        </p:sp>
        <p:sp>
          <p:nvSpPr>
            <p:cNvPr id="68" name="Freeform 48">
              <a:extLst>
                <a:ext uri="{FF2B5EF4-FFF2-40B4-BE49-F238E27FC236}">
                  <a16:creationId xmlns:a16="http://schemas.microsoft.com/office/drawing/2014/main" id="{5AE3FFEF-84E9-4610-86A1-3959B8CAD0A5}"/>
                </a:ext>
              </a:extLst>
            </p:cNvPr>
            <p:cNvSpPr>
              <a:spLocks/>
            </p:cNvSpPr>
            <p:nvPr/>
          </p:nvSpPr>
          <p:spPr bwMode="auto">
            <a:xfrm>
              <a:off x="7566026" y="5478463"/>
              <a:ext cx="4462463" cy="1362075"/>
            </a:xfrm>
            <a:custGeom>
              <a:avLst/>
              <a:gdLst>
                <a:gd name="T0" fmla="*/ 0 w 1412"/>
                <a:gd name="T1" fmla="*/ 0 h 431"/>
                <a:gd name="T2" fmla="*/ 141 w 1412"/>
                <a:gd name="T3" fmla="*/ 431 h 431"/>
                <a:gd name="T4" fmla="*/ 1412 w 1412"/>
                <a:gd name="T5" fmla="*/ 431 h 431"/>
                <a:gd name="T6" fmla="*/ 0 w 1412"/>
                <a:gd name="T7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12" h="431">
                  <a:moveTo>
                    <a:pt x="0" y="0"/>
                  </a:moveTo>
                  <a:cubicBezTo>
                    <a:pt x="29" y="151"/>
                    <a:pt x="77" y="296"/>
                    <a:pt x="141" y="431"/>
                  </a:cubicBezTo>
                  <a:cubicBezTo>
                    <a:pt x="1412" y="431"/>
                    <a:pt x="1412" y="431"/>
                    <a:pt x="1412" y="431"/>
                  </a:cubicBezTo>
                  <a:cubicBezTo>
                    <a:pt x="902" y="390"/>
                    <a:pt x="424" y="238"/>
                    <a:pt x="0" y="0"/>
                  </a:cubicBezTo>
                  <a:close/>
                </a:path>
              </a:pathLst>
            </a:custGeom>
            <a:solidFill>
              <a:schemeClr val="bg2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Arial" panose="020B0604020202020204" pitchFamily="34" charset="0"/>
              </a:endParaRPr>
            </a:p>
          </p:txBody>
        </p:sp>
        <p:sp>
          <p:nvSpPr>
            <p:cNvPr id="70" name="Freeform 49">
              <a:extLst>
                <a:ext uri="{FF2B5EF4-FFF2-40B4-BE49-F238E27FC236}">
                  <a16:creationId xmlns:a16="http://schemas.microsoft.com/office/drawing/2014/main" id="{D1271389-5C43-4F52-BEEE-BD0472008DA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1251" y="4260851"/>
              <a:ext cx="4699000" cy="2579688"/>
            </a:xfrm>
            <a:custGeom>
              <a:avLst/>
              <a:gdLst>
                <a:gd name="T0" fmla="*/ 1487 w 1487"/>
                <a:gd name="T1" fmla="*/ 816 h 816"/>
                <a:gd name="T2" fmla="*/ 1487 w 1487"/>
                <a:gd name="T3" fmla="*/ 814 h 816"/>
                <a:gd name="T4" fmla="*/ 0 w 1487"/>
                <a:gd name="T5" fmla="*/ 0 h 816"/>
                <a:gd name="T6" fmla="*/ 0 w 1487"/>
                <a:gd name="T7" fmla="*/ 34 h 816"/>
                <a:gd name="T8" fmla="*/ 0 w 1487"/>
                <a:gd name="T9" fmla="*/ 34 h 816"/>
                <a:gd name="T10" fmla="*/ 33 w 1487"/>
                <a:gd name="T11" fmla="*/ 385 h 816"/>
                <a:gd name="T12" fmla="*/ 1445 w 1487"/>
                <a:gd name="T13" fmla="*/ 816 h 816"/>
                <a:gd name="T14" fmla="*/ 1487 w 1487"/>
                <a:gd name="T15" fmla="*/ 816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87" h="816">
                  <a:moveTo>
                    <a:pt x="1487" y="816"/>
                  </a:moveTo>
                  <a:cubicBezTo>
                    <a:pt x="1487" y="814"/>
                    <a:pt x="1487" y="814"/>
                    <a:pt x="1487" y="814"/>
                  </a:cubicBezTo>
                  <a:cubicBezTo>
                    <a:pt x="904" y="711"/>
                    <a:pt x="386" y="418"/>
                    <a:pt x="0" y="0"/>
                  </a:cubicBezTo>
                  <a:cubicBezTo>
                    <a:pt x="0" y="11"/>
                    <a:pt x="0" y="22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4"/>
                    <a:pt x="11" y="271"/>
                    <a:pt x="33" y="385"/>
                  </a:cubicBezTo>
                  <a:cubicBezTo>
                    <a:pt x="457" y="623"/>
                    <a:pt x="935" y="775"/>
                    <a:pt x="1445" y="816"/>
                  </a:cubicBezTo>
                  <a:lnTo>
                    <a:pt x="1487" y="816"/>
                  </a:lnTo>
                  <a:close/>
                </a:path>
              </a:pathLst>
            </a:cu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Arial" panose="020B0604020202020204" pitchFamily="34" charset="0"/>
              </a:endParaRPr>
            </a:p>
          </p:txBody>
        </p:sp>
        <p:sp>
          <p:nvSpPr>
            <p:cNvPr id="72" name="Freeform 50">
              <a:extLst>
                <a:ext uri="{FF2B5EF4-FFF2-40B4-BE49-F238E27FC236}">
                  <a16:creationId xmlns:a16="http://schemas.microsoft.com/office/drawing/2014/main" id="{1D848ABE-C8B7-4148-8327-751ECAFFAE8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1251" y="11113"/>
              <a:ext cx="4699000" cy="6823075"/>
            </a:xfrm>
            <a:custGeom>
              <a:avLst/>
              <a:gdLst>
                <a:gd name="T0" fmla="*/ 0 w 1487"/>
                <a:gd name="T1" fmla="*/ 1344 h 2158"/>
                <a:gd name="T2" fmla="*/ 1487 w 1487"/>
                <a:gd name="T3" fmla="*/ 2158 h 2158"/>
                <a:gd name="T4" fmla="*/ 1487 w 1487"/>
                <a:gd name="T5" fmla="*/ 0 h 2158"/>
                <a:gd name="T6" fmla="*/ 620 w 1487"/>
                <a:gd name="T7" fmla="*/ 0 h 2158"/>
                <a:gd name="T8" fmla="*/ 0 w 1487"/>
                <a:gd name="T9" fmla="*/ 1344 h 2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7" h="2158">
                  <a:moveTo>
                    <a:pt x="0" y="1344"/>
                  </a:moveTo>
                  <a:cubicBezTo>
                    <a:pt x="386" y="1762"/>
                    <a:pt x="904" y="2055"/>
                    <a:pt x="1487" y="2158"/>
                  </a:cubicBezTo>
                  <a:cubicBezTo>
                    <a:pt x="1487" y="0"/>
                    <a:pt x="1487" y="0"/>
                    <a:pt x="1487" y="0"/>
                  </a:cubicBezTo>
                  <a:cubicBezTo>
                    <a:pt x="620" y="0"/>
                    <a:pt x="620" y="0"/>
                    <a:pt x="620" y="0"/>
                  </a:cubicBezTo>
                  <a:cubicBezTo>
                    <a:pt x="247" y="330"/>
                    <a:pt x="10" y="809"/>
                    <a:pt x="0" y="1344"/>
                  </a:cubicBez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Arial" panose="020B0604020202020204" pitchFamily="34" charset="0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09354FE5-2979-495C-A910-2D0E5BD479AD}"/>
              </a:ext>
            </a:extLst>
          </p:cNvPr>
          <p:cNvSpPr/>
          <p:nvPr userDrawn="1"/>
        </p:nvSpPr>
        <p:spPr bwMode="auto">
          <a:xfrm>
            <a:off x="-2527300" y="908050"/>
            <a:ext cx="2527300" cy="5010150"/>
          </a:xfrm>
          <a:prstGeom prst="rect">
            <a:avLst/>
          </a:prstGeom>
          <a:solidFill>
            <a:srgbClr val="E6E6E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62591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BE34815-4688-403C-A66E-93CD086A5CF0}"/>
              </a:ext>
            </a:extLst>
          </p:cNvPr>
          <p:cNvSpPr/>
          <p:nvPr userDrawn="1"/>
        </p:nvSpPr>
        <p:spPr bwMode="auto">
          <a:xfrm>
            <a:off x="9639300" y="0"/>
            <a:ext cx="2552700" cy="68580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8D8E685-3C9A-401F-BD03-DE791620C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377" y="2759246"/>
            <a:ext cx="8819823" cy="393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E208CB61-8C49-453F-810B-D13013294E3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61257" y="3199645"/>
            <a:ext cx="8839399" cy="283783"/>
          </a:xfrm>
        </p:spPr>
        <p:txBody>
          <a:bodyPr anchor="ctr">
            <a:noAutofit/>
          </a:bodyPr>
          <a:lstStyle>
            <a:lvl1pPr algn="just">
              <a:defRPr sz="1400" b="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BF5F85-B7E1-4E0C-8406-EC1503388D2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2520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6C7610C-AC88-416B-959C-20A0A4C86F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0719" y="6283367"/>
            <a:ext cx="1793679" cy="456854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AD1BA00-0C5B-468C-9CCD-01409783E1FE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273050" y="3689503"/>
            <a:ext cx="8837613" cy="237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84501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168">
          <p15:clr>
            <a:srgbClr val="FBAE40"/>
          </p15:clr>
        </p15:guide>
        <p15:guide id="3" orient="horz" pos="1729">
          <p15:clr>
            <a:srgbClr val="FBAE40"/>
          </p15:clr>
        </p15:guide>
        <p15:guide id="4" orient="horz" pos="2001">
          <p15:clr>
            <a:srgbClr val="FBAE40"/>
          </p15:clr>
        </p15:guide>
      </p15:sldGuideLst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Picture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BF5F85-B7E1-4E0C-8406-EC1503388D2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3987800" cy="6858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8D8E685-3C9A-401F-BD03-DE791620C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063" y="511193"/>
            <a:ext cx="7609417" cy="3930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E208CB61-8C49-453F-810B-D13013294E3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04125" y="908050"/>
            <a:ext cx="7624350" cy="360363"/>
          </a:xfrm>
        </p:spPr>
        <p:txBody>
          <a:bodyPr anchor="ctr">
            <a:noAutofit/>
          </a:bodyPr>
          <a:lstStyle>
            <a:lvl1pPr algn="just">
              <a:defRPr sz="1400" b="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F59DB5-F6F8-4185-AE5B-2A16B0E9FEA6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303713" y="1484313"/>
            <a:ext cx="7624762" cy="46085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121D342-1F64-415C-93BB-D41BA1646D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0719" y="6283367"/>
            <a:ext cx="1793679" cy="456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029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706">
          <p15:clr>
            <a:srgbClr val="FBAE40"/>
          </p15:clr>
        </p15:guide>
      </p15:sldGuideLst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Picture Pri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BF5F85-B7E1-4E0C-8406-EC1503388D2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3987800" cy="6858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8D8E685-3C9A-401F-BD03-DE791620C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063" y="511193"/>
            <a:ext cx="7609417" cy="3930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E208CB61-8C49-453F-810B-D13013294E3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04125" y="908050"/>
            <a:ext cx="7624350" cy="360363"/>
          </a:xfrm>
        </p:spPr>
        <p:txBody>
          <a:bodyPr vert="horz" lIns="0" tIns="0" rIns="0" bIns="0" rtlCol="0" anchor="ctr">
            <a:noAutofit/>
          </a:bodyPr>
          <a:lstStyle>
            <a:lvl1pPr algn="just">
              <a:defRPr lang="en-GB" sz="1400" b="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algn="l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885FAD-DF67-4B2A-AEE6-94E1B07EA77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06063" y="1484313"/>
            <a:ext cx="7624761" cy="4608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8B77731-2986-411D-808F-752E190EBB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0719" y="6281513"/>
            <a:ext cx="1793683" cy="456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5991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706">
          <p15:clr>
            <a:srgbClr val="FBAE40"/>
          </p15:clr>
        </p15:guide>
      </p15:sldGuideLst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se Stud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BF5F85-B7E1-4E0C-8406-EC1503388D2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274732" y="182880"/>
            <a:ext cx="2917268" cy="667512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8D8E685-3C9A-401F-BD03-DE791620C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600" y="511193"/>
            <a:ext cx="8751537" cy="3930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885FAD-DF67-4B2A-AEE6-94E1B07EA77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73600" y="1484313"/>
            <a:ext cx="8769184" cy="4608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8B77731-2986-411D-808F-752E190EBB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0719" y="6281513"/>
            <a:ext cx="1793683" cy="45685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D948669A-55C4-4F80-B0D2-333FC46AE612}"/>
              </a:ext>
            </a:extLst>
          </p:cNvPr>
          <p:cNvGrpSpPr/>
          <p:nvPr userDrawn="1"/>
        </p:nvGrpSpPr>
        <p:grpSpPr>
          <a:xfrm>
            <a:off x="1" y="0"/>
            <a:ext cx="12191999" cy="182880"/>
            <a:chOff x="1" y="6680217"/>
            <a:chExt cx="12228831" cy="182880"/>
          </a:xfrm>
        </p:grpSpPr>
        <p:sp>
          <p:nvSpPr>
            <p:cNvPr id="13" name="Rectangle 63">
              <a:extLst>
                <a:ext uri="{FF2B5EF4-FFF2-40B4-BE49-F238E27FC236}">
                  <a16:creationId xmlns:a16="http://schemas.microsoft.com/office/drawing/2014/main" id="{9BCB534E-4529-430F-862D-C5D65D81EA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02752" y="6680217"/>
              <a:ext cx="2926080" cy="182880"/>
            </a:xfrm>
            <a:prstGeom prst="rect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115888" indent="-115888">
                <a:spcBef>
                  <a:spcPct val="50000"/>
                </a:spcBef>
                <a:buFontTx/>
                <a:buChar char="•"/>
              </a:pPr>
              <a:endParaRPr lang="en-US" sz="1300" b="0">
                <a:solidFill>
                  <a:srgbClr val="C8BB7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" name="Rectangle 64">
              <a:extLst>
                <a:ext uri="{FF2B5EF4-FFF2-40B4-BE49-F238E27FC236}">
                  <a16:creationId xmlns:a16="http://schemas.microsoft.com/office/drawing/2014/main" id="{C714EF21-E26C-4926-9478-7E5E19FFF9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" y="6680217"/>
              <a:ext cx="9302751" cy="182880"/>
            </a:xfrm>
            <a:prstGeom prst="rect">
              <a:avLst/>
            </a:prstGeom>
            <a:solidFill>
              <a:srgbClr val="B2BDC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115888" indent="-115888">
                <a:spcBef>
                  <a:spcPct val="50000"/>
                </a:spcBef>
                <a:buFontTx/>
                <a:buChar char="•"/>
              </a:pPr>
              <a:endParaRPr lang="en-US" sz="1300" b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00267D7B-BF73-476D-BB95-196CD942854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73600" y="908050"/>
            <a:ext cx="8769184" cy="360363"/>
          </a:xfrm>
        </p:spPr>
        <p:txBody>
          <a:bodyPr anchor="ctr">
            <a:noAutofit/>
          </a:bodyPr>
          <a:lstStyle>
            <a:lvl1pPr algn="just">
              <a:defRPr sz="1400" b="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30043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706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with one conten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FACB1C2-3230-4623-ADB6-FF2611060C9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73600" y="1484313"/>
            <a:ext cx="11641138" cy="460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34CE4B2-C182-4974-A6BB-AB7C72AE6ED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73600" y="908050"/>
            <a:ext cx="11664950" cy="360363"/>
          </a:xfrm>
        </p:spPr>
        <p:txBody>
          <a:bodyPr anchor="ctr">
            <a:noAutofit/>
          </a:bodyPr>
          <a:lstStyle>
            <a:lvl1pPr algn="just">
              <a:defRPr sz="1400" b="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6E36FB5-4225-4867-A76F-409273367B6F}"/>
              </a:ext>
            </a:extLst>
          </p:cNvPr>
          <p:cNvGrpSpPr/>
          <p:nvPr userDrawn="1"/>
        </p:nvGrpSpPr>
        <p:grpSpPr>
          <a:xfrm>
            <a:off x="1" y="0"/>
            <a:ext cx="12191999" cy="182880"/>
            <a:chOff x="1" y="6680217"/>
            <a:chExt cx="12228831" cy="182880"/>
          </a:xfrm>
        </p:grpSpPr>
        <p:sp>
          <p:nvSpPr>
            <p:cNvPr id="23" name="Rectangle 63">
              <a:extLst>
                <a:ext uri="{FF2B5EF4-FFF2-40B4-BE49-F238E27FC236}">
                  <a16:creationId xmlns:a16="http://schemas.microsoft.com/office/drawing/2014/main" id="{FC89D254-3455-4F8C-8013-2686ABB8EE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02752" y="6680217"/>
              <a:ext cx="2926080" cy="182880"/>
            </a:xfrm>
            <a:prstGeom prst="rect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115888" indent="-115888">
                <a:spcBef>
                  <a:spcPct val="50000"/>
                </a:spcBef>
                <a:buFontTx/>
                <a:buChar char="•"/>
              </a:pPr>
              <a:endParaRPr lang="en-US" sz="1300" b="0">
                <a:solidFill>
                  <a:srgbClr val="C8BB7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" name="Rectangle 64">
              <a:extLst>
                <a:ext uri="{FF2B5EF4-FFF2-40B4-BE49-F238E27FC236}">
                  <a16:creationId xmlns:a16="http://schemas.microsoft.com/office/drawing/2014/main" id="{B31AA77B-7F60-42DA-B761-2848C3F1A9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" y="6680217"/>
              <a:ext cx="9302751" cy="182880"/>
            </a:xfrm>
            <a:prstGeom prst="rect">
              <a:avLst/>
            </a:prstGeom>
            <a:solidFill>
              <a:srgbClr val="B2BDC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115888" indent="-115888">
                <a:spcBef>
                  <a:spcPct val="50000"/>
                </a:spcBef>
                <a:buFontTx/>
                <a:buChar char="•"/>
              </a:pPr>
              <a:endParaRPr lang="en-US" sz="1300" b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0DDBFC1D-F01D-46FC-B351-7FC22783C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38757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168">
          <p15:clr>
            <a:srgbClr val="FBAE40"/>
          </p15:clr>
        </p15:guide>
      </p15:sldGuideLst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with two content boxes with wide g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E208CB61-8C49-453F-810B-D13013294E3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73600" y="908050"/>
            <a:ext cx="11664950" cy="360363"/>
          </a:xfrm>
        </p:spPr>
        <p:txBody>
          <a:bodyPr anchor="ctr">
            <a:noAutofit/>
          </a:bodyPr>
          <a:lstStyle>
            <a:lvl1pPr algn="just">
              <a:defRPr sz="1400" b="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D6E4552-0850-4BB6-8969-0EB7882FEA2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273600" y="1484313"/>
            <a:ext cx="5607050" cy="460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Content Placeholder 10">
            <a:extLst>
              <a:ext uri="{FF2B5EF4-FFF2-40B4-BE49-F238E27FC236}">
                <a16:creationId xmlns:a16="http://schemas.microsoft.com/office/drawing/2014/main" id="{413F5A32-8AA4-4D5D-80A7-F82D0B6EBD7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316499" y="1484313"/>
            <a:ext cx="5607050" cy="460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0F3C878-A45F-4ACF-AC7A-E8CF0E005C05}"/>
              </a:ext>
            </a:extLst>
          </p:cNvPr>
          <p:cNvGrpSpPr/>
          <p:nvPr userDrawn="1"/>
        </p:nvGrpSpPr>
        <p:grpSpPr>
          <a:xfrm>
            <a:off x="1" y="0"/>
            <a:ext cx="12191999" cy="182880"/>
            <a:chOff x="1" y="6680217"/>
            <a:chExt cx="12228831" cy="182880"/>
          </a:xfrm>
        </p:grpSpPr>
        <p:sp>
          <p:nvSpPr>
            <p:cNvPr id="12" name="Rectangle 63">
              <a:extLst>
                <a:ext uri="{FF2B5EF4-FFF2-40B4-BE49-F238E27FC236}">
                  <a16:creationId xmlns:a16="http://schemas.microsoft.com/office/drawing/2014/main" id="{19AA1AD3-133B-4CE0-BA89-582772F7CF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02752" y="6680217"/>
              <a:ext cx="2926080" cy="182880"/>
            </a:xfrm>
            <a:prstGeom prst="rect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115888" indent="-115888">
                <a:spcBef>
                  <a:spcPct val="50000"/>
                </a:spcBef>
                <a:buFontTx/>
                <a:buChar char="•"/>
              </a:pPr>
              <a:endParaRPr lang="en-US" sz="1300" b="0">
                <a:solidFill>
                  <a:srgbClr val="C8BB7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" name="Rectangle 64">
              <a:extLst>
                <a:ext uri="{FF2B5EF4-FFF2-40B4-BE49-F238E27FC236}">
                  <a16:creationId xmlns:a16="http://schemas.microsoft.com/office/drawing/2014/main" id="{89CA4D8F-88C2-4201-AC22-D9A41D22E6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" y="6680217"/>
              <a:ext cx="9302751" cy="182880"/>
            </a:xfrm>
            <a:prstGeom prst="rect">
              <a:avLst/>
            </a:prstGeom>
            <a:solidFill>
              <a:srgbClr val="B2BDC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115888" indent="-115888">
                <a:spcBef>
                  <a:spcPct val="50000"/>
                </a:spcBef>
                <a:buFontTx/>
                <a:buChar char="•"/>
              </a:pPr>
              <a:endParaRPr lang="en-US" sz="1300" b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6B9D469E-F084-40FA-B7B0-FE2FC5289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98751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168">
          <p15:clr>
            <a:srgbClr val="FBAE40"/>
          </p15:clr>
        </p15:guide>
      </p15:sldGuideLst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Layout with two content boxes with wide g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E208CB61-8C49-453F-810B-D13013294E3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73600" y="908050"/>
            <a:ext cx="11642400" cy="360363"/>
          </a:xfrm>
        </p:spPr>
        <p:txBody>
          <a:bodyPr anchor="ctr">
            <a:noAutofit/>
          </a:bodyPr>
          <a:lstStyle>
            <a:lvl1pPr algn="just">
              <a:defRPr sz="1400" b="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D6E4552-0850-4BB6-8969-0EB7882FEA2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273600" y="1484313"/>
            <a:ext cx="3500664" cy="460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Content Placeholder 10">
            <a:extLst>
              <a:ext uri="{FF2B5EF4-FFF2-40B4-BE49-F238E27FC236}">
                <a16:creationId xmlns:a16="http://schemas.microsoft.com/office/drawing/2014/main" id="{413F5A32-8AA4-4D5D-80A7-F82D0B6EBD7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344319" y="1484313"/>
            <a:ext cx="3500664" cy="460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1B5061BD-244B-44A5-89DE-88E747D2B084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415039" y="1484313"/>
            <a:ext cx="3500664" cy="460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D188A4D-6C37-42CE-BD4F-C9FF30182ED0}"/>
              </a:ext>
            </a:extLst>
          </p:cNvPr>
          <p:cNvGrpSpPr/>
          <p:nvPr userDrawn="1"/>
        </p:nvGrpSpPr>
        <p:grpSpPr>
          <a:xfrm>
            <a:off x="1" y="0"/>
            <a:ext cx="12191999" cy="182880"/>
            <a:chOff x="1" y="6680217"/>
            <a:chExt cx="12228831" cy="182880"/>
          </a:xfrm>
        </p:grpSpPr>
        <p:sp>
          <p:nvSpPr>
            <p:cNvPr id="13" name="Rectangle 63">
              <a:extLst>
                <a:ext uri="{FF2B5EF4-FFF2-40B4-BE49-F238E27FC236}">
                  <a16:creationId xmlns:a16="http://schemas.microsoft.com/office/drawing/2014/main" id="{C3512E48-8DA3-4674-A16C-23A0D969DC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02752" y="6680217"/>
              <a:ext cx="2926080" cy="182880"/>
            </a:xfrm>
            <a:prstGeom prst="rect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115888" indent="-115888">
                <a:spcBef>
                  <a:spcPct val="50000"/>
                </a:spcBef>
                <a:buFontTx/>
                <a:buChar char="•"/>
              </a:pPr>
              <a:endParaRPr lang="en-US" sz="1300" b="0">
                <a:solidFill>
                  <a:srgbClr val="C8BB7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" name="Rectangle 64">
              <a:extLst>
                <a:ext uri="{FF2B5EF4-FFF2-40B4-BE49-F238E27FC236}">
                  <a16:creationId xmlns:a16="http://schemas.microsoft.com/office/drawing/2014/main" id="{433CB142-BF28-40A2-9D08-E470A027B9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" y="6680217"/>
              <a:ext cx="9302751" cy="182880"/>
            </a:xfrm>
            <a:prstGeom prst="rect">
              <a:avLst/>
            </a:prstGeom>
            <a:solidFill>
              <a:srgbClr val="B2BDC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115888" indent="-115888">
                <a:spcBef>
                  <a:spcPct val="50000"/>
                </a:spcBef>
                <a:buFontTx/>
                <a:buChar char="•"/>
              </a:pPr>
              <a:endParaRPr lang="en-US" sz="1300" b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18D78D5F-1CB7-4F9F-8FB9-65715590E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5432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168">
          <p15:clr>
            <a:srgbClr val="FBAE40"/>
          </p15:clr>
        </p15:guide>
      </p15:sldGuideLst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Layout with two content boxes with wide g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E208CB61-8C49-453F-810B-D13013294E3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73600" y="908050"/>
            <a:ext cx="11642400" cy="360363"/>
          </a:xfrm>
        </p:spPr>
        <p:txBody>
          <a:bodyPr anchor="ctr">
            <a:noAutofit/>
          </a:bodyPr>
          <a:lstStyle>
            <a:lvl1pPr algn="just">
              <a:defRPr sz="1400" b="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D6E4552-0850-4BB6-8969-0EB7882FEA2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273600" y="1484313"/>
            <a:ext cx="2720975" cy="460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Content Placeholder 10">
            <a:extLst>
              <a:ext uri="{FF2B5EF4-FFF2-40B4-BE49-F238E27FC236}">
                <a16:creationId xmlns:a16="http://schemas.microsoft.com/office/drawing/2014/main" id="{413F5A32-8AA4-4D5D-80A7-F82D0B6EBD7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247408" y="1484313"/>
            <a:ext cx="2720975" cy="460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1B5061BD-244B-44A5-89DE-88E747D2B084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221216" y="1484313"/>
            <a:ext cx="2720975" cy="460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573AB53E-4742-45DD-8F08-106A61DAEE81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9195025" y="1484313"/>
            <a:ext cx="2720975" cy="460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BF99568-8A8F-45DC-A6BB-06248563B8BB}"/>
              </a:ext>
            </a:extLst>
          </p:cNvPr>
          <p:cNvGrpSpPr/>
          <p:nvPr userDrawn="1"/>
        </p:nvGrpSpPr>
        <p:grpSpPr>
          <a:xfrm>
            <a:off x="1" y="0"/>
            <a:ext cx="12191999" cy="182880"/>
            <a:chOff x="1" y="6680217"/>
            <a:chExt cx="12228831" cy="182880"/>
          </a:xfrm>
        </p:grpSpPr>
        <p:sp>
          <p:nvSpPr>
            <p:cNvPr id="14" name="Rectangle 63">
              <a:extLst>
                <a:ext uri="{FF2B5EF4-FFF2-40B4-BE49-F238E27FC236}">
                  <a16:creationId xmlns:a16="http://schemas.microsoft.com/office/drawing/2014/main" id="{F519A44C-D7EE-4B01-BC6E-86225ABB86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02752" y="6680217"/>
              <a:ext cx="2926080" cy="182880"/>
            </a:xfrm>
            <a:prstGeom prst="rect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115888" indent="-115888">
                <a:spcBef>
                  <a:spcPct val="50000"/>
                </a:spcBef>
                <a:buFontTx/>
                <a:buChar char="•"/>
              </a:pPr>
              <a:endParaRPr lang="en-US" sz="1300" b="0">
                <a:solidFill>
                  <a:srgbClr val="C8BB7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E5B96257-6990-42EE-A5A8-068151C87F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" y="6680217"/>
              <a:ext cx="9302751" cy="182880"/>
            </a:xfrm>
            <a:prstGeom prst="rect">
              <a:avLst/>
            </a:prstGeom>
            <a:solidFill>
              <a:srgbClr val="B2BDC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115888" indent="-115888">
                <a:spcBef>
                  <a:spcPct val="50000"/>
                </a:spcBef>
                <a:buFontTx/>
                <a:buChar char="•"/>
              </a:pPr>
              <a:endParaRPr lang="en-US" sz="1300" b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A431F987-6176-4FCD-AABE-0F88DD153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90887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oleObject" Target="../embeddings/oleObject1.bin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90" Type="http://schemas.openxmlformats.org/officeDocument/2006/relationships/image" Target="../media/image1.emf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tags" Target="../tags/tag1.xml"/><Relationship Id="rId91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theme" Target="../theme/theme1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99.xml"/><Relationship Id="rId18" Type="http://schemas.openxmlformats.org/officeDocument/2006/relationships/slideLayout" Target="../slideLayouts/slideLayout104.xml"/><Relationship Id="rId26" Type="http://schemas.openxmlformats.org/officeDocument/2006/relationships/slideLayout" Target="../slideLayouts/slideLayout112.xml"/><Relationship Id="rId39" Type="http://schemas.openxmlformats.org/officeDocument/2006/relationships/slideLayout" Target="../slideLayouts/slideLayout125.xml"/><Relationship Id="rId21" Type="http://schemas.openxmlformats.org/officeDocument/2006/relationships/slideLayout" Target="../slideLayouts/slideLayout107.xml"/><Relationship Id="rId34" Type="http://schemas.openxmlformats.org/officeDocument/2006/relationships/slideLayout" Target="../slideLayouts/slideLayout120.xml"/><Relationship Id="rId42" Type="http://schemas.openxmlformats.org/officeDocument/2006/relationships/slideLayout" Target="../slideLayouts/slideLayout128.xml"/><Relationship Id="rId47" Type="http://schemas.openxmlformats.org/officeDocument/2006/relationships/slideLayout" Target="../slideLayouts/slideLayout133.xml"/><Relationship Id="rId50" Type="http://schemas.openxmlformats.org/officeDocument/2006/relationships/tags" Target="../tags/tag2.xml"/><Relationship Id="rId7" Type="http://schemas.openxmlformats.org/officeDocument/2006/relationships/slideLayout" Target="../slideLayouts/slideLayout93.xml"/><Relationship Id="rId2" Type="http://schemas.openxmlformats.org/officeDocument/2006/relationships/slideLayout" Target="../slideLayouts/slideLayout88.xml"/><Relationship Id="rId16" Type="http://schemas.openxmlformats.org/officeDocument/2006/relationships/slideLayout" Target="../slideLayouts/slideLayout102.xml"/><Relationship Id="rId29" Type="http://schemas.openxmlformats.org/officeDocument/2006/relationships/slideLayout" Target="../slideLayouts/slideLayout115.xml"/><Relationship Id="rId11" Type="http://schemas.openxmlformats.org/officeDocument/2006/relationships/slideLayout" Target="../slideLayouts/slideLayout97.xml"/><Relationship Id="rId24" Type="http://schemas.openxmlformats.org/officeDocument/2006/relationships/slideLayout" Target="../slideLayouts/slideLayout110.xml"/><Relationship Id="rId32" Type="http://schemas.openxmlformats.org/officeDocument/2006/relationships/slideLayout" Target="../slideLayouts/slideLayout118.xml"/><Relationship Id="rId37" Type="http://schemas.openxmlformats.org/officeDocument/2006/relationships/slideLayout" Target="../slideLayouts/slideLayout123.xml"/><Relationship Id="rId40" Type="http://schemas.openxmlformats.org/officeDocument/2006/relationships/slideLayout" Target="../slideLayouts/slideLayout126.xml"/><Relationship Id="rId45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91.xml"/><Relationship Id="rId15" Type="http://schemas.openxmlformats.org/officeDocument/2006/relationships/slideLayout" Target="../slideLayouts/slideLayout101.xml"/><Relationship Id="rId23" Type="http://schemas.openxmlformats.org/officeDocument/2006/relationships/slideLayout" Target="../slideLayouts/slideLayout109.xml"/><Relationship Id="rId28" Type="http://schemas.openxmlformats.org/officeDocument/2006/relationships/slideLayout" Target="../slideLayouts/slideLayout114.xml"/><Relationship Id="rId36" Type="http://schemas.openxmlformats.org/officeDocument/2006/relationships/slideLayout" Target="../slideLayouts/slideLayout122.xml"/><Relationship Id="rId49" Type="http://schemas.openxmlformats.org/officeDocument/2006/relationships/theme" Target="../theme/theme2.xml"/><Relationship Id="rId10" Type="http://schemas.openxmlformats.org/officeDocument/2006/relationships/slideLayout" Target="../slideLayouts/slideLayout96.xml"/><Relationship Id="rId19" Type="http://schemas.openxmlformats.org/officeDocument/2006/relationships/slideLayout" Target="../slideLayouts/slideLayout105.xml"/><Relationship Id="rId31" Type="http://schemas.openxmlformats.org/officeDocument/2006/relationships/slideLayout" Target="../slideLayouts/slideLayout117.xml"/><Relationship Id="rId44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Relationship Id="rId14" Type="http://schemas.openxmlformats.org/officeDocument/2006/relationships/slideLayout" Target="../slideLayouts/slideLayout100.xml"/><Relationship Id="rId22" Type="http://schemas.openxmlformats.org/officeDocument/2006/relationships/slideLayout" Target="../slideLayouts/slideLayout108.xml"/><Relationship Id="rId27" Type="http://schemas.openxmlformats.org/officeDocument/2006/relationships/slideLayout" Target="../slideLayouts/slideLayout113.xml"/><Relationship Id="rId30" Type="http://schemas.openxmlformats.org/officeDocument/2006/relationships/slideLayout" Target="../slideLayouts/slideLayout116.xml"/><Relationship Id="rId35" Type="http://schemas.openxmlformats.org/officeDocument/2006/relationships/slideLayout" Target="../slideLayouts/slideLayout121.xml"/><Relationship Id="rId43" Type="http://schemas.openxmlformats.org/officeDocument/2006/relationships/slideLayout" Target="../slideLayouts/slideLayout129.xml"/><Relationship Id="rId48" Type="http://schemas.openxmlformats.org/officeDocument/2006/relationships/slideLayout" Target="../slideLayouts/slideLayout134.xml"/><Relationship Id="rId8" Type="http://schemas.openxmlformats.org/officeDocument/2006/relationships/slideLayout" Target="../slideLayouts/slideLayout94.xml"/><Relationship Id="rId51" Type="http://schemas.openxmlformats.org/officeDocument/2006/relationships/image" Target="../media/image6.png"/><Relationship Id="rId3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8.xml"/><Relationship Id="rId17" Type="http://schemas.openxmlformats.org/officeDocument/2006/relationships/slideLayout" Target="../slideLayouts/slideLayout103.xml"/><Relationship Id="rId25" Type="http://schemas.openxmlformats.org/officeDocument/2006/relationships/slideLayout" Target="../slideLayouts/slideLayout111.xml"/><Relationship Id="rId33" Type="http://schemas.openxmlformats.org/officeDocument/2006/relationships/slideLayout" Target="../slideLayouts/slideLayout119.xml"/><Relationship Id="rId38" Type="http://schemas.openxmlformats.org/officeDocument/2006/relationships/slideLayout" Target="../slideLayouts/slideLayout124.xml"/><Relationship Id="rId46" Type="http://schemas.openxmlformats.org/officeDocument/2006/relationships/slideLayout" Target="../slideLayouts/slideLayout132.xml"/><Relationship Id="rId20" Type="http://schemas.openxmlformats.org/officeDocument/2006/relationships/slideLayout" Target="../slideLayouts/slideLayout106.xml"/><Relationship Id="rId41" Type="http://schemas.openxmlformats.org/officeDocument/2006/relationships/slideLayout" Target="../slideLayouts/slideLayout127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47.xml"/><Relationship Id="rId18" Type="http://schemas.openxmlformats.org/officeDocument/2006/relationships/slideLayout" Target="../slideLayouts/slideLayout152.xml"/><Relationship Id="rId26" Type="http://schemas.openxmlformats.org/officeDocument/2006/relationships/slideLayout" Target="../slideLayouts/slideLayout160.xml"/><Relationship Id="rId39" Type="http://schemas.openxmlformats.org/officeDocument/2006/relationships/slideLayout" Target="../slideLayouts/slideLayout173.xml"/><Relationship Id="rId21" Type="http://schemas.openxmlformats.org/officeDocument/2006/relationships/slideLayout" Target="../slideLayouts/slideLayout155.xml"/><Relationship Id="rId34" Type="http://schemas.openxmlformats.org/officeDocument/2006/relationships/slideLayout" Target="../slideLayouts/slideLayout168.xml"/><Relationship Id="rId42" Type="http://schemas.openxmlformats.org/officeDocument/2006/relationships/slideLayout" Target="../slideLayouts/slideLayout176.xml"/><Relationship Id="rId47" Type="http://schemas.openxmlformats.org/officeDocument/2006/relationships/slideLayout" Target="../slideLayouts/slideLayout181.xml"/><Relationship Id="rId50" Type="http://schemas.openxmlformats.org/officeDocument/2006/relationships/slideLayout" Target="../slideLayouts/slideLayout184.xml"/><Relationship Id="rId55" Type="http://schemas.openxmlformats.org/officeDocument/2006/relationships/tags" Target="../tags/tag4.xml"/><Relationship Id="rId7" Type="http://schemas.openxmlformats.org/officeDocument/2006/relationships/slideLayout" Target="../slideLayouts/slideLayout141.xml"/><Relationship Id="rId2" Type="http://schemas.openxmlformats.org/officeDocument/2006/relationships/slideLayout" Target="../slideLayouts/slideLayout136.xml"/><Relationship Id="rId16" Type="http://schemas.openxmlformats.org/officeDocument/2006/relationships/slideLayout" Target="../slideLayouts/slideLayout150.xml"/><Relationship Id="rId29" Type="http://schemas.openxmlformats.org/officeDocument/2006/relationships/slideLayout" Target="../slideLayouts/slideLayout163.xml"/><Relationship Id="rId11" Type="http://schemas.openxmlformats.org/officeDocument/2006/relationships/slideLayout" Target="../slideLayouts/slideLayout145.xml"/><Relationship Id="rId24" Type="http://schemas.openxmlformats.org/officeDocument/2006/relationships/slideLayout" Target="../slideLayouts/slideLayout158.xml"/><Relationship Id="rId32" Type="http://schemas.openxmlformats.org/officeDocument/2006/relationships/slideLayout" Target="../slideLayouts/slideLayout166.xml"/><Relationship Id="rId37" Type="http://schemas.openxmlformats.org/officeDocument/2006/relationships/slideLayout" Target="../slideLayouts/slideLayout171.xml"/><Relationship Id="rId40" Type="http://schemas.openxmlformats.org/officeDocument/2006/relationships/slideLayout" Target="../slideLayouts/slideLayout174.xml"/><Relationship Id="rId45" Type="http://schemas.openxmlformats.org/officeDocument/2006/relationships/slideLayout" Target="../slideLayouts/slideLayout179.xml"/><Relationship Id="rId53" Type="http://schemas.openxmlformats.org/officeDocument/2006/relationships/theme" Target="../theme/theme3.xml"/><Relationship Id="rId58" Type="http://schemas.openxmlformats.org/officeDocument/2006/relationships/image" Target="../media/image10.png"/><Relationship Id="rId5" Type="http://schemas.openxmlformats.org/officeDocument/2006/relationships/slideLayout" Target="../slideLayouts/slideLayout139.xml"/><Relationship Id="rId19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43.xml"/><Relationship Id="rId14" Type="http://schemas.openxmlformats.org/officeDocument/2006/relationships/slideLayout" Target="../slideLayouts/slideLayout148.xml"/><Relationship Id="rId22" Type="http://schemas.openxmlformats.org/officeDocument/2006/relationships/slideLayout" Target="../slideLayouts/slideLayout156.xml"/><Relationship Id="rId27" Type="http://schemas.openxmlformats.org/officeDocument/2006/relationships/slideLayout" Target="../slideLayouts/slideLayout161.xml"/><Relationship Id="rId30" Type="http://schemas.openxmlformats.org/officeDocument/2006/relationships/slideLayout" Target="../slideLayouts/slideLayout164.xml"/><Relationship Id="rId35" Type="http://schemas.openxmlformats.org/officeDocument/2006/relationships/slideLayout" Target="../slideLayouts/slideLayout169.xml"/><Relationship Id="rId43" Type="http://schemas.openxmlformats.org/officeDocument/2006/relationships/slideLayout" Target="../slideLayouts/slideLayout177.xml"/><Relationship Id="rId48" Type="http://schemas.openxmlformats.org/officeDocument/2006/relationships/slideLayout" Target="../slideLayouts/slideLayout182.xml"/><Relationship Id="rId56" Type="http://schemas.openxmlformats.org/officeDocument/2006/relationships/oleObject" Target="../embeddings/oleObject2.bin"/><Relationship Id="rId8" Type="http://schemas.openxmlformats.org/officeDocument/2006/relationships/slideLayout" Target="../slideLayouts/slideLayout142.xml"/><Relationship Id="rId51" Type="http://schemas.openxmlformats.org/officeDocument/2006/relationships/slideLayout" Target="../slideLayouts/slideLayout185.xml"/><Relationship Id="rId3" Type="http://schemas.openxmlformats.org/officeDocument/2006/relationships/slideLayout" Target="../slideLayouts/slideLayout137.xml"/><Relationship Id="rId12" Type="http://schemas.openxmlformats.org/officeDocument/2006/relationships/slideLayout" Target="../slideLayouts/slideLayout146.xml"/><Relationship Id="rId17" Type="http://schemas.openxmlformats.org/officeDocument/2006/relationships/slideLayout" Target="../slideLayouts/slideLayout151.xml"/><Relationship Id="rId25" Type="http://schemas.openxmlformats.org/officeDocument/2006/relationships/slideLayout" Target="../slideLayouts/slideLayout159.xml"/><Relationship Id="rId33" Type="http://schemas.openxmlformats.org/officeDocument/2006/relationships/slideLayout" Target="../slideLayouts/slideLayout167.xml"/><Relationship Id="rId38" Type="http://schemas.openxmlformats.org/officeDocument/2006/relationships/slideLayout" Target="../slideLayouts/slideLayout172.xml"/><Relationship Id="rId46" Type="http://schemas.openxmlformats.org/officeDocument/2006/relationships/slideLayout" Target="../slideLayouts/slideLayout180.xml"/><Relationship Id="rId20" Type="http://schemas.openxmlformats.org/officeDocument/2006/relationships/slideLayout" Target="../slideLayouts/slideLayout154.xml"/><Relationship Id="rId41" Type="http://schemas.openxmlformats.org/officeDocument/2006/relationships/slideLayout" Target="../slideLayouts/slideLayout175.xml"/><Relationship Id="rId54" Type="http://schemas.openxmlformats.org/officeDocument/2006/relationships/tags" Target="../tags/tag3.xml"/><Relationship Id="rId1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40.xml"/><Relationship Id="rId15" Type="http://schemas.openxmlformats.org/officeDocument/2006/relationships/slideLayout" Target="../slideLayouts/slideLayout149.xml"/><Relationship Id="rId23" Type="http://schemas.openxmlformats.org/officeDocument/2006/relationships/slideLayout" Target="../slideLayouts/slideLayout157.xml"/><Relationship Id="rId28" Type="http://schemas.openxmlformats.org/officeDocument/2006/relationships/slideLayout" Target="../slideLayouts/slideLayout162.xml"/><Relationship Id="rId36" Type="http://schemas.openxmlformats.org/officeDocument/2006/relationships/slideLayout" Target="../slideLayouts/slideLayout170.xml"/><Relationship Id="rId49" Type="http://schemas.openxmlformats.org/officeDocument/2006/relationships/slideLayout" Target="../slideLayouts/slideLayout183.xml"/><Relationship Id="rId57" Type="http://schemas.openxmlformats.org/officeDocument/2006/relationships/image" Target="../media/image9.emf"/><Relationship Id="rId10" Type="http://schemas.openxmlformats.org/officeDocument/2006/relationships/slideLayout" Target="../slideLayouts/slideLayout144.xml"/><Relationship Id="rId31" Type="http://schemas.openxmlformats.org/officeDocument/2006/relationships/slideLayout" Target="../slideLayouts/slideLayout165.xml"/><Relationship Id="rId44" Type="http://schemas.openxmlformats.org/officeDocument/2006/relationships/slideLayout" Target="../slideLayouts/slideLayout178.xml"/><Relationship Id="rId52" Type="http://schemas.openxmlformats.org/officeDocument/2006/relationships/slideLayout" Target="../slideLayouts/slideLayout1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2CD8DACC-DDA7-72FD-CD28-7F14B9F4B11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88"/>
            </p:custDataLst>
            <p:extLst>
              <p:ext uri="{D42A27DB-BD31-4B8C-83A1-F6EECF244321}">
                <p14:modId xmlns:p14="http://schemas.microsoft.com/office/powerpoint/2010/main" val="36778157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9" imgW="395" imgH="396" progId="TCLayout.ActiveDocument.1">
                  <p:embed/>
                </p:oleObj>
              </mc:Choice>
              <mc:Fallback>
                <p:oleObj name="think-cell Slide" r:id="rId89" imgW="395" imgH="396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CD8DACC-DDA7-72FD-CD28-7F14B9F4B11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0" name="Freeform 84"/>
          <p:cNvSpPr>
            <a:spLocks/>
          </p:cNvSpPr>
          <p:nvPr/>
        </p:nvSpPr>
        <p:spPr bwMode="auto">
          <a:xfrm flipH="1">
            <a:off x="10919884" y="6323014"/>
            <a:ext cx="465667" cy="534987"/>
          </a:xfrm>
          <a:custGeom>
            <a:avLst/>
            <a:gdLst>
              <a:gd name="T0" fmla="*/ 0 w 638"/>
              <a:gd name="T1" fmla="*/ 0 h 1194"/>
              <a:gd name="T2" fmla="*/ 38 w 638"/>
              <a:gd name="T3" fmla="*/ 110 h 1194"/>
              <a:gd name="T4" fmla="*/ 78 w 638"/>
              <a:gd name="T5" fmla="*/ 216 h 1194"/>
              <a:gd name="T6" fmla="*/ 106 w 638"/>
              <a:gd name="T7" fmla="*/ 304 h 1194"/>
              <a:gd name="T8" fmla="*/ 136 w 638"/>
              <a:gd name="T9" fmla="*/ 398 h 1194"/>
              <a:gd name="T10" fmla="*/ 164 w 638"/>
              <a:gd name="T11" fmla="*/ 506 h 1194"/>
              <a:gd name="T12" fmla="*/ 206 w 638"/>
              <a:gd name="T13" fmla="*/ 672 h 1194"/>
              <a:gd name="T14" fmla="*/ 236 w 638"/>
              <a:gd name="T15" fmla="*/ 788 h 1194"/>
              <a:gd name="T16" fmla="*/ 272 w 638"/>
              <a:gd name="T17" fmla="*/ 990 h 1194"/>
              <a:gd name="T18" fmla="*/ 286 w 638"/>
              <a:gd name="T19" fmla="*/ 1086 h 1194"/>
              <a:gd name="T20" fmla="*/ 302 w 638"/>
              <a:gd name="T21" fmla="*/ 1194 h 1194"/>
              <a:gd name="T22" fmla="*/ 638 w 638"/>
              <a:gd name="T23" fmla="*/ 1194 h 1194"/>
              <a:gd name="T24" fmla="*/ 624 w 638"/>
              <a:gd name="T25" fmla="*/ 1142 h 1194"/>
              <a:gd name="T26" fmla="*/ 598 w 638"/>
              <a:gd name="T27" fmla="*/ 1060 h 1194"/>
              <a:gd name="T28" fmla="*/ 572 w 638"/>
              <a:gd name="T29" fmla="*/ 980 h 1194"/>
              <a:gd name="T30" fmla="*/ 548 w 638"/>
              <a:gd name="T31" fmla="*/ 912 h 1194"/>
              <a:gd name="T32" fmla="*/ 494 w 638"/>
              <a:gd name="T33" fmla="*/ 784 h 1194"/>
              <a:gd name="T34" fmla="*/ 456 w 638"/>
              <a:gd name="T35" fmla="*/ 698 h 1194"/>
              <a:gd name="T36" fmla="*/ 424 w 638"/>
              <a:gd name="T37" fmla="*/ 626 h 1194"/>
              <a:gd name="T38" fmla="*/ 378 w 638"/>
              <a:gd name="T39" fmla="*/ 532 h 1194"/>
              <a:gd name="T40" fmla="*/ 340 w 638"/>
              <a:gd name="T41" fmla="*/ 470 h 1194"/>
              <a:gd name="T42" fmla="*/ 306 w 638"/>
              <a:gd name="T43" fmla="*/ 414 h 1194"/>
              <a:gd name="T44" fmla="*/ 268 w 638"/>
              <a:gd name="T45" fmla="*/ 342 h 1194"/>
              <a:gd name="T46" fmla="*/ 228 w 638"/>
              <a:gd name="T47" fmla="*/ 286 h 1194"/>
              <a:gd name="T48" fmla="*/ 174 w 638"/>
              <a:gd name="T49" fmla="*/ 210 h 1194"/>
              <a:gd name="T50" fmla="*/ 122 w 638"/>
              <a:gd name="T51" fmla="*/ 140 h 1194"/>
              <a:gd name="T52" fmla="*/ 58 w 638"/>
              <a:gd name="T53" fmla="*/ 52 h 1194"/>
              <a:gd name="T54" fmla="*/ 30 w 638"/>
              <a:gd name="T55" fmla="*/ 20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 sz="1600">
              <a:latin typeface="Arial" panose="020B0604020202020204" pitchFamily="34" charset="0"/>
            </a:endParaRPr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3377" y="511193"/>
            <a:ext cx="11642103" cy="39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77650" y="6278594"/>
            <a:ext cx="514350" cy="45685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000" b="0" smtClean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pPr algn="ctr">
              <a:defRPr/>
            </a:pPr>
            <a:fld id="{FD782E16-99D3-D743-B442-BEC2B47D5716}" type="slidenum">
              <a:rPr lang="en-US" smtClean="0"/>
              <a:pPr algn="ctr">
                <a:defRPr/>
              </a:pPr>
              <a:t>‹Nr.›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0719" y="6291604"/>
            <a:ext cx="1793683" cy="456855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9A1BD25-EE9D-411D-B4B8-82839C1D25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3600" y="1484314"/>
            <a:ext cx="11651956" cy="460850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9770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  <p:sldLayoutId id="2147483716" r:id="rId56"/>
    <p:sldLayoutId id="2147483717" r:id="rId57"/>
    <p:sldLayoutId id="2147483718" r:id="rId58"/>
    <p:sldLayoutId id="2147483719" r:id="rId59"/>
    <p:sldLayoutId id="2147483720" r:id="rId60"/>
    <p:sldLayoutId id="2147483721" r:id="rId61"/>
    <p:sldLayoutId id="2147483722" r:id="rId62"/>
    <p:sldLayoutId id="2147483723" r:id="rId63"/>
    <p:sldLayoutId id="2147483724" r:id="rId64"/>
    <p:sldLayoutId id="2147483725" r:id="rId65"/>
    <p:sldLayoutId id="2147483726" r:id="rId66"/>
    <p:sldLayoutId id="2147483727" r:id="rId67"/>
    <p:sldLayoutId id="2147483728" r:id="rId68"/>
    <p:sldLayoutId id="2147483729" r:id="rId69"/>
    <p:sldLayoutId id="2147483730" r:id="rId70"/>
    <p:sldLayoutId id="2147483731" r:id="rId71"/>
    <p:sldLayoutId id="2147483732" r:id="rId72"/>
    <p:sldLayoutId id="2147483733" r:id="rId73"/>
    <p:sldLayoutId id="2147483734" r:id="rId74"/>
    <p:sldLayoutId id="2147483735" r:id="rId75"/>
    <p:sldLayoutId id="2147483736" r:id="rId76"/>
    <p:sldLayoutId id="2147483737" r:id="rId77"/>
    <p:sldLayoutId id="2147483738" r:id="rId78"/>
    <p:sldLayoutId id="2147483739" r:id="rId79"/>
    <p:sldLayoutId id="2147483740" r:id="rId80"/>
    <p:sldLayoutId id="2147483741" r:id="rId81"/>
    <p:sldLayoutId id="2147483742" r:id="rId82"/>
    <p:sldLayoutId id="2147483743" r:id="rId83"/>
    <p:sldLayoutId id="2147483744" r:id="rId84"/>
    <p:sldLayoutId id="2147483745" r:id="rId85"/>
    <p:sldLayoutId id="2147483746" r:id="rId86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buFont typeface="Arial" charset="0"/>
        <a:defRPr sz="2200" b="1" cap="all" baseline="0">
          <a:solidFill>
            <a:schemeClr val="tx1"/>
          </a:solidFill>
          <a:latin typeface="+mj-lt"/>
          <a:ea typeface="ＭＳ Ｐゴシック" charset="0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marL="0" indent="0" algn="just" rtl="0" eaLnBrk="1" fontAlgn="base" hangingPunct="1">
        <a:lnSpc>
          <a:spcPct val="110000"/>
        </a:lnSpc>
        <a:spcBef>
          <a:spcPts val="600"/>
        </a:spcBef>
        <a:spcAft>
          <a:spcPts val="300"/>
        </a:spcAft>
        <a:buClr>
          <a:srgbClr val="404040"/>
        </a:buClr>
        <a:buNone/>
        <a:defRPr lang="en-US" sz="1200" kern="1200" dirty="0">
          <a:solidFill>
            <a:schemeClr val="tx2"/>
          </a:solidFill>
          <a:latin typeface="+mn-lt"/>
          <a:ea typeface="+mn-ea"/>
          <a:cs typeface="+mn-cs"/>
        </a:defRPr>
      </a:lvl1pPr>
      <a:lvl2pPr marL="270000" indent="-270000" algn="just" rtl="0" eaLnBrk="1" fontAlgn="base" hangingPunct="1">
        <a:lnSpc>
          <a:spcPct val="11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Char char="•"/>
        <a:defRPr lang="en-US" sz="1200" kern="1200" dirty="0">
          <a:solidFill>
            <a:schemeClr val="tx2"/>
          </a:solidFill>
          <a:latin typeface="+mn-lt"/>
          <a:ea typeface="+mn-ea"/>
          <a:cs typeface="+mn-cs"/>
        </a:defRPr>
      </a:lvl2pPr>
      <a:lvl3pPr marL="540000" indent="-270000" algn="just" rtl="0" eaLnBrk="1" fontAlgn="base" hangingPunct="1">
        <a:lnSpc>
          <a:spcPct val="110000"/>
        </a:lnSpc>
        <a:spcBef>
          <a:spcPts val="0"/>
        </a:spcBef>
        <a:spcAft>
          <a:spcPts val="300"/>
        </a:spcAft>
        <a:buClr>
          <a:schemeClr val="tx1"/>
        </a:buClr>
        <a:buFont typeface="Arial" charset="0"/>
        <a:buChar char="•"/>
        <a:defRPr lang="en-US" sz="1200" kern="1200" dirty="0">
          <a:solidFill>
            <a:schemeClr val="tx2"/>
          </a:solidFill>
          <a:latin typeface="+mn-lt"/>
          <a:ea typeface="+mn-ea"/>
          <a:cs typeface="+mn-cs"/>
        </a:defRPr>
      </a:lvl3pPr>
      <a:lvl4pPr marL="810000" indent="-270000" algn="just" rtl="0" eaLnBrk="1" fontAlgn="base" hangingPunct="1">
        <a:lnSpc>
          <a:spcPct val="11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Char char="•"/>
        <a:defRPr lang="en-US" sz="1200" kern="1200" dirty="0">
          <a:solidFill>
            <a:schemeClr val="tx2"/>
          </a:solidFill>
          <a:latin typeface="+mn-lt"/>
          <a:ea typeface="+mn-ea"/>
          <a:cs typeface="+mn-cs"/>
        </a:defRPr>
      </a:lvl4pPr>
      <a:lvl5pPr marL="0" indent="0" algn="just" defTabSz="893763" rtl="0" eaLnBrk="1" fontAlgn="base" hangingPunct="1">
        <a:lnSpc>
          <a:spcPct val="110000"/>
        </a:lnSpc>
        <a:spcBef>
          <a:spcPts val="1200"/>
        </a:spcBef>
        <a:spcAft>
          <a:spcPts val="300"/>
        </a:spcAft>
        <a:buClr>
          <a:srgbClr val="595959"/>
        </a:buClr>
        <a:buFont typeface="Wingdings" panose="05000000000000000000" pitchFamily="2" charset="2"/>
        <a:buNone/>
        <a:defRPr lang="en-US" sz="1200" b="1" kern="1200" dirty="0">
          <a:solidFill>
            <a:schemeClr val="bg2"/>
          </a:solidFill>
          <a:latin typeface="+mn-lt"/>
          <a:ea typeface="+mn-ea"/>
          <a:cs typeface="+mn-cs"/>
        </a:defRPr>
      </a:lvl5pPr>
      <a:lvl6pPr marL="315450" indent="-171450" algn="just" rtl="0" eaLnBrk="1" fontAlgn="base" hangingPunct="1">
        <a:lnSpc>
          <a:spcPct val="150000"/>
        </a:lnSpc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Wingdings" panose="05000000000000000000" pitchFamily="2" charset="2"/>
        <a:buChar char="§"/>
        <a:defRPr sz="1200">
          <a:solidFill>
            <a:srgbClr val="262626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3838">
          <p15:clr>
            <a:srgbClr val="F26B43"/>
          </p15:clr>
        </p15:guide>
        <p15:guide id="3" pos="3704">
          <p15:clr>
            <a:srgbClr val="F26B43"/>
          </p15:clr>
        </p15:guide>
        <p15:guide id="4" pos="3976">
          <p15:clr>
            <a:srgbClr val="F26B43"/>
          </p15:clr>
        </p15:guide>
        <p15:guide id="5" pos="166">
          <p15:clr>
            <a:srgbClr val="F26B43"/>
          </p15:clr>
        </p15:guide>
        <p15:guide id="6" pos="7514">
          <p15:clr>
            <a:srgbClr val="F26B43"/>
          </p15:clr>
        </p15:guide>
        <p15:guide id="7" orient="horz" pos="935">
          <p15:clr>
            <a:srgbClr val="F26B43"/>
          </p15:clr>
        </p15:guide>
        <p15:guide id="8" orient="horz" pos="799">
          <p15:clr>
            <a:srgbClr val="F26B43"/>
          </p15:clr>
        </p15:guide>
        <p15:guide id="9" orient="horz" pos="572">
          <p15:clr>
            <a:srgbClr val="F26B43"/>
          </p15:clr>
        </p15:guide>
        <p15:guide id="10" orient="horz" pos="323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reeform 84"/>
          <p:cNvSpPr>
            <a:spLocks/>
          </p:cNvSpPr>
          <p:nvPr/>
        </p:nvSpPr>
        <p:spPr bwMode="auto">
          <a:xfrm flipH="1">
            <a:off x="10919884" y="6323014"/>
            <a:ext cx="465667" cy="534987"/>
          </a:xfrm>
          <a:custGeom>
            <a:avLst/>
            <a:gdLst>
              <a:gd name="T0" fmla="*/ 0 w 638"/>
              <a:gd name="T1" fmla="*/ 0 h 1194"/>
              <a:gd name="T2" fmla="*/ 38 w 638"/>
              <a:gd name="T3" fmla="*/ 110 h 1194"/>
              <a:gd name="T4" fmla="*/ 78 w 638"/>
              <a:gd name="T5" fmla="*/ 216 h 1194"/>
              <a:gd name="T6" fmla="*/ 106 w 638"/>
              <a:gd name="T7" fmla="*/ 304 h 1194"/>
              <a:gd name="T8" fmla="*/ 136 w 638"/>
              <a:gd name="T9" fmla="*/ 398 h 1194"/>
              <a:gd name="T10" fmla="*/ 164 w 638"/>
              <a:gd name="T11" fmla="*/ 506 h 1194"/>
              <a:gd name="T12" fmla="*/ 206 w 638"/>
              <a:gd name="T13" fmla="*/ 672 h 1194"/>
              <a:gd name="T14" fmla="*/ 236 w 638"/>
              <a:gd name="T15" fmla="*/ 788 h 1194"/>
              <a:gd name="T16" fmla="*/ 272 w 638"/>
              <a:gd name="T17" fmla="*/ 990 h 1194"/>
              <a:gd name="T18" fmla="*/ 286 w 638"/>
              <a:gd name="T19" fmla="*/ 1086 h 1194"/>
              <a:gd name="T20" fmla="*/ 302 w 638"/>
              <a:gd name="T21" fmla="*/ 1194 h 1194"/>
              <a:gd name="T22" fmla="*/ 638 w 638"/>
              <a:gd name="T23" fmla="*/ 1194 h 1194"/>
              <a:gd name="T24" fmla="*/ 624 w 638"/>
              <a:gd name="T25" fmla="*/ 1142 h 1194"/>
              <a:gd name="T26" fmla="*/ 598 w 638"/>
              <a:gd name="T27" fmla="*/ 1060 h 1194"/>
              <a:gd name="T28" fmla="*/ 572 w 638"/>
              <a:gd name="T29" fmla="*/ 980 h 1194"/>
              <a:gd name="T30" fmla="*/ 548 w 638"/>
              <a:gd name="T31" fmla="*/ 912 h 1194"/>
              <a:gd name="T32" fmla="*/ 494 w 638"/>
              <a:gd name="T33" fmla="*/ 784 h 1194"/>
              <a:gd name="T34" fmla="*/ 456 w 638"/>
              <a:gd name="T35" fmla="*/ 698 h 1194"/>
              <a:gd name="T36" fmla="*/ 424 w 638"/>
              <a:gd name="T37" fmla="*/ 626 h 1194"/>
              <a:gd name="T38" fmla="*/ 378 w 638"/>
              <a:gd name="T39" fmla="*/ 532 h 1194"/>
              <a:gd name="T40" fmla="*/ 340 w 638"/>
              <a:gd name="T41" fmla="*/ 470 h 1194"/>
              <a:gd name="T42" fmla="*/ 306 w 638"/>
              <a:gd name="T43" fmla="*/ 414 h 1194"/>
              <a:gd name="T44" fmla="*/ 268 w 638"/>
              <a:gd name="T45" fmla="*/ 342 h 1194"/>
              <a:gd name="T46" fmla="*/ 228 w 638"/>
              <a:gd name="T47" fmla="*/ 286 h 1194"/>
              <a:gd name="T48" fmla="*/ 174 w 638"/>
              <a:gd name="T49" fmla="*/ 210 h 1194"/>
              <a:gd name="T50" fmla="*/ 122 w 638"/>
              <a:gd name="T51" fmla="*/ 140 h 1194"/>
              <a:gd name="T52" fmla="*/ 58 w 638"/>
              <a:gd name="T53" fmla="*/ 52 h 1194"/>
              <a:gd name="T54" fmla="*/ 30 w 638"/>
              <a:gd name="T55" fmla="*/ 20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 sz="1600"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0719" y="6281513"/>
            <a:ext cx="1793683" cy="456855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9A1BD25-EE9D-411D-B4B8-82839C1D25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3600" y="1484314"/>
            <a:ext cx="11651956" cy="460850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2E33C8-4FE8-48D1-86BC-9D230DE03303}"/>
              </a:ext>
            </a:extLst>
          </p:cNvPr>
          <p:cNvSpPr txBox="1">
            <a:spLocks/>
          </p:cNvSpPr>
          <p:nvPr userDrawn="1"/>
        </p:nvSpPr>
        <p:spPr>
          <a:xfrm>
            <a:off x="11677650" y="6281513"/>
            <a:ext cx="514350" cy="45685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1000" b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fld id="{67D83315-7BC6-4D5B-80D9-7EBDFB1B777E}" type="slidenum">
              <a:rPr lang="en-GB" smtClean="0"/>
              <a:pPr lvl="0"/>
              <a:t>‹Nr.›</a:t>
            </a:fld>
            <a:endParaRPr lang="en-GB"/>
          </a:p>
        </p:txBody>
      </p:sp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E38F8C42-8412-41FB-B454-E41BD36CA116}"/>
              </a:ext>
            </a:extLst>
          </p:cNvPr>
          <p:cNvSpPr>
            <a:spLocks noGrp="1"/>
          </p:cNvSpPr>
          <p:nvPr>
            <p:ph type="title"/>
            <p:custDataLst>
              <p:tags r:id="rId50"/>
            </p:custDataLst>
          </p:nvPr>
        </p:nvSpPr>
        <p:spPr bwMode="auto">
          <a:xfrm>
            <a:off x="273377" y="511193"/>
            <a:ext cx="11642103" cy="39305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5019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1" r:id="rId14"/>
    <p:sldLayoutId id="2147483762" r:id="rId15"/>
    <p:sldLayoutId id="2147483763" r:id="rId16"/>
    <p:sldLayoutId id="2147483764" r:id="rId17"/>
    <p:sldLayoutId id="2147483765" r:id="rId18"/>
    <p:sldLayoutId id="2147483766" r:id="rId19"/>
    <p:sldLayoutId id="2147483767" r:id="rId20"/>
    <p:sldLayoutId id="2147483768" r:id="rId21"/>
    <p:sldLayoutId id="2147483769" r:id="rId22"/>
    <p:sldLayoutId id="2147483770" r:id="rId23"/>
    <p:sldLayoutId id="2147483771" r:id="rId24"/>
    <p:sldLayoutId id="2147483772" r:id="rId25"/>
    <p:sldLayoutId id="2147483773" r:id="rId26"/>
    <p:sldLayoutId id="2147483774" r:id="rId27"/>
    <p:sldLayoutId id="2147483775" r:id="rId28"/>
    <p:sldLayoutId id="2147483776" r:id="rId29"/>
    <p:sldLayoutId id="2147483777" r:id="rId30"/>
    <p:sldLayoutId id="2147483778" r:id="rId31"/>
    <p:sldLayoutId id="2147483779" r:id="rId32"/>
    <p:sldLayoutId id="2147483780" r:id="rId33"/>
    <p:sldLayoutId id="2147483781" r:id="rId34"/>
    <p:sldLayoutId id="2147483782" r:id="rId35"/>
    <p:sldLayoutId id="2147483783" r:id="rId36"/>
    <p:sldLayoutId id="2147483784" r:id="rId37"/>
    <p:sldLayoutId id="2147483785" r:id="rId38"/>
    <p:sldLayoutId id="2147483786" r:id="rId39"/>
    <p:sldLayoutId id="2147483787" r:id="rId40"/>
    <p:sldLayoutId id="2147483788" r:id="rId41"/>
    <p:sldLayoutId id="2147483789" r:id="rId42"/>
    <p:sldLayoutId id="2147483790" r:id="rId43"/>
    <p:sldLayoutId id="2147483791" r:id="rId44"/>
    <p:sldLayoutId id="2147483792" r:id="rId45"/>
    <p:sldLayoutId id="2147483793" r:id="rId46"/>
    <p:sldLayoutId id="2147483794" r:id="rId47"/>
    <p:sldLayoutId id="2147483795" r:id="rId48"/>
  </p:sldLayoutIdLst>
  <p:hf sldNum="0" hdr="0" ftr="0" dt="0"/>
  <p:txStyles>
    <p:titleStyle>
      <a:lvl1pPr marL="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Font typeface="Arial" charset="0"/>
        <a:defRPr kumimoji="0" sz="2200" b="1" i="0" u="none" cap="all" baseline="0">
          <a:solidFill>
            <a:srgbClr val="002345"/>
          </a:solidFill>
          <a:latin typeface="Arial" panose="020B0604020202020204" pitchFamily="34" charset="0"/>
          <a:ea typeface="ＭＳ Ｐゴシック" charset="0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marL="0" indent="0" algn="just" rtl="0" eaLnBrk="1" fontAlgn="base" hangingPunct="1">
        <a:lnSpc>
          <a:spcPct val="110000"/>
        </a:lnSpc>
        <a:spcBef>
          <a:spcPts val="600"/>
        </a:spcBef>
        <a:spcAft>
          <a:spcPts val="300"/>
        </a:spcAft>
        <a:buClr>
          <a:srgbClr val="404040"/>
        </a:buClr>
        <a:buNone/>
        <a:defRPr lang="en-US" sz="1200" kern="1200" dirty="0">
          <a:solidFill>
            <a:schemeClr val="tx2"/>
          </a:solidFill>
          <a:latin typeface="+mn-lt"/>
          <a:ea typeface="+mn-ea"/>
          <a:cs typeface="+mn-cs"/>
        </a:defRPr>
      </a:lvl1pPr>
      <a:lvl2pPr marL="270000" indent="-270000" algn="just" rtl="0" eaLnBrk="1" fontAlgn="base" hangingPunct="1">
        <a:lnSpc>
          <a:spcPct val="110000"/>
        </a:lnSpc>
        <a:spcBef>
          <a:spcPts val="0"/>
        </a:spcBef>
        <a:spcAft>
          <a:spcPts val="300"/>
        </a:spcAft>
        <a:buClr>
          <a:schemeClr val="tx1"/>
        </a:buClr>
        <a:buFont typeface="Wingdings" panose="05000000000000000000" pitchFamily="2" charset="2"/>
        <a:buChar char="§"/>
        <a:defRPr lang="en-US" sz="1200" kern="1200" dirty="0">
          <a:solidFill>
            <a:schemeClr val="tx2"/>
          </a:solidFill>
          <a:latin typeface="+mn-lt"/>
          <a:ea typeface="+mn-ea"/>
          <a:cs typeface="+mn-cs"/>
        </a:defRPr>
      </a:lvl2pPr>
      <a:lvl3pPr marL="540000" indent="-270000" algn="just" rtl="0" eaLnBrk="1" fontAlgn="base" hangingPunct="1">
        <a:lnSpc>
          <a:spcPct val="11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Char char="‒"/>
        <a:defRPr lang="en-US" sz="1200" kern="1200" dirty="0">
          <a:solidFill>
            <a:schemeClr val="tx2"/>
          </a:solidFill>
          <a:latin typeface="+mn-lt"/>
          <a:ea typeface="+mn-ea"/>
          <a:cs typeface="+mn-cs"/>
        </a:defRPr>
      </a:lvl3pPr>
      <a:lvl4pPr marL="810000" indent="-270000" algn="just" rtl="0" eaLnBrk="1" fontAlgn="base" hangingPunct="1">
        <a:lnSpc>
          <a:spcPct val="11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Char char="•"/>
        <a:defRPr lang="en-US" sz="1200" kern="1200" dirty="0">
          <a:solidFill>
            <a:schemeClr val="tx2"/>
          </a:solidFill>
          <a:latin typeface="+mn-lt"/>
          <a:ea typeface="+mn-ea"/>
          <a:cs typeface="+mn-cs"/>
        </a:defRPr>
      </a:lvl4pPr>
      <a:lvl5pPr marL="0" indent="0" algn="just" defTabSz="893763" rtl="0" eaLnBrk="1" fontAlgn="base" hangingPunct="1">
        <a:lnSpc>
          <a:spcPct val="110000"/>
        </a:lnSpc>
        <a:spcBef>
          <a:spcPts val="1200"/>
        </a:spcBef>
        <a:spcAft>
          <a:spcPts val="300"/>
        </a:spcAft>
        <a:buClr>
          <a:srgbClr val="595959"/>
        </a:buClr>
        <a:buFont typeface="Wingdings" panose="05000000000000000000" pitchFamily="2" charset="2"/>
        <a:buNone/>
        <a:defRPr lang="en-US" sz="1200" b="1" kern="1200" dirty="0">
          <a:solidFill>
            <a:schemeClr val="bg2"/>
          </a:solidFill>
          <a:latin typeface="+mn-lt"/>
          <a:ea typeface="+mn-ea"/>
          <a:cs typeface="+mn-cs"/>
        </a:defRPr>
      </a:lvl5pPr>
      <a:lvl6pPr marL="315450" indent="-171450" algn="just" rtl="0" eaLnBrk="1" fontAlgn="base" hangingPunct="1">
        <a:lnSpc>
          <a:spcPct val="150000"/>
        </a:lnSpc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Wingdings" panose="05000000000000000000" pitchFamily="2" charset="2"/>
        <a:buChar char="§"/>
        <a:defRPr sz="1200">
          <a:solidFill>
            <a:srgbClr val="262626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3838">
          <p15:clr>
            <a:srgbClr val="F26B43"/>
          </p15:clr>
        </p15:guide>
        <p15:guide id="3" pos="3704">
          <p15:clr>
            <a:srgbClr val="F26B43"/>
          </p15:clr>
        </p15:guide>
        <p15:guide id="4" pos="3976">
          <p15:clr>
            <a:srgbClr val="F26B43"/>
          </p15:clr>
        </p15:guide>
        <p15:guide id="5" pos="166">
          <p15:clr>
            <a:srgbClr val="F26B43"/>
          </p15:clr>
        </p15:guide>
        <p15:guide id="6" pos="7514">
          <p15:clr>
            <a:srgbClr val="F26B43"/>
          </p15:clr>
        </p15:guide>
        <p15:guide id="7" orient="horz" pos="935">
          <p15:clr>
            <a:srgbClr val="F26B43"/>
          </p15:clr>
        </p15:guide>
        <p15:guide id="8" orient="horz" pos="799">
          <p15:clr>
            <a:srgbClr val="F26B43"/>
          </p15:clr>
        </p15:guide>
        <p15:guide id="9" orient="horz" pos="572">
          <p15:clr>
            <a:srgbClr val="F26B43"/>
          </p15:clr>
        </p15:guide>
        <p15:guide id="10" orient="horz" pos="323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2635097B-822E-4A29-B502-947A0646022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54"/>
            </p:custDataLst>
            <p:extLst>
              <p:ext uri="{D42A27DB-BD31-4B8C-83A1-F6EECF244321}">
                <p14:modId xmlns:p14="http://schemas.microsoft.com/office/powerpoint/2010/main" val="201665065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6" imgW="395" imgH="394" progId="TCLayout.ActiveDocument.1">
                  <p:embed/>
                </p:oleObj>
              </mc:Choice>
              <mc:Fallback>
                <p:oleObj name="think-cell Slide" r:id="rId56" imgW="395" imgH="394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2635097B-822E-4A29-B502-947A0646022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0" name="Freeform 84"/>
          <p:cNvSpPr>
            <a:spLocks/>
          </p:cNvSpPr>
          <p:nvPr/>
        </p:nvSpPr>
        <p:spPr bwMode="auto">
          <a:xfrm flipH="1">
            <a:off x="10919884" y="6323014"/>
            <a:ext cx="465667" cy="534987"/>
          </a:xfrm>
          <a:custGeom>
            <a:avLst/>
            <a:gdLst>
              <a:gd name="T0" fmla="*/ 0 w 638"/>
              <a:gd name="T1" fmla="*/ 0 h 1194"/>
              <a:gd name="T2" fmla="*/ 38 w 638"/>
              <a:gd name="T3" fmla="*/ 110 h 1194"/>
              <a:gd name="T4" fmla="*/ 78 w 638"/>
              <a:gd name="T5" fmla="*/ 216 h 1194"/>
              <a:gd name="T6" fmla="*/ 106 w 638"/>
              <a:gd name="T7" fmla="*/ 304 h 1194"/>
              <a:gd name="T8" fmla="*/ 136 w 638"/>
              <a:gd name="T9" fmla="*/ 398 h 1194"/>
              <a:gd name="T10" fmla="*/ 164 w 638"/>
              <a:gd name="T11" fmla="*/ 506 h 1194"/>
              <a:gd name="T12" fmla="*/ 206 w 638"/>
              <a:gd name="T13" fmla="*/ 672 h 1194"/>
              <a:gd name="T14" fmla="*/ 236 w 638"/>
              <a:gd name="T15" fmla="*/ 788 h 1194"/>
              <a:gd name="T16" fmla="*/ 272 w 638"/>
              <a:gd name="T17" fmla="*/ 990 h 1194"/>
              <a:gd name="T18" fmla="*/ 286 w 638"/>
              <a:gd name="T19" fmla="*/ 1086 h 1194"/>
              <a:gd name="T20" fmla="*/ 302 w 638"/>
              <a:gd name="T21" fmla="*/ 1194 h 1194"/>
              <a:gd name="T22" fmla="*/ 638 w 638"/>
              <a:gd name="T23" fmla="*/ 1194 h 1194"/>
              <a:gd name="T24" fmla="*/ 624 w 638"/>
              <a:gd name="T25" fmla="*/ 1142 h 1194"/>
              <a:gd name="T26" fmla="*/ 598 w 638"/>
              <a:gd name="T27" fmla="*/ 1060 h 1194"/>
              <a:gd name="T28" fmla="*/ 572 w 638"/>
              <a:gd name="T29" fmla="*/ 980 h 1194"/>
              <a:gd name="T30" fmla="*/ 548 w 638"/>
              <a:gd name="T31" fmla="*/ 912 h 1194"/>
              <a:gd name="T32" fmla="*/ 494 w 638"/>
              <a:gd name="T33" fmla="*/ 784 h 1194"/>
              <a:gd name="T34" fmla="*/ 456 w 638"/>
              <a:gd name="T35" fmla="*/ 698 h 1194"/>
              <a:gd name="T36" fmla="*/ 424 w 638"/>
              <a:gd name="T37" fmla="*/ 626 h 1194"/>
              <a:gd name="T38" fmla="*/ 378 w 638"/>
              <a:gd name="T39" fmla="*/ 532 h 1194"/>
              <a:gd name="T40" fmla="*/ 340 w 638"/>
              <a:gd name="T41" fmla="*/ 470 h 1194"/>
              <a:gd name="T42" fmla="*/ 306 w 638"/>
              <a:gd name="T43" fmla="*/ 414 h 1194"/>
              <a:gd name="T44" fmla="*/ 268 w 638"/>
              <a:gd name="T45" fmla="*/ 342 h 1194"/>
              <a:gd name="T46" fmla="*/ 228 w 638"/>
              <a:gd name="T47" fmla="*/ 286 h 1194"/>
              <a:gd name="T48" fmla="*/ 174 w 638"/>
              <a:gd name="T49" fmla="*/ 210 h 1194"/>
              <a:gd name="T50" fmla="*/ 122 w 638"/>
              <a:gd name="T51" fmla="*/ 140 h 1194"/>
              <a:gd name="T52" fmla="*/ 58 w 638"/>
              <a:gd name="T53" fmla="*/ 52 h 1194"/>
              <a:gd name="T54" fmla="*/ 30 w 638"/>
              <a:gd name="T55" fmla="*/ 20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 sz="1600"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0719" y="6281513"/>
            <a:ext cx="1793683" cy="456855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9A1BD25-EE9D-411D-B4B8-82839C1D25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3600" y="1484314"/>
            <a:ext cx="11651956" cy="460850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2E33C8-4FE8-48D1-86BC-9D230DE03303}"/>
              </a:ext>
            </a:extLst>
          </p:cNvPr>
          <p:cNvSpPr txBox="1">
            <a:spLocks/>
          </p:cNvSpPr>
          <p:nvPr userDrawn="1"/>
        </p:nvSpPr>
        <p:spPr>
          <a:xfrm>
            <a:off x="11677650" y="6281513"/>
            <a:ext cx="514350" cy="45685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1000" b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fld id="{67D83315-7BC6-4D5B-80D9-7EBDFB1B777E}" type="slidenum">
              <a:rPr lang="en-GB" smtClean="0"/>
              <a:pPr lvl="0"/>
              <a:t>‹Nr.›</a:t>
            </a:fld>
            <a:endParaRPr lang="en-GB"/>
          </a:p>
        </p:txBody>
      </p:sp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E38F8C42-8412-41FB-B454-E41BD36CA116}"/>
              </a:ext>
            </a:extLst>
          </p:cNvPr>
          <p:cNvSpPr>
            <a:spLocks noGrp="1"/>
          </p:cNvSpPr>
          <p:nvPr>
            <p:ph type="title"/>
            <p:custDataLst>
              <p:tags r:id="rId55"/>
            </p:custDataLst>
          </p:nvPr>
        </p:nvSpPr>
        <p:spPr bwMode="auto">
          <a:xfrm>
            <a:off x="273377" y="511193"/>
            <a:ext cx="11642103" cy="39305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795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  <p:sldLayoutId id="2147483810" r:id="rId14"/>
    <p:sldLayoutId id="2147483811" r:id="rId15"/>
    <p:sldLayoutId id="2147483812" r:id="rId16"/>
    <p:sldLayoutId id="2147483813" r:id="rId17"/>
    <p:sldLayoutId id="2147483814" r:id="rId18"/>
    <p:sldLayoutId id="2147483815" r:id="rId19"/>
    <p:sldLayoutId id="2147483816" r:id="rId20"/>
    <p:sldLayoutId id="2147483817" r:id="rId21"/>
    <p:sldLayoutId id="2147483818" r:id="rId22"/>
    <p:sldLayoutId id="2147483819" r:id="rId23"/>
    <p:sldLayoutId id="2147483820" r:id="rId24"/>
    <p:sldLayoutId id="2147483821" r:id="rId25"/>
    <p:sldLayoutId id="2147483822" r:id="rId26"/>
    <p:sldLayoutId id="2147483823" r:id="rId27"/>
    <p:sldLayoutId id="2147483824" r:id="rId28"/>
    <p:sldLayoutId id="2147483825" r:id="rId29"/>
    <p:sldLayoutId id="2147483826" r:id="rId30"/>
    <p:sldLayoutId id="2147483827" r:id="rId31"/>
    <p:sldLayoutId id="2147483828" r:id="rId32"/>
    <p:sldLayoutId id="2147483829" r:id="rId33"/>
    <p:sldLayoutId id="2147483830" r:id="rId34"/>
    <p:sldLayoutId id="2147483831" r:id="rId35"/>
    <p:sldLayoutId id="2147483832" r:id="rId36"/>
    <p:sldLayoutId id="2147483833" r:id="rId37"/>
    <p:sldLayoutId id="2147483834" r:id="rId38"/>
    <p:sldLayoutId id="2147483835" r:id="rId39"/>
    <p:sldLayoutId id="2147483836" r:id="rId40"/>
    <p:sldLayoutId id="2147483837" r:id="rId41"/>
    <p:sldLayoutId id="2147483838" r:id="rId42"/>
    <p:sldLayoutId id="2147483839" r:id="rId43"/>
    <p:sldLayoutId id="2147483840" r:id="rId44"/>
    <p:sldLayoutId id="2147483841" r:id="rId45"/>
    <p:sldLayoutId id="2147483842" r:id="rId46"/>
    <p:sldLayoutId id="2147483843" r:id="rId47"/>
    <p:sldLayoutId id="2147483844" r:id="rId48"/>
    <p:sldLayoutId id="2147483845" r:id="rId49"/>
    <p:sldLayoutId id="2147483846" r:id="rId50"/>
    <p:sldLayoutId id="2147483847" r:id="rId51"/>
    <p:sldLayoutId id="2147483848" r:id="rId52"/>
  </p:sldLayoutIdLst>
  <p:hf sldNum="0" hdr="0" ftr="0" dt="0"/>
  <p:txStyles>
    <p:titleStyle>
      <a:lvl1pPr marL="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Font typeface="Arial" charset="0"/>
        <a:defRPr kumimoji="0" sz="2200" b="1" i="0" u="none" cap="all" baseline="0">
          <a:solidFill>
            <a:srgbClr val="002345"/>
          </a:solidFill>
          <a:latin typeface="Arial" panose="020B0604020202020204" pitchFamily="34" charset="0"/>
          <a:ea typeface="ＭＳ Ｐゴシック" charset="0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marL="0" indent="0" algn="just" rtl="0" eaLnBrk="1" fontAlgn="base" hangingPunct="1">
        <a:lnSpc>
          <a:spcPct val="110000"/>
        </a:lnSpc>
        <a:spcBef>
          <a:spcPts val="600"/>
        </a:spcBef>
        <a:spcAft>
          <a:spcPts val="300"/>
        </a:spcAft>
        <a:buClr>
          <a:srgbClr val="404040"/>
        </a:buClr>
        <a:buNone/>
        <a:defRPr lang="en-US" sz="1200" kern="1200" dirty="0">
          <a:solidFill>
            <a:schemeClr val="tx2"/>
          </a:solidFill>
          <a:latin typeface="+mn-lt"/>
          <a:ea typeface="+mn-ea"/>
          <a:cs typeface="+mn-cs"/>
        </a:defRPr>
      </a:lvl1pPr>
      <a:lvl2pPr marL="270000" indent="-270000" algn="just" rtl="0" eaLnBrk="1" fontAlgn="base" hangingPunct="1">
        <a:lnSpc>
          <a:spcPct val="110000"/>
        </a:lnSpc>
        <a:spcBef>
          <a:spcPts val="0"/>
        </a:spcBef>
        <a:spcAft>
          <a:spcPts val="300"/>
        </a:spcAft>
        <a:buClr>
          <a:schemeClr val="tx1"/>
        </a:buClr>
        <a:buFont typeface="Wingdings" panose="05000000000000000000" pitchFamily="2" charset="2"/>
        <a:buChar char="§"/>
        <a:defRPr lang="en-US" sz="1200" kern="1200" dirty="0">
          <a:solidFill>
            <a:schemeClr val="tx2"/>
          </a:solidFill>
          <a:latin typeface="+mn-lt"/>
          <a:ea typeface="+mn-ea"/>
          <a:cs typeface="+mn-cs"/>
        </a:defRPr>
      </a:lvl2pPr>
      <a:lvl3pPr marL="540000" indent="-270000" algn="just" rtl="0" eaLnBrk="1" fontAlgn="base" hangingPunct="1">
        <a:lnSpc>
          <a:spcPct val="11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Char char="‒"/>
        <a:defRPr lang="en-US" sz="1200" kern="1200" dirty="0">
          <a:solidFill>
            <a:schemeClr val="tx2"/>
          </a:solidFill>
          <a:latin typeface="+mn-lt"/>
          <a:ea typeface="+mn-ea"/>
          <a:cs typeface="+mn-cs"/>
        </a:defRPr>
      </a:lvl3pPr>
      <a:lvl4pPr marL="810000" indent="-270000" algn="just" rtl="0" eaLnBrk="1" fontAlgn="base" hangingPunct="1">
        <a:lnSpc>
          <a:spcPct val="11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Char char="•"/>
        <a:defRPr lang="en-US" sz="1200" kern="1200" dirty="0">
          <a:solidFill>
            <a:schemeClr val="tx2"/>
          </a:solidFill>
          <a:latin typeface="+mn-lt"/>
          <a:ea typeface="+mn-ea"/>
          <a:cs typeface="+mn-cs"/>
        </a:defRPr>
      </a:lvl4pPr>
      <a:lvl5pPr marL="0" indent="0" algn="just" defTabSz="893763" rtl="0" eaLnBrk="1" fontAlgn="base" hangingPunct="1">
        <a:lnSpc>
          <a:spcPct val="110000"/>
        </a:lnSpc>
        <a:spcBef>
          <a:spcPts val="1200"/>
        </a:spcBef>
        <a:spcAft>
          <a:spcPts val="300"/>
        </a:spcAft>
        <a:buClr>
          <a:srgbClr val="595959"/>
        </a:buClr>
        <a:buFont typeface="Wingdings" panose="05000000000000000000" pitchFamily="2" charset="2"/>
        <a:buNone/>
        <a:defRPr lang="en-US" sz="1200" b="1" kern="1200" dirty="0">
          <a:solidFill>
            <a:schemeClr val="bg2"/>
          </a:solidFill>
          <a:latin typeface="+mn-lt"/>
          <a:ea typeface="+mn-ea"/>
          <a:cs typeface="+mn-cs"/>
        </a:defRPr>
      </a:lvl5pPr>
      <a:lvl6pPr marL="315450" indent="-171450" algn="just" rtl="0" eaLnBrk="1" fontAlgn="base" hangingPunct="1">
        <a:lnSpc>
          <a:spcPct val="150000"/>
        </a:lnSpc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Wingdings" panose="05000000000000000000" pitchFamily="2" charset="2"/>
        <a:buChar char="§"/>
        <a:defRPr sz="1200">
          <a:solidFill>
            <a:srgbClr val="262626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3838">
          <p15:clr>
            <a:srgbClr val="F26B43"/>
          </p15:clr>
        </p15:guide>
        <p15:guide id="3" pos="3704">
          <p15:clr>
            <a:srgbClr val="F26B43"/>
          </p15:clr>
        </p15:guide>
        <p15:guide id="4" pos="3976">
          <p15:clr>
            <a:srgbClr val="F26B43"/>
          </p15:clr>
        </p15:guide>
        <p15:guide id="5" pos="166">
          <p15:clr>
            <a:srgbClr val="F26B43"/>
          </p15:clr>
        </p15:guide>
        <p15:guide id="6" pos="7514">
          <p15:clr>
            <a:srgbClr val="F26B43"/>
          </p15:clr>
        </p15:guide>
        <p15:guide id="7" orient="horz" pos="935">
          <p15:clr>
            <a:srgbClr val="F26B43"/>
          </p15:clr>
        </p15:guide>
        <p15:guide id="8" orient="horz" pos="799">
          <p15:clr>
            <a:srgbClr val="F26B43"/>
          </p15:clr>
        </p15:guide>
        <p15:guide id="9" orient="horz" pos="572">
          <p15:clr>
            <a:srgbClr val="F26B43"/>
          </p15:clr>
        </p15:guide>
        <p15:guide id="10" orient="horz" pos="32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76.xml"/><Relationship Id="rId1" Type="http://schemas.openxmlformats.org/officeDocument/2006/relationships/tags" Target="../tags/tag5.xml"/><Relationship Id="rId6" Type="http://schemas.openxmlformats.org/officeDocument/2006/relationships/image" Target="../media/image19.png"/><Relationship Id="rId5" Type="http://schemas.openxmlformats.org/officeDocument/2006/relationships/image" Target="../media/image9.emf"/><Relationship Id="rId4" Type="http://schemas.openxmlformats.org/officeDocument/2006/relationships/oleObject" Target="../embeddings/oleObject3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13" Type="http://schemas.openxmlformats.org/officeDocument/2006/relationships/image" Target="../media/image22.tiff"/><Relationship Id="rId3" Type="http://schemas.openxmlformats.org/officeDocument/2006/relationships/tags" Target="../tags/tag8.xml"/><Relationship Id="rId7" Type="http://schemas.openxmlformats.org/officeDocument/2006/relationships/slideLayout" Target="../slideLayouts/slideLayout11.xml"/><Relationship Id="rId12" Type="http://schemas.openxmlformats.org/officeDocument/2006/relationships/image" Target="../media/image21.jpeg"/><Relationship Id="rId2" Type="http://schemas.openxmlformats.org/officeDocument/2006/relationships/tags" Target="../tags/tag7.xml"/><Relationship Id="rId16" Type="http://schemas.openxmlformats.org/officeDocument/2006/relationships/image" Target="../media/image25.jpeg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image" Target="../media/image20.jpeg"/><Relationship Id="rId5" Type="http://schemas.openxmlformats.org/officeDocument/2006/relationships/tags" Target="../tags/tag10.xml"/><Relationship Id="rId15" Type="http://schemas.openxmlformats.org/officeDocument/2006/relationships/image" Target="../media/image24.jpeg"/><Relationship Id="rId10" Type="http://schemas.openxmlformats.org/officeDocument/2006/relationships/image" Target="../media/image1.emf"/><Relationship Id="rId4" Type="http://schemas.openxmlformats.org/officeDocument/2006/relationships/tags" Target="../tags/tag9.xml"/><Relationship Id="rId9" Type="http://schemas.openxmlformats.org/officeDocument/2006/relationships/oleObject" Target="../embeddings/oleObject4.bin"/><Relationship Id="rId14" Type="http://schemas.openxmlformats.org/officeDocument/2006/relationships/image" Target="../media/image23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6.png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13" Type="http://schemas.openxmlformats.org/officeDocument/2006/relationships/slideLayout" Target="../slideLayouts/slideLayout11.xml"/><Relationship Id="rId3" Type="http://schemas.openxmlformats.org/officeDocument/2006/relationships/tags" Target="../tags/tag14.xml"/><Relationship Id="rId7" Type="http://schemas.openxmlformats.org/officeDocument/2006/relationships/tags" Target="../tags/tag18.xml"/><Relationship Id="rId12" Type="http://schemas.openxmlformats.org/officeDocument/2006/relationships/tags" Target="../tags/tag23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1" Type="http://schemas.openxmlformats.org/officeDocument/2006/relationships/tags" Target="../tags/tag22.xml"/><Relationship Id="rId5" Type="http://schemas.openxmlformats.org/officeDocument/2006/relationships/tags" Target="../tags/tag16.xml"/><Relationship Id="rId10" Type="http://schemas.openxmlformats.org/officeDocument/2006/relationships/tags" Target="../tags/tag21.xml"/><Relationship Id="rId4" Type="http://schemas.openxmlformats.org/officeDocument/2006/relationships/tags" Target="../tags/tag15.xml"/><Relationship Id="rId9" Type="http://schemas.openxmlformats.org/officeDocument/2006/relationships/tags" Target="../tags/tag2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notesSlide" Target="../notesSlides/notesSlide4.xml"/><Relationship Id="rId7" Type="http://schemas.openxmlformats.org/officeDocument/2006/relationships/diagramLayout" Target="../diagrams/layout1.xml"/><Relationship Id="rId2" Type="http://schemas.openxmlformats.org/officeDocument/2006/relationships/slideLayout" Target="../slideLayouts/slideLayout43.xml"/><Relationship Id="rId1" Type="http://schemas.openxmlformats.org/officeDocument/2006/relationships/tags" Target="../tags/tag24.xml"/><Relationship Id="rId6" Type="http://schemas.openxmlformats.org/officeDocument/2006/relationships/diagramData" Target="../diagrams/data1.xml"/><Relationship Id="rId5" Type="http://schemas.openxmlformats.org/officeDocument/2006/relationships/image" Target="../media/image1.emf"/><Relationship Id="rId10" Type="http://schemas.microsoft.com/office/2007/relationships/diagramDrawing" Target="../diagrams/drawing1.xml"/><Relationship Id="rId4" Type="http://schemas.openxmlformats.org/officeDocument/2006/relationships/oleObject" Target="../embeddings/oleObject5.bin"/><Relationship Id="rId9" Type="http://schemas.openxmlformats.org/officeDocument/2006/relationships/diagramColors" Target="../diagrams/colors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43.xml"/><Relationship Id="rId1" Type="http://schemas.openxmlformats.org/officeDocument/2006/relationships/tags" Target="../tags/tag25.xml"/><Relationship Id="rId5" Type="http://schemas.openxmlformats.org/officeDocument/2006/relationships/image" Target="../media/image27.png"/><Relationship Id="rId4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3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1.xml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slideLayout" Target="../slideLayouts/slideLayout43.xml"/><Relationship Id="rId16" Type="http://schemas.openxmlformats.org/officeDocument/2006/relationships/image" Target="../media/image40.png"/><Relationship Id="rId1" Type="http://schemas.openxmlformats.org/officeDocument/2006/relationships/tags" Target="../tags/tag29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9.emf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4" Type="http://schemas.openxmlformats.org/officeDocument/2006/relationships/oleObject" Target="../embeddings/oleObject6.bin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0E72A838-8E2D-4762-B517-B0236113973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0E72A838-8E2D-4762-B517-B0236113973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CFCBF3F-80C7-445D-953A-D4A9BE67A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25" y="3624213"/>
            <a:ext cx="5750000" cy="979402"/>
          </a:xfrm>
        </p:spPr>
        <p:txBody>
          <a:bodyPr vert="horz">
            <a:noAutofit/>
          </a:bodyPr>
          <a:lstStyle/>
          <a:p>
            <a:pPr algn="l"/>
            <a:r>
              <a:rPr lang="en-US" sz="2800" dirty="0"/>
              <a:t>Investment Opportunities </a:t>
            </a:r>
            <a:br>
              <a:rPr lang="en-US" sz="2800" dirty="0"/>
            </a:br>
            <a:r>
              <a:rPr lang="en-US" sz="2800" dirty="0"/>
              <a:t>in Eastern Europe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an IFC Perspective</a:t>
            </a:r>
            <a:endParaRPr lang="en-GB" sz="28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C33DE9E-879E-4DD1-B0B0-B2CC2C03A8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3525" y="4968410"/>
            <a:ext cx="5100766" cy="979402"/>
          </a:xfrm>
        </p:spPr>
        <p:txBody>
          <a:bodyPr/>
          <a:lstStyle/>
          <a:p>
            <a:r>
              <a:rPr lang="en-US" dirty="0"/>
              <a:t>Sacha Backes (sbackes@ifc.org)</a:t>
            </a:r>
          </a:p>
          <a:p>
            <a:r>
              <a:rPr lang="en-US" dirty="0"/>
              <a:t>Jonas Knapp (jknapp2@ifc.org)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530B6FD-C2C4-4CBC-BD31-4FE669B5070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63525" y="5698000"/>
            <a:ext cx="4224527" cy="249812"/>
          </a:xfrm>
        </p:spPr>
        <p:txBody>
          <a:bodyPr/>
          <a:lstStyle/>
          <a:p>
            <a:r>
              <a:rPr lang="en-GB" sz="1600" dirty="0"/>
              <a:t>June 2025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12C20A8-4D57-C858-AAB2-9B00440B3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/>
        </p:blipFill>
        <p:spPr bwMode="auto">
          <a:xfrm>
            <a:off x="145567" y="6124030"/>
            <a:ext cx="2113460" cy="73989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9462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A8FB0A9B-E82B-4765-8549-92EC603FFD98}"/>
              </a:ext>
            </a:extLst>
          </p:cNvPr>
          <p:cNvGrpSpPr/>
          <p:nvPr/>
        </p:nvGrpSpPr>
        <p:grpSpPr>
          <a:xfrm>
            <a:off x="2736849" y="1588"/>
            <a:ext cx="9483725" cy="6854825"/>
            <a:chOff x="2746375" y="1588"/>
            <a:chExt cx="9420226" cy="6854825"/>
          </a:xfrm>
        </p:grpSpPr>
        <p:sp>
          <p:nvSpPr>
            <p:cNvPr id="29" name="Freeform 51">
              <a:extLst>
                <a:ext uri="{FF2B5EF4-FFF2-40B4-BE49-F238E27FC236}">
                  <a16:creationId xmlns:a16="http://schemas.microsoft.com/office/drawing/2014/main" id="{A59D0FED-501F-42A2-A398-53392A0F44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62575" y="33338"/>
              <a:ext cx="6804026" cy="6810375"/>
            </a:xfrm>
            <a:custGeom>
              <a:avLst/>
              <a:gdLst>
                <a:gd name="T0" fmla="*/ 2117 w 2153"/>
                <a:gd name="T1" fmla="*/ 2145 h 2154"/>
                <a:gd name="T2" fmla="*/ 2061 w 2153"/>
                <a:gd name="T3" fmla="*/ 2132 h 2154"/>
                <a:gd name="T4" fmla="*/ 2004 w 2153"/>
                <a:gd name="T5" fmla="*/ 2119 h 2154"/>
                <a:gd name="T6" fmla="*/ 1948 w 2153"/>
                <a:gd name="T7" fmla="*/ 2107 h 2154"/>
                <a:gd name="T8" fmla="*/ 1896 w 2153"/>
                <a:gd name="T9" fmla="*/ 2096 h 2154"/>
                <a:gd name="T10" fmla="*/ 1846 w 2153"/>
                <a:gd name="T11" fmla="*/ 2081 h 2154"/>
                <a:gd name="T12" fmla="*/ 1794 w 2153"/>
                <a:gd name="T13" fmla="*/ 2065 h 2154"/>
                <a:gd name="T14" fmla="*/ 1759 w 2153"/>
                <a:gd name="T15" fmla="*/ 2053 h 2154"/>
                <a:gd name="T16" fmla="*/ 1709 w 2153"/>
                <a:gd name="T17" fmla="*/ 2033 h 2154"/>
                <a:gd name="T18" fmla="*/ 1656 w 2153"/>
                <a:gd name="T19" fmla="*/ 2010 h 2154"/>
                <a:gd name="T20" fmla="*/ 1602 w 2153"/>
                <a:gd name="T21" fmla="*/ 1989 h 2154"/>
                <a:gd name="T22" fmla="*/ 1548 w 2153"/>
                <a:gd name="T23" fmla="*/ 1968 h 2154"/>
                <a:gd name="T24" fmla="*/ 1499 w 2153"/>
                <a:gd name="T25" fmla="*/ 1949 h 2154"/>
                <a:gd name="T26" fmla="*/ 1452 w 2153"/>
                <a:gd name="T27" fmla="*/ 1926 h 2154"/>
                <a:gd name="T28" fmla="*/ 1403 w 2153"/>
                <a:gd name="T29" fmla="*/ 1902 h 2154"/>
                <a:gd name="T30" fmla="*/ 1371 w 2153"/>
                <a:gd name="T31" fmla="*/ 1884 h 2154"/>
                <a:gd name="T32" fmla="*/ 1324 w 2153"/>
                <a:gd name="T33" fmla="*/ 1857 h 2154"/>
                <a:gd name="T34" fmla="*/ 1276 w 2153"/>
                <a:gd name="T35" fmla="*/ 1826 h 2154"/>
                <a:gd name="T36" fmla="*/ 1226 w 2153"/>
                <a:gd name="T37" fmla="*/ 1796 h 2154"/>
                <a:gd name="T38" fmla="*/ 1176 w 2153"/>
                <a:gd name="T39" fmla="*/ 1767 h 2154"/>
                <a:gd name="T40" fmla="*/ 1131 w 2153"/>
                <a:gd name="T41" fmla="*/ 1740 h 2154"/>
                <a:gd name="T42" fmla="*/ 1088 w 2153"/>
                <a:gd name="T43" fmla="*/ 1711 h 2154"/>
                <a:gd name="T44" fmla="*/ 1044 w 2153"/>
                <a:gd name="T45" fmla="*/ 1679 h 2154"/>
                <a:gd name="T46" fmla="*/ 1015 w 2153"/>
                <a:gd name="T47" fmla="*/ 1657 h 2154"/>
                <a:gd name="T48" fmla="*/ 973 w 2153"/>
                <a:gd name="T49" fmla="*/ 1622 h 2154"/>
                <a:gd name="T50" fmla="*/ 930 w 2153"/>
                <a:gd name="T51" fmla="*/ 1584 h 2154"/>
                <a:gd name="T52" fmla="*/ 886 w 2153"/>
                <a:gd name="T53" fmla="*/ 1547 h 2154"/>
                <a:gd name="T54" fmla="*/ 841 w 2153"/>
                <a:gd name="T55" fmla="*/ 1510 h 2154"/>
                <a:gd name="T56" fmla="*/ 801 w 2153"/>
                <a:gd name="T57" fmla="*/ 1477 h 2154"/>
                <a:gd name="T58" fmla="*/ 763 w 2153"/>
                <a:gd name="T59" fmla="*/ 1441 h 2154"/>
                <a:gd name="T60" fmla="*/ 725 w 2153"/>
                <a:gd name="T61" fmla="*/ 1402 h 2154"/>
                <a:gd name="T62" fmla="*/ 700 w 2153"/>
                <a:gd name="T63" fmla="*/ 1376 h 2154"/>
                <a:gd name="T64" fmla="*/ 664 w 2153"/>
                <a:gd name="T65" fmla="*/ 1335 h 2154"/>
                <a:gd name="T66" fmla="*/ 627 w 2153"/>
                <a:gd name="T67" fmla="*/ 1291 h 2154"/>
                <a:gd name="T68" fmla="*/ 589 w 2153"/>
                <a:gd name="T69" fmla="*/ 1247 h 2154"/>
                <a:gd name="T70" fmla="*/ 551 w 2153"/>
                <a:gd name="T71" fmla="*/ 1204 h 2154"/>
                <a:gd name="T72" fmla="*/ 516 w 2153"/>
                <a:gd name="T73" fmla="*/ 1165 h 2154"/>
                <a:gd name="T74" fmla="*/ 485 w 2153"/>
                <a:gd name="T75" fmla="*/ 1123 h 2154"/>
                <a:gd name="T76" fmla="*/ 454 w 2153"/>
                <a:gd name="T77" fmla="*/ 1080 h 2154"/>
                <a:gd name="T78" fmla="*/ 433 w 2153"/>
                <a:gd name="T79" fmla="*/ 1050 h 2154"/>
                <a:gd name="T80" fmla="*/ 404 w 2153"/>
                <a:gd name="T81" fmla="*/ 1004 h 2154"/>
                <a:gd name="T82" fmla="*/ 374 w 2153"/>
                <a:gd name="T83" fmla="*/ 954 h 2154"/>
                <a:gd name="T84" fmla="*/ 344 w 2153"/>
                <a:gd name="T85" fmla="*/ 905 h 2154"/>
                <a:gd name="T86" fmla="*/ 313 w 2153"/>
                <a:gd name="T87" fmla="*/ 857 h 2154"/>
                <a:gd name="T88" fmla="*/ 285 w 2153"/>
                <a:gd name="T89" fmla="*/ 812 h 2154"/>
                <a:gd name="T90" fmla="*/ 261 w 2153"/>
                <a:gd name="T91" fmla="*/ 766 h 2154"/>
                <a:gd name="T92" fmla="*/ 238 w 2153"/>
                <a:gd name="T93" fmla="*/ 719 h 2154"/>
                <a:gd name="T94" fmla="*/ 222 w 2153"/>
                <a:gd name="T95" fmla="*/ 686 h 2154"/>
                <a:gd name="T96" fmla="*/ 199 w 2153"/>
                <a:gd name="T97" fmla="*/ 636 h 2154"/>
                <a:gd name="T98" fmla="*/ 178 w 2153"/>
                <a:gd name="T99" fmla="*/ 582 h 2154"/>
                <a:gd name="T100" fmla="*/ 156 w 2153"/>
                <a:gd name="T101" fmla="*/ 529 h 2154"/>
                <a:gd name="T102" fmla="*/ 133 w 2153"/>
                <a:gd name="T103" fmla="*/ 476 h 2154"/>
                <a:gd name="T104" fmla="*/ 113 w 2153"/>
                <a:gd name="T105" fmla="*/ 428 h 2154"/>
                <a:gd name="T106" fmla="*/ 96 w 2153"/>
                <a:gd name="T107" fmla="*/ 379 h 2154"/>
                <a:gd name="T108" fmla="*/ 81 w 2153"/>
                <a:gd name="T109" fmla="*/ 328 h 2154"/>
                <a:gd name="T110" fmla="*/ 71 w 2153"/>
                <a:gd name="T111" fmla="*/ 293 h 2154"/>
                <a:gd name="T112" fmla="*/ 56 w 2153"/>
                <a:gd name="T113" fmla="*/ 240 h 2154"/>
                <a:gd name="T114" fmla="*/ 44 w 2153"/>
                <a:gd name="T115" fmla="*/ 184 h 2154"/>
                <a:gd name="T116" fmla="*/ 30 w 2153"/>
                <a:gd name="T117" fmla="*/ 128 h 2154"/>
                <a:gd name="T118" fmla="*/ 16 w 2153"/>
                <a:gd name="T119" fmla="*/ 72 h 2154"/>
                <a:gd name="T120" fmla="*/ 3 w 2153"/>
                <a:gd name="T121" fmla="*/ 21 h 2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153" h="2154">
                  <a:moveTo>
                    <a:pt x="2151" y="2154"/>
                  </a:moveTo>
                  <a:cubicBezTo>
                    <a:pt x="2151" y="2154"/>
                    <a:pt x="2150" y="2154"/>
                    <a:pt x="2150" y="2154"/>
                  </a:cubicBezTo>
                  <a:cubicBezTo>
                    <a:pt x="2147" y="2153"/>
                    <a:pt x="2147" y="2153"/>
                    <a:pt x="2147" y="2153"/>
                  </a:cubicBezTo>
                  <a:cubicBezTo>
                    <a:pt x="2146" y="2153"/>
                    <a:pt x="2145" y="2152"/>
                    <a:pt x="2145" y="2151"/>
                  </a:cubicBezTo>
                  <a:cubicBezTo>
                    <a:pt x="2146" y="2149"/>
                    <a:pt x="2147" y="2149"/>
                    <a:pt x="2148" y="2149"/>
                  </a:cubicBezTo>
                  <a:cubicBezTo>
                    <a:pt x="2151" y="2149"/>
                    <a:pt x="2151" y="2149"/>
                    <a:pt x="2151" y="2149"/>
                  </a:cubicBezTo>
                  <a:cubicBezTo>
                    <a:pt x="2152" y="2149"/>
                    <a:pt x="2153" y="2151"/>
                    <a:pt x="2153" y="2152"/>
                  </a:cubicBezTo>
                  <a:cubicBezTo>
                    <a:pt x="2153" y="2153"/>
                    <a:pt x="2152" y="2154"/>
                    <a:pt x="2151" y="2154"/>
                  </a:cubicBezTo>
                  <a:close/>
                  <a:moveTo>
                    <a:pt x="2133" y="2151"/>
                  </a:moveTo>
                  <a:cubicBezTo>
                    <a:pt x="2133" y="2151"/>
                    <a:pt x="2132" y="2151"/>
                    <a:pt x="2132" y="2151"/>
                  </a:cubicBezTo>
                  <a:cubicBezTo>
                    <a:pt x="2129" y="2150"/>
                    <a:pt x="2129" y="2150"/>
                    <a:pt x="2129" y="2150"/>
                  </a:cubicBezTo>
                  <a:cubicBezTo>
                    <a:pt x="2128" y="2150"/>
                    <a:pt x="2127" y="2149"/>
                    <a:pt x="2127" y="2147"/>
                  </a:cubicBezTo>
                  <a:cubicBezTo>
                    <a:pt x="2128" y="2146"/>
                    <a:pt x="2129" y="2145"/>
                    <a:pt x="2130" y="2145"/>
                  </a:cubicBezTo>
                  <a:cubicBezTo>
                    <a:pt x="2133" y="2146"/>
                    <a:pt x="2133" y="2146"/>
                    <a:pt x="2133" y="2146"/>
                  </a:cubicBezTo>
                  <a:cubicBezTo>
                    <a:pt x="2134" y="2146"/>
                    <a:pt x="2135" y="2147"/>
                    <a:pt x="2135" y="2149"/>
                  </a:cubicBezTo>
                  <a:cubicBezTo>
                    <a:pt x="2135" y="2150"/>
                    <a:pt x="2134" y="2151"/>
                    <a:pt x="2133" y="2151"/>
                  </a:cubicBezTo>
                  <a:close/>
                  <a:moveTo>
                    <a:pt x="2115" y="2147"/>
                  </a:moveTo>
                  <a:cubicBezTo>
                    <a:pt x="2114" y="2147"/>
                    <a:pt x="2114" y="2147"/>
                    <a:pt x="2114" y="2147"/>
                  </a:cubicBezTo>
                  <a:cubicBezTo>
                    <a:pt x="2111" y="2147"/>
                    <a:pt x="2111" y="2147"/>
                    <a:pt x="2111" y="2147"/>
                  </a:cubicBezTo>
                  <a:cubicBezTo>
                    <a:pt x="2110" y="2146"/>
                    <a:pt x="2109" y="2145"/>
                    <a:pt x="2109" y="2144"/>
                  </a:cubicBezTo>
                  <a:cubicBezTo>
                    <a:pt x="2110" y="2143"/>
                    <a:pt x="2111" y="2142"/>
                    <a:pt x="2112" y="2142"/>
                  </a:cubicBezTo>
                  <a:cubicBezTo>
                    <a:pt x="2115" y="2143"/>
                    <a:pt x="2115" y="2143"/>
                    <a:pt x="2115" y="2143"/>
                  </a:cubicBezTo>
                  <a:cubicBezTo>
                    <a:pt x="2116" y="2143"/>
                    <a:pt x="2117" y="2144"/>
                    <a:pt x="2117" y="2145"/>
                  </a:cubicBezTo>
                  <a:cubicBezTo>
                    <a:pt x="2117" y="2147"/>
                    <a:pt x="2116" y="2147"/>
                    <a:pt x="2115" y="2147"/>
                  </a:cubicBezTo>
                  <a:close/>
                  <a:moveTo>
                    <a:pt x="2097" y="2144"/>
                  </a:moveTo>
                  <a:cubicBezTo>
                    <a:pt x="2096" y="2144"/>
                    <a:pt x="2096" y="2144"/>
                    <a:pt x="2096" y="2144"/>
                  </a:cubicBezTo>
                  <a:cubicBezTo>
                    <a:pt x="2093" y="2143"/>
                    <a:pt x="2093" y="2143"/>
                    <a:pt x="2093" y="2143"/>
                  </a:cubicBezTo>
                  <a:cubicBezTo>
                    <a:pt x="2092" y="2143"/>
                    <a:pt x="2091" y="2142"/>
                    <a:pt x="2091" y="2140"/>
                  </a:cubicBezTo>
                  <a:cubicBezTo>
                    <a:pt x="2092" y="2139"/>
                    <a:pt x="2093" y="2138"/>
                    <a:pt x="2094" y="2138"/>
                  </a:cubicBezTo>
                  <a:cubicBezTo>
                    <a:pt x="2097" y="2139"/>
                    <a:pt x="2097" y="2139"/>
                    <a:pt x="2097" y="2139"/>
                  </a:cubicBezTo>
                  <a:cubicBezTo>
                    <a:pt x="2098" y="2139"/>
                    <a:pt x="2099" y="2141"/>
                    <a:pt x="2099" y="2142"/>
                  </a:cubicBezTo>
                  <a:cubicBezTo>
                    <a:pt x="2099" y="2143"/>
                    <a:pt x="2098" y="2144"/>
                    <a:pt x="2097" y="2144"/>
                  </a:cubicBezTo>
                  <a:close/>
                  <a:moveTo>
                    <a:pt x="2079" y="2140"/>
                  </a:moveTo>
                  <a:cubicBezTo>
                    <a:pt x="2078" y="2140"/>
                    <a:pt x="2078" y="2140"/>
                    <a:pt x="2078" y="2140"/>
                  </a:cubicBezTo>
                  <a:cubicBezTo>
                    <a:pt x="2075" y="2139"/>
                    <a:pt x="2075" y="2139"/>
                    <a:pt x="2075" y="2139"/>
                  </a:cubicBezTo>
                  <a:cubicBezTo>
                    <a:pt x="2074" y="2139"/>
                    <a:pt x="2073" y="2138"/>
                    <a:pt x="2073" y="2137"/>
                  </a:cubicBezTo>
                  <a:cubicBezTo>
                    <a:pt x="2074" y="2135"/>
                    <a:pt x="2075" y="2135"/>
                    <a:pt x="2076" y="2135"/>
                  </a:cubicBezTo>
                  <a:cubicBezTo>
                    <a:pt x="2079" y="2135"/>
                    <a:pt x="2079" y="2135"/>
                    <a:pt x="2079" y="2135"/>
                  </a:cubicBezTo>
                  <a:cubicBezTo>
                    <a:pt x="2080" y="2136"/>
                    <a:pt x="2081" y="2137"/>
                    <a:pt x="2081" y="2138"/>
                  </a:cubicBezTo>
                  <a:cubicBezTo>
                    <a:pt x="2081" y="2139"/>
                    <a:pt x="2080" y="2140"/>
                    <a:pt x="2079" y="2140"/>
                  </a:cubicBezTo>
                  <a:close/>
                  <a:moveTo>
                    <a:pt x="2061" y="2136"/>
                  </a:moveTo>
                  <a:cubicBezTo>
                    <a:pt x="2060" y="2136"/>
                    <a:pt x="2060" y="2136"/>
                    <a:pt x="2060" y="2136"/>
                  </a:cubicBezTo>
                  <a:cubicBezTo>
                    <a:pt x="2057" y="2136"/>
                    <a:pt x="2057" y="2136"/>
                    <a:pt x="2057" y="2136"/>
                  </a:cubicBezTo>
                  <a:cubicBezTo>
                    <a:pt x="2056" y="2135"/>
                    <a:pt x="2055" y="2134"/>
                    <a:pt x="2055" y="2133"/>
                  </a:cubicBezTo>
                  <a:cubicBezTo>
                    <a:pt x="2056" y="2132"/>
                    <a:pt x="2057" y="2131"/>
                    <a:pt x="2058" y="2131"/>
                  </a:cubicBezTo>
                  <a:cubicBezTo>
                    <a:pt x="2061" y="2132"/>
                    <a:pt x="2061" y="2132"/>
                    <a:pt x="2061" y="2132"/>
                  </a:cubicBezTo>
                  <a:cubicBezTo>
                    <a:pt x="2062" y="2132"/>
                    <a:pt x="2063" y="2133"/>
                    <a:pt x="2063" y="2134"/>
                  </a:cubicBezTo>
                  <a:cubicBezTo>
                    <a:pt x="2063" y="2136"/>
                    <a:pt x="2062" y="2136"/>
                    <a:pt x="2061" y="2136"/>
                  </a:cubicBezTo>
                  <a:close/>
                  <a:moveTo>
                    <a:pt x="2043" y="2132"/>
                  </a:moveTo>
                  <a:cubicBezTo>
                    <a:pt x="2043" y="2132"/>
                    <a:pt x="2042" y="2132"/>
                    <a:pt x="2042" y="2132"/>
                  </a:cubicBezTo>
                  <a:cubicBezTo>
                    <a:pt x="2039" y="2132"/>
                    <a:pt x="2039" y="2132"/>
                    <a:pt x="2039" y="2132"/>
                  </a:cubicBezTo>
                  <a:cubicBezTo>
                    <a:pt x="2038" y="2131"/>
                    <a:pt x="2037" y="2130"/>
                    <a:pt x="2037" y="2129"/>
                  </a:cubicBezTo>
                  <a:cubicBezTo>
                    <a:pt x="2038" y="2128"/>
                    <a:pt x="2039" y="2127"/>
                    <a:pt x="2040" y="2127"/>
                  </a:cubicBezTo>
                  <a:cubicBezTo>
                    <a:pt x="2043" y="2128"/>
                    <a:pt x="2043" y="2128"/>
                    <a:pt x="2043" y="2128"/>
                  </a:cubicBezTo>
                  <a:cubicBezTo>
                    <a:pt x="2044" y="2128"/>
                    <a:pt x="2045" y="2129"/>
                    <a:pt x="2045" y="2131"/>
                  </a:cubicBezTo>
                  <a:cubicBezTo>
                    <a:pt x="2045" y="2132"/>
                    <a:pt x="2044" y="2132"/>
                    <a:pt x="2043" y="2132"/>
                  </a:cubicBezTo>
                  <a:close/>
                  <a:moveTo>
                    <a:pt x="2025" y="2128"/>
                  </a:moveTo>
                  <a:cubicBezTo>
                    <a:pt x="2025" y="2128"/>
                    <a:pt x="2024" y="2128"/>
                    <a:pt x="2024" y="2128"/>
                  </a:cubicBezTo>
                  <a:cubicBezTo>
                    <a:pt x="2021" y="2128"/>
                    <a:pt x="2021" y="2128"/>
                    <a:pt x="2021" y="2128"/>
                  </a:cubicBezTo>
                  <a:cubicBezTo>
                    <a:pt x="2020" y="2127"/>
                    <a:pt x="2019" y="2126"/>
                    <a:pt x="2019" y="2125"/>
                  </a:cubicBezTo>
                  <a:cubicBezTo>
                    <a:pt x="2020" y="2124"/>
                    <a:pt x="2021" y="2123"/>
                    <a:pt x="2022" y="2123"/>
                  </a:cubicBezTo>
                  <a:cubicBezTo>
                    <a:pt x="2025" y="2124"/>
                    <a:pt x="2025" y="2124"/>
                    <a:pt x="2025" y="2124"/>
                  </a:cubicBezTo>
                  <a:cubicBezTo>
                    <a:pt x="2027" y="2124"/>
                    <a:pt x="2027" y="2125"/>
                    <a:pt x="2027" y="2127"/>
                  </a:cubicBezTo>
                  <a:cubicBezTo>
                    <a:pt x="2027" y="2128"/>
                    <a:pt x="2026" y="2128"/>
                    <a:pt x="2025" y="2128"/>
                  </a:cubicBezTo>
                  <a:close/>
                  <a:moveTo>
                    <a:pt x="2007" y="2124"/>
                  </a:moveTo>
                  <a:cubicBezTo>
                    <a:pt x="2007" y="2124"/>
                    <a:pt x="2006" y="2124"/>
                    <a:pt x="2006" y="2124"/>
                  </a:cubicBezTo>
                  <a:cubicBezTo>
                    <a:pt x="2003" y="2123"/>
                    <a:pt x="2003" y="2123"/>
                    <a:pt x="2003" y="2123"/>
                  </a:cubicBezTo>
                  <a:cubicBezTo>
                    <a:pt x="2002" y="2123"/>
                    <a:pt x="2001" y="2122"/>
                    <a:pt x="2001" y="2121"/>
                  </a:cubicBezTo>
                  <a:cubicBezTo>
                    <a:pt x="2002" y="2119"/>
                    <a:pt x="2003" y="2119"/>
                    <a:pt x="2004" y="2119"/>
                  </a:cubicBezTo>
                  <a:cubicBezTo>
                    <a:pt x="2007" y="2120"/>
                    <a:pt x="2007" y="2120"/>
                    <a:pt x="2007" y="2120"/>
                  </a:cubicBezTo>
                  <a:cubicBezTo>
                    <a:pt x="2009" y="2120"/>
                    <a:pt x="2009" y="2121"/>
                    <a:pt x="2009" y="2122"/>
                  </a:cubicBezTo>
                  <a:cubicBezTo>
                    <a:pt x="2009" y="2124"/>
                    <a:pt x="2008" y="2124"/>
                    <a:pt x="2007" y="2124"/>
                  </a:cubicBezTo>
                  <a:close/>
                  <a:moveTo>
                    <a:pt x="1989" y="2120"/>
                  </a:moveTo>
                  <a:cubicBezTo>
                    <a:pt x="1989" y="2120"/>
                    <a:pt x="1988" y="2120"/>
                    <a:pt x="1988" y="2120"/>
                  </a:cubicBezTo>
                  <a:cubicBezTo>
                    <a:pt x="1985" y="2119"/>
                    <a:pt x="1985" y="2119"/>
                    <a:pt x="1985" y="2119"/>
                  </a:cubicBezTo>
                  <a:cubicBezTo>
                    <a:pt x="1984" y="2119"/>
                    <a:pt x="1983" y="2118"/>
                    <a:pt x="1984" y="2116"/>
                  </a:cubicBezTo>
                  <a:cubicBezTo>
                    <a:pt x="1984" y="2115"/>
                    <a:pt x="1985" y="2114"/>
                    <a:pt x="1986" y="2115"/>
                  </a:cubicBezTo>
                  <a:cubicBezTo>
                    <a:pt x="1989" y="2115"/>
                    <a:pt x="1989" y="2115"/>
                    <a:pt x="1989" y="2115"/>
                  </a:cubicBezTo>
                  <a:cubicBezTo>
                    <a:pt x="1991" y="2116"/>
                    <a:pt x="1991" y="2117"/>
                    <a:pt x="1991" y="2118"/>
                  </a:cubicBezTo>
                  <a:cubicBezTo>
                    <a:pt x="1991" y="2119"/>
                    <a:pt x="1990" y="2120"/>
                    <a:pt x="1989" y="2120"/>
                  </a:cubicBezTo>
                  <a:close/>
                  <a:moveTo>
                    <a:pt x="1971" y="2116"/>
                  </a:moveTo>
                  <a:cubicBezTo>
                    <a:pt x="1971" y="2116"/>
                    <a:pt x="1971" y="2116"/>
                    <a:pt x="1970" y="2115"/>
                  </a:cubicBezTo>
                  <a:cubicBezTo>
                    <a:pt x="1967" y="2115"/>
                    <a:pt x="1967" y="2115"/>
                    <a:pt x="1967" y="2115"/>
                  </a:cubicBezTo>
                  <a:cubicBezTo>
                    <a:pt x="1966" y="2114"/>
                    <a:pt x="1965" y="2113"/>
                    <a:pt x="1966" y="2112"/>
                  </a:cubicBezTo>
                  <a:cubicBezTo>
                    <a:pt x="1966" y="2111"/>
                    <a:pt x="1967" y="2110"/>
                    <a:pt x="1969" y="2110"/>
                  </a:cubicBezTo>
                  <a:cubicBezTo>
                    <a:pt x="1972" y="2111"/>
                    <a:pt x="1972" y="2111"/>
                    <a:pt x="1972" y="2111"/>
                  </a:cubicBezTo>
                  <a:cubicBezTo>
                    <a:pt x="1973" y="2111"/>
                    <a:pt x="1974" y="2112"/>
                    <a:pt x="1973" y="2114"/>
                  </a:cubicBezTo>
                  <a:cubicBezTo>
                    <a:pt x="1973" y="2115"/>
                    <a:pt x="1972" y="2116"/>
                    <a:pt x="1971" y="2116"/>
                  </a:cubicBezTo>
                  <a:close/>
                  <a:moveTo>
                    <a:pt x="1953" y="2111"/>
                  </a:moveTo>
                  <a:cubicBezTo>
                    <a:pt x="1953" y="2111"/>
                    <a:pt x="1953" y="2111"/>
                    <a:pt x="1952" y="2111"/>
                  </a:cubicBezTo>
                  <a:cubicBezTo>
                    <a:pt x="1950" y="2110"/>
                    <a:pt x="1950" y="2110"/>
                    <a:pt x="1950" y="2110"/>
                  </a:cubicBezTo>
                  <a:cubicBezTo>
                    <a:pt x="1948" y="2110"/>
                    <a:pt x="1947" y="2109"/>
                    <a:pt x="1948" y="2107"/>
                  </a:cubicBezTo>
                  <a:cubicBezTo>
                    <a:pt x="1948" y="2106"/>
                    <a:pt x="1949" y="2105"/>
                    <a:pt x="1951" y="2106"/>
                  </a:cubicBezTo>
                  <a:cubicBezTo>
                    <a:pt x="1954" y="2106"/>
                    <a:pt x="1954" y="2106"/>
                    <a:pt x="1954" y="2106"/>
                  </a:cubicBezTo>
                  <a:cubicBezTo>
                    <a:pt x="1955" y="2107"/>
                    <a:pt x="1956" y="2108"/>
                    <a:pt x="1955" y="2109"/>
                  </a:cubicBezTo>
                  <a:cubicBezTo>
                    <a:pt x="1955" y="2110"/>
                    <a:pt x="1954" y="2111"/>
                    <a:pt x="1953" y="2111"/>
                  </a:cubicBezTo>
                  <a:close/>
                  <a:moveTo>
                    <a:pt x="1935" y="2106"/>
                  </a:moveTo>
                  <a:cubicBezTo>
                    <a:pt x="1935" y="2106"/>
                    <a:pt x="1935" y="2106"/>
                    <a:pt x="1935" y="2106"/>
                  </a:cubicBezTo>
                  <a:cubicBezTo>
                    <a:pt x="1932" y="2105"/>
                    <a:pt x="1932" y="2105"/>
                    <a:pt x="1932" y="2105"/>
                  </a:cubicBezTo>
                  <a:cubicBezTo>
                    <a:pt x="1930" y="2105"/>
                    <a:pt x="1930" y="2104"/>
                    <a:pt x="1930" y="2103"/>
                  </a:cubicBezTo>
                  <a:cubicBezTo>
                    <a:pt x="1930" y="2101"/>
                    <a:pt x="1932" y="2101"/>
                    <a:pt x="1933" y="2101"/>
                  </a:cubicBezTo>
                  <a:cubicBezTo>
                    <a:pt x="1936" y="2102"/>
                    <a:pt x="1936" y="2102"/>
                    <a:pt x="1936" y="2102"/>
                  </a:cubicBezTo>
                  <a:cubicBezTo>
                    <a:pt x="1937" y="2102"/>
                    <a:pt x="1938" y="2103"/>
                    <a:pt x="1938" y="2105"/>
                  </a:cubicBezTo>
                  <a:cubicBezTo>
                    <a:pt x="1937" y="2106"/>
                    <a:pt x="1936" y="2106"/>
                    <a:pt x="1935" y="2106"/>
                  </a:cubicBezTo>
                  <a:close/>
                  <a:moveTo>
                    <a:pt x="1917" y="2102"/>
                  </a:moveTo>
                  <a:cubicBezTo>
                    <a:pt x="1917" y="2102"/>
                    <a:pt x="1917" y="2102"/>
                    <a:pt x="1917" y="2101"/>
                  </a:cubicBezTo>
                  <a:cubicBezTo>
                    <a:pt x="1914" y="2101"/>
                    <a:pt x="1914" y="2101"/>
                    <a:pt x="1914" y="2101"/>
                  </a:cubicBezTo>
                  <a:cubicBezTo>
                    <a:pt x="1913" y="2100"/>
                    <a:pt x="1912" y="2099"/>
                    <a:pt x="1912" y="2098"/>
                  </a:cubicBezTo>
                  <a:cubicBezTo>
                    <a:pt x="1913" y="2096"/>
                    <a:pt x="1914" y="2096"/>
                    <a:pt x="1915" y="2096"/>
                  </a:cubicBezTo>
                  <a:cubicBezTo>
                    <a:pt x="1918" y="2097"/>
                    <a:pt x="1918" y="2097"/>
                    <a:pt x="1918" y="2097"/>
                  </a:cubicBezTo>
                  <a:cubicBezTo>
                    <a:pt x="1919" y="2097"/>
                    <a:pt x="1920" y="2099"/>
                    <a:pt x="1920" y="2100"/>
                  </a:cubicBezTo>
                  <a:cubicBezTo>
                    <a:pt x="1919" y="2101"/>
                    <a:pt x="1918" y="2102"/>
                    <a:pt x="1917" y="2102"/>
                  </a:cubicBezTo>
                  <a:close/>
                  <a:moveTo>
                    <a:pt x="1900" y="2097"/>
                  </a:moveTo>
                  <a:cubicBezTo>
                    <a:pt x="1899" y="2097"/>
                    <a:pt x="1899" y="2097"/>
                    <a:pt x="1899" y="2097"/>
                  </a:cubicBezTo>
                  <a:cubicBezTo>
                    <a:pt x="1896" y="2096"/>
                    <a:pt x="1896" y="2096"/>
                    <a:pt x="1896" y="2096"/>
                  </a:cubicBezTo>
                  <a:cubicBezTo>
                    <a:pt x="1895" y="2095"/>
                    <a:pt x="1894" y="2094"/>
                    <a:pt x="1894" y="2093"/>
                  </a:cubicBezTo>
                  <a:cubicBezTo>
                    <a:pt x="1895" y="2092"/>
                    <a:pt x="1896" y="2091"/>
                    <a:pt x="1897" y="2091"/>
                  </a:cubicBezTo>
                  <a:cubicBezTo>
                    <a:pt x="1900" y="2092"/>
                    <a:pt x="1900" y="2092"/>
                    <a:pt x="1900" y="2092"/>
                  </a:cubicBezTo>
                  <a:cubicBezTo>
                    <a:pt x="1902" y="2092"/>
                    <a:pt x="1902" y="2094"/>
                    <a:pt x="1902" y="2095"/>
                  </a:cubicBezTo>
                  <a:cubicBezTo>
                    <a:pt x="1902" y="2096"/>
                    <a:pt x="1901" y="2097"/>
                    <a:pt x="1900" y="2097"/>
                  </a:cubicBezTo>
                  <a:close/>
                  <a:moveTo>
                    <a:pt x="1882" y="2092"/>
                  </a:moveTo>
                  <a:cubicBezTo>
                    <a:pt x="1882" y="2092"/>
                    <a:pt x="1881" y="2092"/>
                    <a:pt x="1881" y="2091"/>
                  </a:cubicBezTo>
                  <a:cubicBezTo>
                    <a:pt x="1878" y="2091"/>
                    <a:pt x="1878" y="2091"/>
                    <a:pt x="1878" y="2091"/>
                  </a:cubicBezTo>
                  <a:cubicBezTo>
                    <a:pt x="1877" y="2090"/>
                    <a:pt x="1876" y="2089"/>
                    <a:pt x="1877" y="2088"/>
                  </a:cubicBezTo>
                  <a:cubicBezTo>
                    <a:pt x="1877" y="2086"/>
                    <a:pt x="1878" y="2086"/>
                    <a:pt x="1880" y="2086"/>
                  </a:cubicBezTo>
                  <a:cubicBezTo>
                    <a:pt x="1883" y="2087"/>
                    <a:pt x="1883" y="2087"/>
                    <a:pt x="1883" y="2087"/>
                  </a:cubicBezTo>
                  <a:cubicBezTo>
                    <a:pt x="1884" y="2087"/>
                    <a:pt x="1885" y="2089"/>
                    <a:pt x="1884" y="2090"/>
                  </a:cubicBezTo>
                  <a:cubicBezTo>
                    <a:pt x="1884" y="2091"/>
                    <a:pt x="1883" y="2092"/>
                    <a:pt x="1882" y="2092"/>
                  </a:cubicBezTo>
                  <a:close/>
                  <a:moveTo>
                    <a:pt x="1864" y="2086"/>
                  </a:moveTo>
                  <a:cubicBezTo>
                    <a:pt x="1864" y="2086"/>
                    <a:pt x="1864" y="2086"/>
                    <a:pt x="1864" y="2086"/>
                  </a:cubicBezTo>
                  <a:cubicBezTo>
                    <a:pt x="1861" y="2085"/>
                    <a:pt x="1861" y="2085"/>
                    <a:pt x="1861" y="2085"/>
                  </a:cubicBezTo>
                  <a:cubicBezTo>
                    <a:pt x="1859" y="2085"/>
                    <a:pt x="1859" y="2084"/>
                    <a:pt x="1859" y="2082"/>
                  </a:cubicBezTo>
                  <a:cubicBezTo>
                    <a:pt x="1859" y="2081"/>
                    <a:pt x="1861" y="2081"/>
                    <a:pt x="1862" y="2081"/>
                  </a:cubicBezTo>
                  <a:cubicBezTo>
                    <a:pt x="1865" y="2082"/>
                    <a:pt x="1865" y="2082"/>
                    <a:pt x="1865" y="2082"/>
                  </a:cubicBezTo>
                  <a:cubicBezTo>
                    <a:pt x="1866" y="2082"/>
                    <a:pt x="1867" y="2083"/>
                    <a:pt x="1866" y="2085"/>
                  </a:cubicBezTo>
                  <a:cubicBezTo>
                    <a:pt x="1866" y="2086"/>
                    <a:pt x="1865" y="2086"/>
                    <a:pt x="1864" y="2086"/>
                  </a:cubicBezTo>
                  <a:close/>
                  <a:moveTo>
                    <a:pt x="1847" y="2081"/>
                  </a:moveTo>
                  <a:cubicBezTo>
                    <a:pt x="1846" y="2081"/>
                    <a:pt x="1846" y="2081"/>
                    <a:pt x="1846" y="2081"/>
                  </a:cubicBezTo>
                  <a:cubicBezTo>
                    <a:pt x="1843" y="2080"/>
                    <a:pt x="1843" y="2080"/>
                    <a:pt x="1843" y="2080"/>
                  </a:cubicBezTo>
                  <a:cubicBezTo>
                    <a:pt x="1842" y="2080"/>
                    <a:pt x="1841" y="2078"/>
                    <a:pt x="1841" y="2077"/>
                  </a:cubicBezTo>
                  <a:cubicBezTo>
                    <a:pt x="1842" y="2076"/>
                    <a:pt x="1843" y="2075"/>
                    <a:pt x="1844" y="2076"/>
                  </a:cubicBezTo>
                  <a:cubicBezTo>
                    <a:pt x="1847" y="2076"/>
                    <a:pt x="1847" y="2076"/>
                    <a:pt x="1847" y="2076"/>
                  </a:cubicBezTo>
                  <a:cubicBezTo>
                    <a:pt x="1848" y="2077"/>
                    <a:pt x="1849" y="2078"/>
                    <a:pt x="1849" y="2079"/>
                  </a:cubicBezTo>
                  <a:cubicBezTo>
                    <a:pt x="1849" y="2080"/>
                    <a:pt x="1848" y="2081"/>
                    <a:pt x="1847" y="2081"/>
                  </a:cubicBezTo>
                  <a:close/>
                  <a:moveTo>
                    <a:pt x="1829" y="2076"/>
                  </a:moveTo>
                  <a:cubicBezTo>
                    <a:pt x="1829" y="2076"/>
                    <a:pt x="1828" y="2076"/>
                    <a:pt x="1828" y="2076"/>
                  </a:cubicBezTo>
                  <a:cubicBezTo>
                    <a:pt x="1825" y="2075"/>
                    <a:pt x="1825" y="2075"/>
                    <a:pt x="1825" y="2075"/>
                  </a:cubicBezTo>
                  <a:cubicBezTo>
                    <a:pt x="1824" y="2074"/>
                    <a:pt x="1823" y="2073"/>
                    <a:pt x="1824" y="2072"/>
                  </a:cubicBezTo>
                  <a:cubicBezTo>
                    <a:pt x="1824" y="2070"/>
                    <a:pt x="1825" y="2070"/>
                    <a:pt x="1827" y="2070"/>
                  </a:cubicBezTo>
                  <a:cubicBezTo>
                    <a:pt x="1830" y="2071"/>
                    <a:pt x="1830" y="2071"/>
                    <a:pt x="1830" y="2071"/>
                  </a:cubicBezTo>
                  <a:cubicBezTo>
                    <a:pt x="1831" y="2071"/>
                    <a:pt x="1832" y="2073"/>
                    <a:pt x="1831" y="2074"/>
                  </a:cubicBezTo>
                  <a:cubicBezTo>
                    <a:pt x="1831" y="2075"/>
                    <a:pt x="1830" y="2076"/>
                    <a:pt x="1829" y="2076"/>
                  </a:cubicBezTo>
                  <a:close/>
                  <a:moveTo>
                    <a:pt x="1811" y="2070"/>
                  </a:moveTo>
                  <a:cubicBezTo>
                    <a:pt x="1811" y="2070"/>
                    <a:pt x="1811" y="2070"/>
                    <a:pt x="1811" y="2070"/>
                  </a:cubicBezTo>
                  <a:cubicBezTo>
                    <a:pt x="1808" y="2069"/>
                    <a:pt x="1808" y="2069"/>
                    <a:pt x="1808" y="2069"/>
                  </a:cubicBezTo>
                  <a:cubicBezTo>
                    <a:pt x="1806" y="2069"/>
                    <a:pt x="1806" y="2067"/>
                    <a:pt x="1806" y="2066"/>
                  </a:cubicBezTo>
                  <a:cubicBezTo>
                    <a:pt x="1807" y="2065"/>
                    <a:pt x="1808" y="2064"/>
                    <a:pt x="1809" y="2065"/>
                  </a:cubicBezTo>
                  <a:cubicBezTo>
                    <a:pt x="1812" y="2066"/>
                    <a:pt x="1812" y="2066"/>
                    <a:pt x="1812" y="2066"/>
                  </a:cubicBezTo>
                  <a:cubicBezTo>
                    <a:pt x="1813" y="2066"/>
                    <a:pt x="1814" y="2067"/>
                    <a:pt x="1814" y="2069"/>
                  </a:cubicBezTo>
                  <a:cubicBezTo>
                    <a:pt x="1813" y="2070"/>
                    <a:pt x="1812" y="2070"/>
                    <a:pt x="1811" y="2070"/>
                  </a:cubicBezTo>
                  <a:close/>
                  <a:moveTo>
                    <a:pt x="1794" y="2065"/>
                  </a:moveTo>
                  <a:cubicBezTo>
                    <a:pt x="1794" y="2065"/>
                    <a:pt x="1793" y="2065"/>
                    <a:pt x="1793" y="2064"/>
                  </a:cubicBezTo>
                  <a:cubicBezTo>
                    <a:pt x="1790" y="2063"/>
                    <a:pt x="1790" y="2063"/>
                    <a:pt x="1790" y="2063"/>
                  </a:cubicBezTo>
                  <a:cubicBezTo>
                    <a:pt x="1789" y="2063"/>
                    <a:pt x="1788" y="2062"/>
                    <a:pt x="1789" y="2060"/>
                  </a:cubicBezTo>
                  <a:cubicBezTo>
                    <a:pt x="1789" y="2059"/>
                    <a:pt x="1790" y="2059"/>
                    <a:pt x="1792" y="2059"/>
                  </a:cubicBezTo>
                  <a:cubicBezTo>
                    <a:pt x="1795" y="2060"/>
                    <a:pt x="1795" y="2060"/>
                    <a:pt x="1795" y="2060"/>
                  </a:cubicBezTo>
                  <a:cubicBezTo>
                    <a:pt x="1796" y="2060"/>
                    <a:pt x="1796" y="2062"/>
                    <a:pt x="1796" y="2063"/>
                  </a:cubicBezTo>
                  <a:cubicBezTo>
                    <a:pt x="1796" y="2064"/>
                    <a:pt x="1795" y="2065"/>
                    <a:pt x="1794" y="2065"/>
                  </a:cubicBezTo>
                  <a:close/>
                  <a:moveTo>
                    <a:pt x="1776" y="2059"/>
                  </a:moveTo>
                  <a:cubicBezTo>
                    <a:pt x="1776" y="2059"/>
                    <a:pt x="1776" y="2059"/>
                    <a:pt x="1776" y="2059"/>
                  </a:cubicBezTo>
                  <a:cubicBezTo>
                    <a:pt x="1773" y="2058"/>
                    <a:pt x="1773" y="2058"/>
                    <a:pt x="1773" y="2058"/>
                  </a:cubicBezTo>
                  <a:cubicBezTo>
                    <a:pt x="1771" y="2057"/>
                    <a:pt x="1771" y="2056"/>
                    <a:pt x="1771" y="2055"/>
                  </a:cubicBezTo>
                  <a:cubicBezTo>
                    <a:pt x="1772" y="2053"/>
                    <a:pt x="1773" y="2053"/>
                    <a:pt x="1774" y="2053"/>
                  </a:cubicBezTo>
                  <a:cubicBezTo>
                    <a:pt x="1777" y="2054"/>
                    <a:pt x="1777" y="2054"/>
                    <a:pt x="1777" y="2054"/>
                  </a:cubicBezTo>
                  <a:cubicBezTo>
                    <a:pt x="1778" y="2055"/>
                    <a:pt x="1779" y="2056"/>
                    <a:pt x="1779" y="2057"/>
                  </a:cubicBezTo>
                  <a:cubicBezTo>
                    <a:pt x="1778" y="2058"/>
                    <a:pt x="1777" y="2059"/>
                    <a:pt x="1776" y="2059"/>
                  </a:cubicBezTo>
                  <a:close/>
                  <a:moveTo>
                    <a:pt x="1759" y="2053"/>
                  </a:moveTo>
                  <a:cubicBezTo>
                    <a:pt x="1759" y="2053"/>
                    <a:pt x="1758" y="2053"/>
                    <a:pt x="1758" y="2053"/>
                  </a:cubicBezTo>
                  <a:cubicBezTo>
                    <a:pt x="1755" y="2052"/>
                    <a:pt x="1755" y="2052"/>
                    <a:pt x="1755" y="2052"/>
                  </a:cubicBezTo>
                  <a:cubicBezTo>
                    <a:pt x="1754" y="2051"/>
                    <a:pt x="1753" y="2050"/>
                    <a:pt x="1754" y="2049"/>
                  </a:cubicBezTo>
                  <a:cubicBezTo>
                    <a:pt x="1754" y="2047"/>
                    <a:pt x="1755" y="2047"/>
                    <a:pt x="1757" y="2047"/>
                  </a:cubicBezTo>
                  <a:cubicBezTo>
                    <a:pt x="1760" y="2048"/>
                    <a:pt x="1760" y="2048"/>
                    <a:pt x="1760" y="2048"/>
                  </a:cubicBezTo>
                  <a:cubicBezTo>
                    <a:pt x="1761" y="2049"/>
                    <a:pt x="1762" y="2050"/>
                    <a:pt x="1761" y="2051"/>
                  </a:cubicBezTo>
                  <a:cubicBezTo>
                    <a:pt x="1761" y="2052"/>
                    <a:pt x="1760" y="2053"/>
                    <a:pt x="1759" y="2053"/>
                  </a:cubicBezTo>
                  <a:close/>
                  <a:moveTo>
                    <a:pt x="1741" y="2047"/>
                  </a:moveTo>
                  <a:cubicBezTo>
                    <a:pt x="1741" y="2047"/>
                    <a:pt x="1741" y="2047"/>
                    <a:pt x="1741" y="2047"/>
                  </a:cubicBezTo>
                  <a:cubicBezTo>
                    <a:pt x="1738" y="2046"/>
                    <a:pt x="1738" y="2046"/>
                    <a:pt x="1738" y="2046"/>
                  </a:cubicBezTo>
                  <a:cubicBezTo>
                    <a:pt x="1737" y="2045"/>
                    <a:pt x="1736" y="2044"/>
                    <a:pt x="1736" y="2043"/>
                  </a:cubicBezTo>
                  <a:cubicBezTo>
                    <a:pt x="1737" y="2041"/>
                    <a:pt x="1738" y="2041"/>
                    <a:pt x="1739" y="2041"/>
                  </a:cubicBezTo>
                  <a:cubicBezTo>
                    <a:pt x="1742" y="2042"/>
                    <a:pt x="1742" y="2042"/>
                    <a:pt x="1742" y="2042"/>
                  </a:cubicBezTo>
                  <a:cubicBezTo>
                    <a:pt x="1743" y="2043"/>
                    <a:pt x="1744" y="2044"/>
                    <a:pt x="1744" y="2045"/>
                  </a:cubicBezTo>
                  <a:cubicBezTo>
                    <a:pt x="1743" y="2046"/>
                    <a:pt x="1742" y="2047"/>
                    <a:pt x="1741" y="2047"/>
                  </a:cubicBezTo>
                  <a:close/>
                  <a:moveTo>
                    <a:pt x="1724" y="2041"/>
                  </a:moveTo>
                  <a:cubicBezTo>
                    <a:pt x="1724" y="2041"/>
                    <a:pt x="1724" y="2041"/>
                    <a:pt x="1723" y="2041"/>
                  </a:cubicBezTo>
                  <a:cubicBezTo>
                    <a:pt x="1720" y="2040"/>
                    <a:pt x="1720" y="2040"/>
                    <a:pt x="1720" y="2040"/>
                  </a:cubicBezTo>
                  <a:cubicBezTo>
                    <a:pt x="1719" y="2039"/>
                    <a:pt x="1718" y="2038"/>
                    <a:pt x="1719" y="2036"/>
                  </a:cubicBezTo>
                  <a:cubicBezTo>
                    <a:pt x="1719" y="2035"/>
                    <a:pt x="1721" y="2035"/>
                    <a:pt x="1722" y="2035"/>
                  </a:cubicBezTo>
                  <a:cubicBezTo>
                    <a:pt x="1725" y="2036"/>
                    <a:pt x="1725" y="2036"/>
                    <a:pt x="1725" y="2036"/>
                  </a:cubicBezTo>
                  <a:cubicBezTo>
                    <a:pt x="1726" y="2037"/>
                    <a:pt x="1727" y="2038"/>
                    <a:pt x="1726" y="2039"/>
                  </a:cubicBezTo>
                  <a:cubicBezTo>
                    <a:pt x="1726" y="2040"/>
                    <a:pt x="1725" y="2041"/>
                    <a:pt x="1724" y="2041"/>
                  </a:cubicBezTo>
                  <a:close/>
                  <a:moveTo>
                    <a:pt x="1707" y="2034"/>
                  </a:moveTo>
                  <a:cubicBezTo>
                    <a:pt x="1706" y="2034"/>
                    <a:pt x="1706" y="2034"/>
                    <a:pt x="1706" y="2034"/>
                  </a:cubicBezTo>
                  <a:cubicBezTo>
                    <a:pt x="1703" y="2033"/>
                    <a:pt x="1703" y="2033"/>
                    <a:pt x="1703" y="2033"/>
                  </a:cubicBezTo>
                  <a:cubicBezTo>
                    <a:pt x="1702" y="2033"/>
                    <a:pt x="1701" y="2031"/>
                    <a:pt x="1702" y="2030"/>
                  </a:cubicBezTo>
                  <a:cubicBezTo>
                    <a:pt x="1702" y="2029"/>
                    <a:pt x="1703" y="2028"/>
                    <a:pt x="1705" y="2029"/>
                  </a:cubicBezTo>
                  <a:cubicBezTo>
                    <a:pt x="1708" y="2030"/>
                    <a:pt x="1708" y="2030"/>
                    <a:pt x="1708" y="2030"/>
                  </a:cubicBezTo>
                  <a:cubicBezTo>
                    <a:pt x="1709" y="2030"/>
                    <a:pt x="1709" y="2032"/>
                    <a:pt x="1709" y="2033"/>
                  </a:cubicBezTo>
                  <a:cubicBezTo>
                    <a:pt x="1709" y="2034"/>
                    <a:pt x="1708" y="2034"/>
                    <a:pt x="1707" y="2034"/>
                  </a:cubicBezTo>
                  <a:close/>
                  <a:moveTo>
                    <a:pt x="1689" y="2028"/>
                  </a:moveTo>
                  <a:cubicBezTo>
                    <a:pt x="1689" y="2028"/>
                    <a:pt x="1689" y="2028"/>
                    <a:pt x="1689" y="2028"/>
                  </a:cubicBezTo>
                  <a:cubicBezTo>
                    <a:pt x="1686" y="2027"/>
                    <a:pt x="1686" y="2027"/>
                    <a:pt x="1686" y="2027"/>
                  </a:cubicBezTo>
                  <a:cubicBezTo>
                    <a:pt x="1685" y="2026"/>
                    <a:pt x="1684" y="2025"/>
                    <a:pt x="1684" y="2024"/>
                  </a:cubicBezTo>
                  <a:cubicBezTo>
                    <a:pt x="1685" y="2023"/>
                    <a:pt x="1686" y="2022"/>
                    <a:pt x="1687" y="2022"/>
                  </a:cubicBezTo>
                  <a:cubicBezTo>
                    <a:pt x="1690" y="2023"/>
                    <a:pt x="1690" y="2023"/>
                    <a:pt x="1690" y="2023"/>
                  </a:cubicBezTo>
                  <a:cubicBezTo>
                    <a:pt x="1692" y="2024"/>
                    <a:pt x="1692" y="2025"/>
                    <a:pt x="1692" y="2027"/>
                  </a:cubicBezTo>
                  <a:cubicBezTo>
                    <a:pt x="1691" y="2027"/>
                    <a:pt x="1690" y="2028"/>
                    <a:pt x="1689" y="2028"/>
                  </a:cubicBezTo>
                  <a:close/>
                  <a:moveTo>
                    <a:pt x="1672" y="2022"/>
                  </a:moveTo>
                  <a:cubicBezTo>
                    <a:pt x="1672" y="2022"/>
                    <a:pt x="1672" y="2022"/>
                    <a:pt x="1671" y="2021"/>
                  </a:cubicBezTo>
                  <a:cubicBezTo>
                    <a:pt x="1669" y="2020"/>
                    <a:pt x="1669" y="2020"/>
                    <a:pt x="1669" y="2020"/>
                  </a:cubicBezTo>
                  <a:cubicBezTo>
                    <a:pt x="1667" y="2020"/>
                    <a:pt x="1667" y="2018"/>
                    <a:pt x="1667" y="2017"/>
                  </a:cubicBezTo>
                  <a:cubicBezTo>
                    <a:pt x="1668" y="2016"/>
                    <a:pt x="1669" y="2015"/>
                    <a:pt x="1670" y="2016"/>
                  </a:cubicBezTo>
                  <a:cubicBezTo>
                    <a:pt x="1673" y="2017"/>
                    <a:pt x="1673" y="2017"/>
                    <a:pt x="1673" y="2017"/>
                  </a:cubicBezTo>
                  <a:cubicBezTo>
                    <a:pt x="1674" y="2017"/>
                    <a:pt x="1675" y="2019"/>
                    <a:pt x="1674" y="2020"/>
                  </a:cubicBezTo>
                  <a:cubicBezTo>
                    <a:pt x="1674" y="2021"/>
                    <a:pt x="1673" y="2022"/>
                    <a:pt x="1672" y="2022"/>
                  </a:cubicBezTo>
                  <a:close/>
                  <a:moveTo>
                    <a:pt x="1655" y="2015"/>
                  </a:moveTo>
                  <a:cubicBezTo>
                    <a:pt x="1655" y="2015"/>
                    <a:pt x="1654" y="2015"/>
                    <a:pt x="1654" y="2015"/>
                  </a:cubicBezTo>
                  <a:cubicBezTo>
                    <a:pt x="1651" y="2014"/>
                    <a:pt x="1651" y="2014"/>
                    <a:pt x="1651" y="2014"/>
                  </a:cubicBezTo>
                  <a:cubicBezTo>
                    <a:pt x="1650" y="2013"/>
                    <a:pt x="1649" y="2012"/>
                    <a:pt x="1650" y="2011"/>
                  </a:cubicBezTo>
                  <a:cubicBezTo>
                    <a:pt x="1650" y="2009"/>
                    <a:pt x="1652" y="2009"/>
                    <a:pt x="1653" y="2009"/>
                  </a:cubicBezTo>
                  <a:cubicBezTo>
                    <a:pt x="1656" y="2010"/>
                    <a:pt x="1656" y="2010"/>
                    <a:pt x="1656" y="2010"/>
                  </a:cubicBezTo>
                  <a:cubicBezTo>
                    <a:pt x="1657" y="2011"/>
                    <a:pt x="1658" y="2012"/>
                    <a:pt x="1657" y="2013"/>
                  </a:cubicBezTo>
                  <a:cubicBezTo>
                    <a:pt x="1657" y="2014"/>
                    <a:pt x="1656" y="2015"/>
                    <a:pt x="1655" y="2015"/>
                  </a:cubicBezTo>
                  <a:close/>
                  <a:moveTo>
                    <a:pt x="1638" y="2008"/>
                  </a:moveTo>
                  <a:cubicBezTo>
                    <a:pt x="1638" y="2008"/>
                    <a:pt x="1637" y="2008"/>
                    <a:pt x="1637" y="2008"/>
                  </a:cubicBezTo>
                  <a:cubicBezTo>
                    <a:pt x="1634" y="2007"/>
                    <a:pt x="1634" y="2007"/>
                    <a:pt x="1634" y="2007"/>
                  </a:cubicBezTo>
                  <a:cubicBezTo>
                    <a:pt x="1633" y="2006"/>
                    <a:pt x="1632" y="2005"/>
                    <a:pt x="1633" y="2004"/>
                  </a:cubicBezTo>
                  <a:cubicBezTo>
                    <a:pt x="1633" y="2003"/>
                    <a:pt x="1635" y="2002"/>
                    <a:pt x="1636" y="2002"/>
                  </a:cubicBezTo>
                  <a:cubicBezTo>
                    <a:pt x="1639" y="2004"/>
                    <a:pt x="1639" y="2004"/>
                    <a:pt x="1639" y="2004"/>
                  </a:cubicBezTo>
                  <a:cubicBezTo>
                    <a:pt x="1640" y="2004"/>
                    <a:pt x="1641" y="2005"/>
                    <a:pt x="1640" y="2007"/>
                  </a:cubicBezTo>
                  <a:cubicBezTo>
                    <a:pt x="1640" y="2008"/>
                    <a:pt x="1639" y="2008"/>
                    <a:pt x="1638" y="2008"/>
                  </a:cubicBezTo>
                  <a:close/>
                  <a:moveTo>
                    <a:pt x="1621" y="2001"/>
                  </a:moveTo>
                  <a:cubicBezTo>
                    <a:pt x="1621" y="2001"/>
                    <a:pt x="1620" y="2001"/>
                    <a:pt x="1620" y="2001"/>
                  </a:cubicBezTo>
                  <a:cubicBezTo>
                    <a:pt x="1617" y="2000"/>
                    <a:pt x="1617" y="2000"/>
                    <a:pt x="1617" y="2000"/>
                  </a:cubicBezTo>
                  <a:cubicBezTo>
                    <a:pt x="1616" y="2000"/>
                    <a:pt x="1615" y="1998"/>
                    <a:pt x="1616" y="1997"/>
                  </a:cubicBezTo>
                  <a:cubicBezTo>
                    <a:pt x="1616" y="1996"/>
                    <a:pt x="1618" y="1995"/>
                    <a:pt x="1619" y="1996"/>
                  </a:cubicBezTo>
                  <a:cubicBezTo>
                    <a:pt x="1622" y="1997"/>
                    <a:pt x="1622" y="1997"/>
                    <a:pt x="1622" y="1997"/>
                  </a:cubicBezTo>
                  <a:cubicBezTo>
                    <a:pt x="1623" y="1997"/>
                    <a:pt x="1624" y="1999"/>
                    <a:pt x="1623" y="2000"/>
                  </a:cubicBezTo>
                  <a:cubicBezTo>
                    <a:pt x="1623" y="2001"/>
                    <a:pt x="1622" y="2001"/>
                    <a:pt x="1621" y="2001"/>
                  </a:cubicBezTo>
                  <a:close/>
                  <a:moveTo>
                    <a:pt x="1604" y="1994"/>
                  </a:moveTo>
                  <a:cubicBezTo>
                    <a:pt x="1603" y="1994"/>
                    <a:pt x="1603" y="1994"/>
                    <a:pt x="1603" y="1994"/>
                  </a:cubicBezTo>
                  <a:cubicBezTo>
                    <a:pt x="1600" y="1993"/>
                    <a:pt x="1600" y="1993"/>
                    <a:pt x="1600" y="1993"/>
                  </a:cubicBezTo>
                  <a:cubicBezTo>
                    <a:pt x="1599" y="1993"/>
                    <a:pt x="1598" y="1991"/>
                    <a:pt x="1599" y="1990"/>
                  </a:cubicBezTo>
                  <a:cubicBezTo>
                    <a:pt x="1599" y="1989"/>
                    <a:pt x="1601" y="1988"/>
                    <a:pt x="1602" y="1989"/>
                  </a:cubicBezTo>
                  <a:cubicBezTo>
                    <a:pt x="1605" y="1990"/>
                    <a:pt x="1605" y="1990"/>
                    <a:pt x="1605" y="1990"/>
                  </a:cubicBezTo>
                  <a:cubicBezTo>
                    <a:pt x="1606" y="1990"/>
                    <a:pt x="1606" y="1992"/>
                    <a:pt x="1606" y="1993"/>
                  </a:cubicBezTo>
                  <a:cubicBezTo>
                    <a:pt x="1606" y="1994"/>
                    <a:pt x="1605" y="1994"/>
                    <a:pt x="1604" y="1994"/>
                  </a:cubicBezTo>
                  <a:close/>
                  <a:moveTo>
                    <a:pt x="1587" y="1987"/>
                  </a:moveTo>
                  <a:cubicBezTo>
                    <a:pt x="1586" y="1987"/>
                    <a:pt x="1586" y="1987"/>
                    <a:pt x="1586" y="1987"/>
                  </a:cubicBezTo>
                  <a:cubicBezTo>
                    <a:pt x="1583" y="1986"/>
                    <a:pt x="1583" y="1986"/>
                    <a:pt x="1583" y="1986"/>
                  </a:cubicBezTo>
                  <a:cubicBezTo>
                    <a:pt x="1582" y="1985"/>
                    <a:pt x="1581" y="1984"/>
                    <a:pt x="1582" y="1983"/>
                  </a:cubicBezTo>
                  <a:cubicBezTo>
                    <a:pt x="1582" y="1982"/>
                    <a:pt x="1584" y="1981"/>
                    <a:pt x="1585" y="1982"/>
                  </a:cubicBezTo>
                  <a:cubicBezTo>
                    <a:pt x="1588" y="1983"/>
                    <a:pt x="1588" y="1983"/>
                    <a:pt x="1588" y="1983"/>
                  </a:cubicBezTo>
                  <a:cubicBezTo>
                    <a:pt x="1589" y="1983"/>
                    <a:pt x="1589" y="1985"/>
                    <a:pt x="1589" y="1986"/>
                  </a:cubicBezTo>
                  <a:cubicBezTo>
                    <a:pt x="1589" y="1987"/>
                    <a:pt x="1588" y="1987"/>
                    <a:pt x="1587" y="1987"/>
                  </a:cubicBezTo>
                  <a:close/>
                  <a:moveTo>
                    <a:pt x="1570" y="1980"/>
                  </a:moveTo>
                  <a:cubicBezTo>
                    <a:pt x="1570" y="1980"/>
                    <a:pt x="1569" y="1980"/>
                    <a:pt x="1569" y="1980"/>
                  </a:cubicBezTo>
                  <a:cubicBezTo>
                    <a:pt x="1566" y="1979"/>
                    <a:pt x="1566" y="1979"/>
                    <a:pt x="1566" y="1979"/>
                  </a:cubicBezTo>
                  <a:cubicBezTo>
                    <a:pt x="1565" y="1978"/>
                    <a:pt x="1564" y="1977"/>
                    <a:pt x="1565" y="1976"/>
                  </a:cubicBezTo>
                  <a:cubicBezTo>
                    <a:pt x="1565" y="1974"/>
                    <a:pt x="1567" y="1974"/>
                    <a:pt x="1568" y="1974"/>
                  </a:cubicBezTo>
                  <a:cubicBezTo>
                    <a:pt x="1571" y="1975"/>
                    <a:pt x="1571" y="1975"/>
                    <a:pt x="1571" y="1975"/>
                  </a:cubicBezTo>
                  <a:cubicBezTo>
                    <a:pt x="1572" y="1976"/>
                    <a:pt x="1573" y="1977"/>
                    <a:pt x="1572" y="1979"/>
                  </a:cubicBezTo>
                  <a:cubicBezTo>
                    <a:pt x="1572" y="1980"/>
                    <a:pt x="1571" y="1980"/>
                    <a:pt x="1570" y="1980"/>
                  </a:cubicBezTo>
                  <a:close/>
                  <a:moveTo>
                    <a:pt x="1553" y="1973"/>
                  </a:moveTo>
                  <a:cubicBezTo>
                    <a:pt x="1553" y="1973"/>
                    <a:pt x="1552" y="1973"/>
                    <a:pt x="1552" y="1973"/>
                  </a:cubicBezTo>
                  <a:cubicBezTo>
                    <a:pt x="1549" y="1971"/>
                    <a:pt x="1549" y="1971"/>
                    <a:pt x="1549" y="1971"/>
                  </a:cubicBezTo>
                  <a:cubicBezTo>
                    <a:pt x="1548" y="1971"/>
                    <a:pt x="1547" y="1969"/>
                    <a:pt x="1548" y="1968"/>
                  </a:cubicBezTo>
                  <a:cubicBezTo>
                    <a:pt x="1548" y="1967"/>
                    <a:pt x="1550" y="1966"/>
                    <a:pt x="1551" y="1967"/>
                  </a:cubicBezTo>
                  <a:cubicBezTo>
                    <a:pt x="1554" y="1968"/>
                    <a:pt x="1554" y="1968"/>
                    <a:pt x="1554" y="1968"/>
                  </a:cubicBezTo>
                  <a:cubicBezTo>
                    <a:pt x="1555" y="1969"/>
                    <a:pt x="1556" y="1970"/>
                    <a:pt x="1555" y="1971"/>
                  </a:cubicBezTo>
                  <a:cubicBezTo>
                    <a:pt x="1555" y="1972"/>
                    <a:pt x="1554" y="1973"/>
                    <a:pt x="1553" y="1973"/>
                  </a:cubicBezTo>
                  <a:close/>
                  <a:moveTo>
                    <a:pt x="1536" y="1965"/>
                  </a:moveTo>
                  <a:cubicBezTo>
                    <a:pt x="1536" y="1965"/>
                    <a:pt x="1535" y="1965"/>
                    <a:pt x="1535" y="1965"/>
                  </a:cubicBezTo>
                  <a:cubicBezTo>
                    <a:pt x="1532" y="1964"/>
                    <a:pt x="1532" y="1964"/>
                    <a:pt x="1532" y="1964"/>
                  </a:cubicBezTo>
                  <a:cubicBezTo>
                    <a:pt x="1531" y="1963"/>
                    <a:pt x="1531" y="1962"/>
                    <a:pt x="1531" y="1961"/>
                  </a:cubicBezTo>
                  <a:cubicBezTo>
                    <a:pt x="1532" y="1959"/>
                    <a:pt x="1533" y="1959"/>
                    <a:pt x="1534" y="1959"/>
                  </a:cubicBezTo>
                  <a:cubicBezTo>
                    <a:pt x="1537" y="1961"/>
                    <a:pt x="1537" y="1961"/>
                    <a:pt x="1537" y="1961"/>
                  </a:cubicBezTo>
                  <a:cubicBezTo>
                    <a:pt x="1538" y="1961"/>
                    <a:pt x="1539" y="1963"/>
                    <a:pt x="1538" y="1964"/>
                  </a:cubicBezTo>
                  <a:cubicBezTo>
                    <a:pt x="1538" y="1965"/>
                    <a:pt x="1537" y="1965"/>
                    <a:pt x="1536" y="1965"/>
                  </a:cubicBezTo>
                  <a:close/>
                  <a:moveTo>
                    <a:pt x="1519" y="1958"/>
                  </a:moveTo>
                  <a:cubicBezTo>
                    <a:pt x="1519" y="1958"/>
                    <a:pt x="1519" y="1958"/>
                    <a:pt x="1518" y="1957"/>
                  </a:cubicBezTo>
                  <a:cubicBezTo>
                    <a:pt x="1516" y="1956"/>
                    <a:pt x="1516" y="1956"/>
                    <a:pt x="1516" y="1956"/>
                  </a:cubicBezTo>
                  <a:cubicBezTo>
                    <a:pt x="1514" y="1956"/>
                    <a:pt x="1514" y="1954"/>
                    <a:pt x="1514" y="1953"/>
                  </a:cubicBezTo>
                  <a:cubicBezTo>
                    <a:pt x="1515" y="1952"/>
                    <a:pt x="1516" y="1951"/>
                    <a:pt x="1518" y="1952"/>
                  </a:cubicBezTo>
                  <a:cubicBezTo>
                    <a:pt x="1520" y="1953"/>
                    <a:pt x="1520" y="1953"/>
                    <a:pt x="1520" y="1953"/>
                  </a:cubicBezTo>
                  <a:cubicBezTo>
                    <a:pt x="1522" y="1954"/>
                    <a:pt x="1522" y="1955"/>
                    <a:pt x="1522" y="1956"/>
                  </a:cubicBezTo>
                  <a:cubicBezTo>
                    <a:pt x="1521" y="1957"/>
                    <a:pt x="1520" y="1958"/>
                    <a:pt x="1519" y="1958"/>
                  </a:cubicBezTo>
                  <a:close/>
                  <a:moveTo>
                    <a:pt x="1503" y="1950"/>
                  </a:moveTo>
                  <a:cubicBezTo>
                    <a:pt x="1502" y="1950"/>
                    <a:pt x="1502" y="1950"/>
                    <a:pt x="1502" y="1950"/>
                  </a:cubicBezTo>
                  <a:cubicBezTo>
                    <a:pt x="1499" y="1949"/>
                    <a:pt x="1499" y="1949"/>
                    <a:pt x="1499" y="1949"/>
                  </a:cubicBezTo>
                  <a:cubicBezTo>
                    <a:pt x="1498" y="1948"/>
                    <a:pt x="1497" y="1947"/>
                    <a:pt x="1498" y="1945"/>
                  </a:cubicBezTo>
                  <a:cubicBezTo>
                    <a:pt x="1498" y="1944"/>
                    <a:pt x="1500" y="1944"/>
                    <a:pt x="1501" y="1944"/>
                  </a:cubicBezTo>
                  <a:cubicBezTo>
                    <a:pt x="1504" y="1945"/>
                    <a:pt x="1504" y="1945"/>
                    <a:pt x="1504" y="1945"/>
                  </a:cubicBezTo>
                  <a:cubicBezTo>
                    <a:pt x="1505" y="1946"/>
                    <a:pt x="1505" y="1947"/>
                    <a:pt x="1505" y="1949"/>
                  </a:cubicBezTo>
                  <a:cubicBezTo>
                    <a:pt x="1504" y="1950"/>
                    <a:pt x="1504" y="1950"/>
                    <a:pt x="1503" y="1950"/>
                  </a:cubicBezTo>
                  <a:close/>
                  <a:moveTo>
                    <a:pt x="1486" y="1942"/>
                  </a:moveTo>
                  <a:cubicBezTo>
                    <a:pt x="1486" y="1942"/>
                    <a:pt x="1485" y="1942"/>
                    <a:pt x="1485" y="1942"/>
                  </a:cubicBezTo>
                  <a:cubicBezTo>
                    <a:pt x="1482" y="1941"/>
                    <a:pt x="1482" y="1941"/>
                    <a:pt x="1482" y="1941"/>
                  </a:cubicBezTo>
                  <a:cubicBezTo>
                    <a:pt x="1481" y="1940"/>
                    <a:pt x="1480" y="1939"/>
                    <a:pt x="1481" y="1938"/>
                  </a:cubicBezTo>
                  <a:cubicBezTo>
                    <a:pt x="1482" y="1936"/>
                    <a:pt x="1483" y="1936"/>
                    <a:pt x="1484" y="1936"/>
                  </a:cubicBezTo>
                  <a:cubicBezTo>
                    <a:pt x="1487" y="1938"/>
                    <a:pt x="1487" y="1938"/>
                    <a:pt x="1487" y="1938"/>
                  </a:cubicBezTo>
                  <a:cubicBezTo>
                    <a:pt x="1488" y="1938"/>
                    <a:pt x="1489" y="1940"/>
                    <a:pt x="1488" y="1941"/>
                  </a:cubicBezTo>
                  <a:cubicBezTo>
                    <a:pt x="1488" y="1942"/>
                    <a:pt x="1487" y="1942"/>
                    <a:pt x="1486" y="1942"/>
                  </a:cubicBezTo>
                  <a:close/>
                  <a:moveTo>
                    <a:pt x="1469" y="1934"/>
                  </a:moveTo>
                  <a:cubicBezTo>
                    <a:pt x="1469" y="1934"/>
                    <a:pt x="1469" y="1934"/>
                    <a:pt x="1468" y="1934"/>
                  </a:cubicBezTo>
                  <a:cubicBezTo>
                    <a:pt x="1466" y="1933"/>
                    <a:pt x="1466" y="1933"/>
                    <a:pt x="1466" y="1933"/>
                  </a:cubicBezTo>
                  <a:cubicBezTo>
                    <a:pt x="1464" y="1932"/>
                    <a:pt x="1464" y="1931"/>
                    <a:pt x="1464" y="1930"/>
                  </a:cubicBezTo>
                  <a:cubicBezTo>
                    <a:pt x="1465" y="1928"/>
                    <a:pt x="1466" y="1928"/>
                    <a:pt x="1468" y="1928"/>
                  </a:cubicBezTo>
                  <a:cubicBezTo>
                    <a:pt x="1470" y="1930"/>
                    <a:pt x="1470" y="1930"/>
                    <a:pt x="1470" y="1930"/>
                  </a:cubicBezTo>
                  <a:cubicBezTo>
                    <a:pt x="1472" y="1930"/>
                    <a:pt x="1472" y="1932"/>
                    <a:pt x="1471" y="1933"/>
                  </a:cubicBezTo>
                  <a:cubicBezTo>
                    <a:pt x="1471" y="1934"/>
                    <a:pt x="1470" y="1934"/>
                    <a:pt x="1469" y="1934"/>
                  </a:cubicBezTo>
                  <a:close/>
                  <a:moveTo>
                    <a:pt x="1453" y="1926"/>
                  </a:moveTo>
                  <a:cubicBezTo>
                    <a:pt x="1452" y="1926"/>
                    <a:pt x="1452" y="1926"/>
                    <a:pt x="1452" y="1926"/>
                  </a:cubicBezTo>
                  <a:cubicBezTo>
                    <a:pt x="1449" y="1925"/>
                    <a:pt x="1449" y="1925"/>
                    <a:pt x="1449" y="1925"/>
                  </a:cubicBezTo>
                  <a:cubicBezTo>
                    <a:pt x="1448" y="1924"/>
                    <a:pt x="1447" y="1923"/>
                    <a:pt x="1448" y="1922"/>
                  </a:cubicBezTo>
                  <a:cubicBezTo>
                    <a:pt x="1448" y="1920"/>
                    <a:pt x="1450" y="1920"/>
                    <a:pt x="1451" y="1920"/>
                  </a:cubicBezTo>
                  <a:cubicBezTo>
                    <a:pt x="1454" y="1922"/>
                    <a:pt x="1454" y="1922"/>
                    <a:pt x="1454" y="1922"/>
                  </a:cubicBezTo>
                  <a:cubicBezTo>
                    <a:pt x="1455" y="1922"/>
                    <a:pt x="1455" y="1924"/>
                    <a:pt x="1455" y="1925"/>
                  </a:cubicBezTo>
                  <a:cubicBezTo>
                    <a:pt x="1454" y="1926"/>
                    <a:pt x="1454" y="1926"/>
                    <a:pt x="1453" y="1926"/>
                  </a:cubicBezTo>
                  <a:close/>
                  <a:moveTo>
                    <a:pt x="1436" y="1918"/>
                  </a:moveTo>
                  <a:cubicBezTo>
                    <a:pt x="1436" y="1918"/>
                    <a:pt x="1436" y="1918"/>
                    <a:pt x="1435" y="1918"/>
                  </a:cubicBezTo>
                  <a:cubicBezTo>
                    <a:pt x="1432" y="1917"/>
                    <a:pt x="1432" y="1917"/>
                    <a:pt x="1432" y="1917"/>
                  </a:cubicBezTo>
                  <a:cubicBezTo>
                    <a:pt x="1431" y="1916"/>
                    <a:pt x="1431" y="1915"/>
                    <a:pt x="1431" y="1913"/>
                  </a:cubicBezTo>
                  <a:cubicBezTo>
                    <a:pt x="1432" y="1912"/>
                    <a:pt x="1433" y="1912"/>
                    <a:pt x="1435" y="1912"/>
                  </a:cubicBezTo>
                  <a:cubicBezTo>
                    <a:pt x="1437" y="1914"/>
                    <a:pt x="1437" y="1914"/>
                    <a:pt x="1437" y="1914"/>
                  </a:cubicBezTo>
                  <a:cubicBezTo>
                    <a:pt x="1438" y="1914"/>
                    <a:pt x="1439" y="1916"/>
                    <a:pt x="1438" y="1917"/>
                  </a:cubicBezTo>
                  <a:cubicBezTo>
                    <a:pt x="1438" y="1918"/>
                    <a:pt x="1437" y="1918"/>
                    <a:pt x="1436" y="1918"/>
                  </a:cubicBezTo>
                  <a:close/>
                  <a:moveTo>
                    <a:pt x="1420" y="1910"/>
                  </a:moveTo>
                  <a:cubicBezTo>
                    <a:pt x="1419" y="1910"/>
                    <a:pt x="1419" y="1910"/>
                    <a:pt x="1419" y="1910"/>
                  </a:cubicBezTo>
                  <a:cubicBezTo>
                    <a:pt x="1416" y="1908"/>
                    <a:pt x="1416" y="1908"/>
                    <a:pt x="1416" y="1908"/>
                  </a:cubicBezTo>
                  <a:cubicBezTo>
                    <a:pt x="1415" y="1908"/>
                    <a:pt x="1414" y="1906"/>
                    <a:pt x="1415" y="1905"/>
                  </a:cubicBezTo>
                  <a:cubicBezTo>
                    <a:pt x="1416" y="1904"/>
                    <a:pt x="1417" y="1903"/>
                    <a:pt x="1418" y="1904"/>
                  </a:cubicBezTo>
                  <a:cubicBezTo>
                    <a:pt x="1421" y="1905"/>
                    <a:pt x="1421" y="1905"/>
                    <a:pt x="1421" y="1905"/>
                  </a:cubicBezTo>
                  <a:cubicBezTo>
                    <a:pt x="1422" y="1906"/>
                    <a:pt x="1423" y="1907"/>
                    <a:pt x="1422" y="1909"/>
                  </a:cubicBezTo>
                  <a:cubicBezTo>
                    <a:pt x="1422" y="1909"/>
                    <a:pt x="1421" y="1910"/>
                    <a:pt x="1420" y="1910"/>
                  </a:cubicBezTo>
                  <a:close/>
                  <a:moveTo>
                    <a:pt x="1403" y="1902"/>
                  </a:moveTo>
                  <a:cubicBezTo>
                    <a:pt x="1403" y="1902"/>
                    <a:pt x="1403" y="1901"/>
                    <a:pt x="1402" y="1901"/>
                  </a:cubicBezTo>
                  <a:cubicBezTo>
                    <a:pt x="1400" y="1900"/>
                    <a:pt x="1400" y="1900"/>
                    <a:pt x="1400" y="1900"/>
                  </a:cubicBezTo>
                  <a:cubicBezTo>
                    <a:pt x="1398" y="1899"/>
                    <a:pt x="1398" y="1898"/>
                    <a:pt x="1399" y="1897"/>
                  </a:cubicBezTo>
                  <a:cubicBezTo>
                    <a:pt x="1399" y="1895"/>
                    <a:pt x="1401" y="1895"/>
                    <a:pt x="1402" y="1896"/>
                  </a:cubicBezTo>
                  <a:cubicBezTo>
                    <a:pt x="1405" y="1897"/>
                    <a:pt x="1405" y="1897"/>
                    <a:pt x="1405" y="1897"/>
                  </a:cubicBezTo>
                  <a:cubicBezTo>
                    <a:pt x="1406" y="1898"/>
                    <a:pt x="1406" y="1899"/>
                    <a:pt x="1406" y="1900"/>
                  </a:cubicBezTo>
                  <a:cubicBezTo>
                    <a:pt x="1405" y="1901"/>
                    <a:pt x="1404" y="1902"/>
                    <a:pt x="1403" y="1902"/>
                  </a:cubicBezTo>
                  <a:close/>
                  <a:moveTo>
                    <a:pt x="1387" y="1893"/>
                  </a:moveTo>
                  <a:cubicBezTo>
                    <a:pt x="1387" y="1893"/>
                    <a:pt x="1386" y="1893"/>
                    <a:pt x="1386" y="1893"/>
                  </a:cubicBezTo>
                  <a:cubicBezTo>
                    <a:pt x="1383" y="1891"/>
                    <a:pt x="1383" y="1891"/>
                    <a:pt x="1383" y="1891"/>
                  </a:cubicBezTo>
                  <a:cubicBezTo>
                    <a:pt x="1382" y="1891"/>
                    <a:pt x="1382" y="1889"/>
                    <a:pt x="1382" y="1888"/>
                  </a:cubicBezTo>
                  <a:cubicBezTo>
                    <a:pt x="1383" y="1887"/>
                    <a:pt x="1384" y="1887"/>
                    <a:pt x="1385" y="1887"/>
                  </a:cubicBezTo>
                  <a:cubicBezTo>
                    <a:pt x="1388" y="1889"/>
                    <a:pt x="1388" y="1889"/>
                    <a:pt x="1388" y="1889"/>
                  </a:cubicBezTo>
                  <a:cubicBezTo>
                    <a:pt x="1389" y="1889"/>
                    <a:pt x="1390" y="1891"/>
                    <a:pt x="1389" y="1892"/>
                  </a:cubicBezTo>
                  <a:cubicBezTo>
                    <a:pt x="1389" y="1893"/>
                    <a:pt x="1388" y="1893"/>
                    <a:pt x="1387" y="1893"/>
                  </a:cubicBezTo>
                  <a:close/>
                  <a:moveTo>
                    <a:pt x="1371" y="1884"/>
                  </a:moveTo>
                  <a:cubicBezTo>
                    <a:pt x="1370" y="1884"/>
                    <a:pt x="1370" y="1884"/>
                    <a:pt x="1370" y="1884"/>
                  </a:cubicBezTo>
                  <a:cubicBezTo>
                    <a:pt x="1367" y="1883"/>
                    <a:pt x="1367" y="1883"/>
                    <a:pt x="1367" y="1883"/>
                  </a:cubicBezTo>
                  <a:cubicBezTo>
                    <a:pt x="1366" y="1882"/>
                    <a:pt x="1365" y="1881"/>
                    <a:pt x="1366" y="1879"/>
                  </a:cubicBezTo>
                  <a:cubicBezTo>
                    <a:pt x="1367" y="1878"/>
                    <a:pt x="1368" y="1878"/>
                    <a:pt x="1369" y="1879"/>
                  </a:cubicBezTo>
                  <a:cubicBezTo>
                    <a:pt x="1372" y="1880"/>
                    <a:pt x="1372" y="1880"/>
                    <a:pt x="1372" y="1880"/>
                  </a:cubicBezTo>
                  <a:cubicBezTo>
                    <a:pt x="1373" y="1881"/>
                    <a:pt x="1374" y="1882"/>
                    <a:pt x="1373" y="1883"/>
                  </a:cubicBezTo>
                  <a:cubicBezTo>
                    <a:pt x="1373" y="1884"/>
                    <a:pt x="1372" y="1884"/>
                    <a:pt x="1371" y="1884"/>
                  </a:cubicBezTo>
                  <a:close/>
                  <a:moveTo>
                    <a:pt x="1355" y="1876"/>
                  </a:moveTo>
                  <a:cubicBezTo>
                    <a:pt x="1354" y="1876"/>
                    <a:pt x="1354" y="1876"/>
                    <a:pt x="1353" y="1875"/>
                  </a:cubicBezTo>
                  <a:cubicBezTo>
                    <a:pt x="1351" y="1874"/>
                    <a:pt x="1351" y="1874"/>
                    <a:pt x="1351" y="1874"/>
                  </a:cubicBezTo>
                  <a:cubicBezTo>
                    <a:pt x="1350" y="1873"/>
                    <a:pt x="1349" y="1872"/>
                    <a:pt x="1350" y="1871"/>
                  </a:cubicBezTo>
                  <a:cubicBezTo>
                    <a:pt x="1350" y="1870"/>
                    <a:pt x="1352" y="1869"/>
                    <a:pt x="1353" y="1870"/>
                  </a:cubicBezTo>
                  <a:cubicBezTo>
                    <a:pt x="1356" y="1871"/>
                    <a:pt x="1356" y="1871"/>
                    <a:pt x="1356" y="1871"/>
                  </a:cubicBezTo>
                  <a:cubicBezTo>
                    <a:pt x="1357" y="1872"/>
                    <a:pt x="1357" y="1873"/>
                    <a:pt x="1357" y="1874"/>
                  </a:cubicBezTo>
                  <a:cubicBezTo>
                    <a:pt x="1356" y="1875"/>
                    <a:pt x="1355" y="1876"/>
                    <a:pt x="1355" y="1876"/>
                  </a:cubicBezTo>
                  <a:close/>
                  <a:moveTo>
                    <a:pt x="1338" y="1867"/>
                  </a:moveTo>
                  <a:cubicBezTo>
                    <a:pt x="1338" y="1867"/>
                    <a:pt x="1338" y="1867"/>
                    <a:pt x="1337" y="1867"/>
                  </a:cubicBezTo>
                  <a:cubicBezTo>
                    <a:pt x="1335" y="1865"/>
                    <a:pt x="1335" y="1865"/>
                    <a:pt x="1335" y="1865"/>
                  </a:cubicBezTo>
                  <a:cubicBezTo>
                    <a:pt x="1333" y="1864"/>
                    <a:pt x="1333" y="1863"/>
                    <a:pt x="1334" y="1862"/>
                  </a:cubicBezTo>
                  <a:cubicBezTo>
                    <a:pt x="1334" y="1861"/>
                    <a:pt x="1336" y="1860"/>
                    <a:pt x="1337" y="1861"/>
                  </a:cubicBezTo>
                  <a:cubicBezTo>
                    <a:pt x="1340" y="1862"/>
                    <a:pt x="1340" y="1862"/>
                    <a:pt x="1340" y="1862"/>
                  </a:cubicBezTo>
                  <a:cubicBezTo>
                    <a:pt x="1341" y="1863"/>
                    <a:pt x="1341" y="1865"/>
                    <a:pt x="1341" y="1866"/>
                  </a:cubicBezTo>
                  <a:cubicBezTo>
                    <a:pt x="1340" y="1866"/>
                    <a:pt x="1339" y="1867"/>
                    <a:pt x="1338" y="1867"/>
                  </a:cubicBezTo>
                  <a:close/>
                  <a:moveTo>
                    <a:pt x="1322" y="1858"/>
                  </a:moveTo>
                  <a:cubicBezTo>
                    <a:pt x="1322" y="1858"/>
                    <a:pt x="1322" y="1858"/>
                    <a:pt x="1321" y="1858"/>
                  </a:cubicBezTo>
                  <a:cubicBezTo>
                    <a:pt x="1319" y="1856"/>
                    <a:pt x="1319" y="1856"/>
                    <a:pt x="1319" y="1856"/>
                  </a:cubicBezTo>
                  <a:cubicBezTo>
                    <a:pt x="1317" y="1856"/>
                    <a:pt x="1317" y="1854"/>
                    <a:pt x="1318" y="1853"/>
                  </a:cubicBezTo>
                  <a:cubicBezTo>
                    <a:pt x="1318" y="1852"/>
                    <a:pt x="1320" y="1851"/>
                    <a:pt x="1321" y="1852"/>
                  </a:cubicBezTo>
                  <a:cubicBezTo>
                    <a:pt x="1324" y="1854"/>
                    <a:pt x="1324" y="1854"/>
                    <a:pt x="1324" y="1854"/>
                  </a:cubicBezTo>
                  <a:cubicBezTo>
                    <a:pt x="1325" y="1854"/>
                    <a:pt x="1325" y="1856"/>
                    <a:pt x="1324" y="1857"/>
                  </a:cubicBezTo>
                  <a:cubicBezTo>
                    <a:pt x="1324" y="1858"/>
                    <a:pt x="1323" y="1858"/>
                    <a:pt x="1322" y="1858"/>
                  </a:cubicBezTo>
                  <a:close/>
                  <a:moveTo>
                    <a:pt x="1306" y="1849"/>
                  </a:moveTo>
                  <a:cubicBezTo>
                    <a:pt x="1306" y="1849"/>
                    <a:pt x="1306" y="1849"/>
                    <a:pt x="1305" y="1849"/>
                  </a:cubicBezTo>
                  <a:cubicBezTo>
                    <a:pt x="1303" y="1847"/>
                    <a:pt x="1303" y="1847"/>
                    <a:pt x="1303" y="1847"/>
                  </a:cubicBezTo>
                  <a:cubicBezTo>
                    <a:pt x="1301" y="1846"/>
                    <a:pt x="1301" y="1845"/>
                    <a:pt x="1302" y="1844"/>
                  </a:cubicBezTo>
                  <a:cubicBezTo>
                    <a:pt x="1302" y="1843"/>
                    <a:pt x="1304" y="1842"/>
                    <a:pt x="1305" y="1843"/>
                  </a:cubicBezTo>
                  <a:cubicBezTo>
                    <a:pt x="1308" y="1844"/>
                    <a:pt x="1308" y="1844"/>
                    <a:pt x="1308" y="1844"/>
                  </a:cubicBezTo>
                  <a:cubicBezTo>
                    <a:pt x="1309" y="1845"/>
                    <a:pt x="1309" y="1847"/>
                    <a:pt x="1308" y="1848"/>
                  </a:cubicBezTo>
                  <a:cubicBezTo>
                    <a:pt x="1308" y="1848"/>
                    <a:pt x="1307" y="1849"/>
                    <a:pt x="1306" y="1849"/>
                  </a:cubicBezTo>
                  <a:close/>
                  <a:moveTo>
                    <a:pt x="1290" y="1840"/>
                  </a:moveTo>
                  <a:cubicBezTo>
                    <a:pt x="1290" y="1840"/>
                    <a:pt x="1290" y="1840"/>
                    <a:pt x="1289" y="1839"/>
                  </a:cubicBezTo>
                  <a:cubicBezTo>
                    <a:pt x="1287" y="1838"/>
                    <a:pt x="1287" y="1838"/>
                    <a:pt x="1287" y="1838"/>
                  </a:cubicBezTo>
                  <a:cubicBezTo>
                    <a:pt x="1285" y="1837"/>
                    <a:pt x="1285" y="1836"/>
                    <a:pt x="1286" y="1835"/>
                  </a:cubicBezTo>
                  <a:cubicBezTo>
                    <a:pt x="1286" y="1834"/>
                    <a:pt x="1288" y="1833"/>
                    <a:pt x="1289" y="1834"/>
                  </a:cubicBezTo>
                  <a:cubicBezTo>
                    <a:pt x="1292" y="1835"/>
                    <a:pt x="1292" y="1835"/>
                    <a:pt x="1292" y="1835"/>
                  </a:cubicBezTo>
                  <a:cubicBezTo>
                    <a:pt x="1293" y="1836"/>
                    <a:pt x="1293" y="1837"/>
                    <a:pt x="1292" y="1839"/>
                  </a:cubicBezTo>
                  <a:cubicBezTo>
                    <a:pt x="1292" y="1839"/>
                    <a:pt x="1291" y="1840"/>
                    <a:pt x="1290" y="1840"/>
                  </a:cubicBezTo>
                  <a:close/>
                  <a:moveTo>
                    <a:pt x="1275" y="1831"/>
                  </a:moveTo>
                  <a:cubicBezTo>
                    <a:pt x="1274" y="1831"/>
                    <a:pt x="1274" y="1830"/>
                    <a:pt x="1273" y="1830"/>
                  </a:cubicBezTo>
                  <a:cubicBezTo>
                    <a:pt x="1271" y="1829"/>
                    <a:pt x="1271" y="1829"/>
                    <a:pt x="1271" y="1829"/>
                  </a:cubicBezTo>
                  <a:cubicBezTo>
                    <a:pt x="1270" y="1828"/>
                    <a:pt x="1269" y="1827"/>
                    <a:pt x="1270" y="1825"/>
                  </a:cubicBezTo>
                  <a:cubicBezTo>
                    <a:pt x="1271" y="1824"/>
                    <a:pt x="1272" y="1824"/>
                    <a:pt x="1273" y="1825"/>
                  </a:cubicBezTo>
                  <a:cubicBezTo>
                    <a:pt x="1276" y="1826"/>
                    <a:pt x="1276" y="1826"/>
                    <a:pt x="1276" y="1826"/>
                  </a:cubicBezTo>
                  <a:cubicBezTo>
                    <a:pt x="1277" y="1827"/>
                    <a:pt x="1277" y="1828"/>
                    <a:pt x="1277" y="1829"/>
                  </a:cubicBezTo>
                  <a:cubicBezTo>
                    <a:pt x="1276" y="1830"/>
                    <a:pt x="1275" y="1831"/>
                    <a:pt x="1275" y="1831"/>
                  </a:cubicBezTo>
                  <a:close/>
                  <a:moveTo>
                    <a:pt x="1259" y="1821"/>
                  </a:moveTo>
                  <a:cubicBezTo>
                    <a:pt x="1258" y="1821"/>
                    <a:pt x="1258" y="1821"/>
                    <a:pt x="1257" y="1821"/>
                  </a:cubicBezTo>
                  <a:cubicBezTo>
                    <a:pt x="1255" y="1819"/>
                    <a:pt x="1255" y="1819"/>
                    <a:pt x="1255" y="1819"/>
                  </a:cubicBezTo>
                  <a:cubicBezTo>
                    <a:pt x="1254" y="1819"/>
                    <a:pt x="1253" y="1817"/>
                    <a:pt x="1254" y="1816"/>
                  </a:cubicBezTo>
                  <a:cubicBezTo>
                    <a:pt x="1255" y="1815"/>
                    <a:pt x="1256" y="1814"/>
                    <a:pt x="1257" y="1815"/>
                  </a:cubicBezTo>
                  <a:cubicBezTo>
                    <a:pt x="1260" y="1817"/>
                    <a:pt x="1260" y="1817"/>
                    <a:pt x="1260" y="1817"/>
                  </a:cubicBezTo>
                  <a:cubicBezTo>
                    <a:pt x="1261" y="1817"/>
                    <a:pt x="1261" y="1819"/>
                    <a:pt x="1261" y="1820"/>
                  </a:cubicBezTo>
                  <a:cubicBezTo>
                    <a:pt x="1260" y="1821"/>
                    <a:pt x="1260" y="1821"/>
                    <a:pt x="1259" y="1821"/>
                  </a:cubicBezTo>
                  <a:close/>
                  <a:moveTo>
                    <a:pt x="1243" y="1812"/>
                  </a:moveTo>
                  <a:cubicBezTo>
                    <a:pt x="1243" y="1812"/>
                    <a:pt x="1242" y="1812"/>
                    <a:pt x="1242" y="1811"/>
                  </a:cubicBezTo>
                  <a:cubicBezTo>
                    <a:pt x="1239" y="1810"/>
                    <a:pt x="1239" y="1810"/>
                    <a:pt x="1239" y="1810"/>
                  </a:cubicBezTo>
                  <a:cubicBezTo>
                    <a:pt x="1238" y="1809"/>
                    <a:pt x="1238" y="1808"/>
                    <a:pt x="1238" y="1806"/>
                  </a:cubicBezTo>
                  <a:cubicBezTo>
                    <a:pt x="1239" y="1805"/>
                    <a:pt x="1240" y="1805"/>
                    <a:pt x="1242" y="1806"/>
                  </a:cubicBezTo>
                  <a:cubicBezTo>
                    <a:pt x="1244" y="1807"/>
                    <a:pt x="1244" y="1807"/>
                    <a:pt x="1244" y="1807"/>
                  </a:cubicBezTo>
                  <a:cubicBezTo>
                    <a:pt x="1245" y="1808"/>
                    <a:pt x="1246" y="1809"/>
                    <a:pt x="1245" y="1811"/>
                  </a:cubicBezTo>
                  <a:cubicBezTo>
                    <a:pt x="1245" y="1811"/>
                    <a:pt x="1244" y="1812"/>
                    <a:pt x="1243" y="1812"/>
                  </a:cubicBezTo>
                  <a:close/>
                  <a:moveTo>
                    <a:pt x="1227" y="1802"/>
                  </a:moveTo>
                  <a:cubicBezTo>
                    <a:pt x="1227" y="1802"/>
                    <a:pt x="1226" y="1802"/>
                    <a:pt x="1226" y="1802"/>
                  </a:cubicBezTo>
                  <a:cubicBezTo>
                    <a:pt x="1223" y="1800"/>
                    <a:pt x="1223" y="1800"/>
                    <a:pt x="1223" y="1800"/>
                  </a:cubicBezTo>
                  <a:cubicBezTo>
                    <a:pt x="1222" y="1799"/>
                    <a:pt x="1222" y="1798"/>
                    <a:pt x="1223" y="1797"/>
                  </a:cubicBezTo>
                  <a:cubicBezTo>
                    <a:pt x="1223" y="1796"/>
                    <a:pt x="1225" y="1795"/>
                    <a:pt x="1226" y="1796"/>
                  </a:cubicBezTo>
                  <a:cubicBezTo>
                    <a:pt x="1229" y="1798"/>
                    <a:pt x="1229" y="1798"/>
                    <a:pt x="1229" y="1798"/>
                  </a:cubicBezTo>
                  <a:cubicBezTo>
                    <a:pt x="1230" y="1798"/>
                    <a:pt x="1230" y="1800"/>
                    <a:pt x="1229" y="1801"/>
                  </a:cubicBezTo>
                  <a:cubicBezTo>
                    <a:pt x="1229" y="1802"/>
                    <a:pt x="1228" y="1802"/>
                    <a:pt x="1227" y="1802"/>
                  </a:cubicBezTo>
                  <a:close/>
                  <a:moveTo>
                    <a:pt x="1212" y="1792"/>
                  </a:moveTo>
                  <a:cubicBezTo>
                    <a:pt x="1211" y="1792"/>
                    <a:pt x="1211" y="1792"/>
                    <a:pt x="1210" y="1792"/>
                  </a:cubicBezTo>
                  <a:cubicBezTo>
                    <a:pt x="1208" y="1790"/>
                    <a:pt x="1208" y="1790"/>
                    <a:pt x="1208" y="1790"/>
                  </a:cubicBezTo>
                  <a:cubicBezTo>
                    <a:pt x="1207" y="1790"/>
                    <a:pt x="1206" y="1788"/>
                    <a:pt x="1207" y="1787"/>
                  </a:cubicBezTo>
                  <a:cubicBezTo>
                    <a:pt x="1208" y="1786"/>
                    <a:pt x="1209" y="1786"/>
                    <a:pt x="1210" y="1786"/>
                  </a:cubicBezTo>
                  <a:cubicBezTo>
                    <a:pt x="1213" y="1788"/>
                    <a:pt x="1213" y="1788"/>
                    <a:pt x="1213" y="1788"/>
                  </a:cubicBezTo>
                  <a:cubicBezTo>
                    <a:pt x="1214" y="1789"/>
                    <a:pt x="1214" y="1790"/>
                    <a:pt x="1214" y="1791"/>
                  </a:cubicBezTo>
                  <a:cubicBezTo>
                    <a:pt x="1213" y="1792"/>
                    <a:pt x="1212" y="1792"/>
                    <a:pt x="1212" y="1792"/>
                  </a:cubicBezTo>
                  <a:close/>
                  <a:moveTo>
                    <a:pt x="1196" y="1783"/>
                  </a:moveTo>
                  <a:cubicBezTo>
                    <a:pt x="1196" y="1783"/>
                    <a:pt x="1195" y="1782"/>
                    <a:pt x="1195" y="1782"/>
                  </a:cubicBezTo>
                  <a:cubicBezTo>
                    <a:pt x="1192" y="1781"/>
                    <a:pt x="1192" y="1781"/>
                    <a:pt x="1192" y="1781"/>
                  </a:cubicBezTo>
                  <a:cubicBezTo>
                    <a:pt x="1191" y="1780"/>
                    <a:pt x="1191" y="1778"/>
                    <a:pt x="1191" y="1777"/>
                  </a:cubicBezTo>
                  <a:cubicBezTo>
                    <a:pt x="1192" y="1776"/>
                    <a:pt x="1194" y="1776"/>
                    <a:pt x="1195" y="1777"/>
                  </a:cubicBezTo>
                  <a:cubicBezTo>
                    <a:pt x="1197" y="1778"/>
                    <a:pt x="1197" y="1778"/>
                    <a:pt x="1197" y="1778"/>
                  </a:cubicBezTo>
                  <a:cubicBezTo>
                    <a:pt x="1198" y="1779"/>
                    <a:pt x="1199" y="1780"/>
                    <a:pt x="1198" y="1781"/>
                  </a:cubicBezTo>
                  <a:cubicBezTo>
                    <a:pt x="1198" y="1782"/>
                    <a:pt x="1197" y="1783"/>
                    <a:pt x="1196" y="1783"/>
                  </a:cubicBezTo>
                  <a:close/>
                  <a:moveTo>
                    <a:pt x="1181" y="1773"/>
                  </a:moveTo>
                  <a:cubicBezTo>
                    <a:pt x="1180" y="1773"/>
                    <a:pt x="1180" y="1773"/>
                    <a:pt x="1179" y="1772"/>
                  </a:cubicBezTo>
                  <a:cubicBezTo>
                    <a:pt x="1177" y="1771"/>
                    <a:pt x="1177" y="1771"/>
                    <a:pt x="1177" y="1771"/>
                  </a:cubicBezTo>
                  <a:cubicBezTo>
                    <a:pt x="1176" y="1770"/>
                    <a:pt x="1175" y="1768"/>
                    <a:pt x="1176" y="1767"/>
                  </a:cubicBezTo>
                  <a:cubicBezTo>
                    <a:pt x="1177" y="1766"/>
                    <a:pt x="1178" y="1766"/>
                    <a:pt x="1179" y="1767"/>
                  </a:cubicBezTo>
                  <a:cubicBezTo>
                    <a:pt x="1182" y="1768"/>
                    <a:pt x="1182" y="1768"/>
                    <a:pt x="1182" y="1768"/>
                  </a:cubicBezTo>
                  <a:cubicBezTo>
                    <a:pt x="1183" y="1769"/>
                    <a:pt x="1183" y="1770"/>
                    <a:pt x="1183" y="1772"/>
                  </a:cubicBezTo>
                  <a:cubicBezTo>
                    <a:pt x="1182" y="1772"/>
                    <a:pt x="1181" y="1773"/>
                    <a:pt x="1181" y="1773"/>
                  </a:cubicBezTo>
                  <a:close/>
                  <a:moveTo>
                    <a:pt x="1165" y="1763"/>
                  </a:moveTo>
                  <a:cubicBezTo>
                    <a:pt x="1165" y="1763"/>
                    <a:pt x="1164" y="1763"/>
                    <a:pt x="1164" y="1762"/>
                  </a:cubicBezTo>
                  <a:cubicBezTo>
                    <a:pt x="1161" y="1761"/>
                    <a:pt x="1161" y="1761"/>
                    <a:pt x="1161" y="1761"/>
                  </a:cubicBezTo>
                  <a:cubicBezTo>
                    <a:pt x="1160" y="1760"/>
                    <a:pt x="1160" y="1758"/>
                    <a:pt x="1161" y="1757"/>
                  </a:cubicBezTo>
                  <a:cubicBezTo>
                    <a:pt x="1161" y="1756"/>
                    <a:pt x="1163" y="1756"/>
                    <a:pt x="1164" y="1757"/>
                  </a:cubicBezTo>
                  <a:cubicBezTo>
                    <a:pt x="1166" y="1758"/>
                    <a:pt x="1166" y="1758"/>
                    <a:pt x="1166" y="1758"/>
                  </a:cubicBezTo>
                  <a:cubicBezTo>
                    <a:pt x="1168" y="1759"/>
                    <a:pt x="1168" y="1760"/>
                    <a:pt x="1167" y="1762"/>
                  </a:cubicBezTo>
                  <a:cubicBezTo>
                    <a:pt x="1167" y="1762"/>
                    <a:pt x="1166" y="1763"/>
                    <a:pt x="1165" y="1763"/>
                  </a:cubicBezTo>
                  <a:close/>
                  <a:moveTo>
                    <a:pt x="1150" y="1753"/>
                  </a:moveTo>
                  <a:cubicBezTo>
                    <a:pt x="1149" y="1753"/>
                    <a:pt x="1149" y="1752"/>
                    <a:pt x="1149" y="1752"/>
                  </a:cubicBezTo>
                  <a:cubicBezTo>
                    <a:pt x="1146" y="1750"/>
                    <a:pt x="1146" y="1750"/>
                    <a:pt x="1146" y="1750"/>
                  </a:cubicBezTo>
                  <a:cubicBezTo>
                    <a:pt x="1145" y="1750"/>
                    <a:pt x="1145" y="1748"/>
                    <a:pt x="1145" y="1747"/>
                  </a:cubicBezTo>
                  <a:cubicBezTo>
                    <a:pt x="1146" y="1746"/>
                    <a:pt x="1147" y="1746"/>
                    <a:pt x="1149" y="1746"/>
                  </a:cubicBezTo>
                  <a:cubicBezTo>
                    <a:pt x="1151" y="1748"/>
                    <a:pt x="1151" y="1748"/>
                    <a:pt x="1151" y="1748"/>
                  </a:cubicBezTo>
                  <a:cubicBezTo>
                    <a:pt x="1152" y="1749"/>
                    <a:pt x="1153" y="1750"/>
                    <a:pt x="1152" y="1751"/>
                  </a:cubicBezTo>
                  <a:cubicBezTo>
                    <a:pt x="1151" y="1752"/>
                    <a:pt x="1151" y="1753"/>
                    <a:pt x="1150" y="1753"/>
                  </a:cubicBezTo>
                  <a:close/>
                  <a:moveTo>
                    <a:pt x="1135" y="1742"/>
                  </a:moveTo>
                  <a:cubicBezTo>
                    <a:pt x="1134" y="1742"/>
                    <a:pt x="1134" y="1742"/>
                    <a:pt x="1133" y="1742"/>
                  </a:cubicBezTo>
                  <a:cubicBezTo>
                    <a:pt x="1131" y="1740"/>
                    <a:pt x="1131" y="1740"/>
                    <a:pt x="1131" y="1740"/>
                  </a:cubicBezTo>
                  <a:cubicBezTo>
                    <a:pt x="1130" y="1739"/>
                    <a:pt x="1129" y="1738"/>
                    <a:pt x="1130" y="1737"/>
                  </a:cubicBezTo>
                  <a:cubicBezTo>
                    <a:pt x="1131" y="1736"/>
                    <a:pt x="1132" y="1735"/>
                    <a:pt x="1133" y="1736"/>
                  </a:cubicBezTo>
                  <a:cubicBezTo>
                    <a:pt x="1136" y="1738"/>
                    <a:pt x="1136" y="1738"/>
                    <a:pt x="1136" y="1738"/>
                  </a:cubicBezTo>
                  <a:cubicBezTo>
                    <a:pt x="1137" y="1739"/>
                    <a:pt x="1137" y="1740"/>
                    <a:pt x="1137" y="1741"/>
                  </a:cubicBezTo>
                  <a:cubicBezTo>
                    <a:pt x="1136" y="1742"/>
                    <a:pt x="1135" y="1742"/>
                    <a:pt x="1135" y="1742"/>
                  </a:cubicBezTo>
                  <a:close/>
                  <a:moveTo>
                    <a:pt x="1119" y="1732"/>
                  </a:moveTo>
                  <a:cubicBezTo>
                    <a:pt x="1119" y="1732"/>
                    <a:pt x="1118" y="1732"/>
                    <a:pt x="1118" y="1732"/>
                  </a:cubicBezTo>
                  <a:cubicBezTo>
                    <a:pt x="1115" y="1730"/>
                    <a:pt x="1115" y="1730"/>
                    <a:pt x="1115" y="1730"/>
                  </a:cubicBezTo>
                  <a:cubicBezTo>
                    <a:pt x="1114" y="1729"/>
                    <a:pt x="1114" y="1728"/>
                    <a:pt x="1115" y="1727"/>
                  </a:cubicBezTo>
                  <a:cubicBezTo>
                    <a:pt x="1116" y="1725"/>
                    <a:pt x="1117" y="1725"/>
                    <a:pt x="1118" y="1726"/>
                  </a:cubicBezTo>
                  <a:cubicBezTo>
                    <a:pt x="1121" y="1728"/>
                    <a:pt x="1121" y="1728"/>
                    <a:pt x="1121" y="1728"/>
                  </a:cubicBezTo>
                  <a:cubicBezTo>
                    <a:pt x="1122" y="1728"/>
                    <a:pt x="1122" y="1730"/>
                    <a:pt x="1121" y="1731"/>
                  </a:cubicBezTo>
                  <a:cubicBezTo>
                    <a:pt x="1121" y="1732"/>
                    <a:pt x="1120" y="1732"/>
                    <a:pt x="1119" y="1732"/>
                  </a:cubicBezTo>
                  <a:close/>
                  <a:moveTo>
                    <a:pt x="1104" y="1722"/>
                  </a:moveTo>
                  <a:cubicBezTo>
                    <a:pt x="1104" y="1722"/>
                    <a:pt x="1103" y="1721"/>
                    <a:pt x="1103" y="1721"/>
                  </a:cubicBezTo>
                  <a:cubicBezTo>
                    <a:pt x="1100" y="1719"/>
                    <a:pt x="1100" y="1719"/>
                    <a:pt x="1100" y="1719"/>
                  </a:cubicBezTo>
                  <a:cubicBezTo>
                    <a:pt x="1099" y="1719"/>
                    <a:pt x="1099" y="1717"/>
                    <a:pt x="1100" y="1716"/>
                  </a:cubicBezTo>
                  <a:cubicBezTo>
                    <a:pt x="1101" y="1715"/>
                    <a:pt x="1102" y="1715"/>
                    <a:pt x="1103" y="1715"/>
                  </a:cubicBezTo>
                  <a:cubicBezTo>
                    <a:pt x="1106" y="1717"/>
                    <a:pt x="1106" y="1717"/>
                    <a:pt x="1106" y="1717"/>
                  </a:cubicBezTo>
                  <a:cubicBezTo>
                    <a:pt x="1107" y="1718"/>
                    <a:pt x="1107" y="1719"/>
                    <a:pt x="1106" y="1721"/>
                  </a:cubicBezTo>
                  <a:cubicBezTo>
                    <a:pt x="1106" y="1721"/>
                    <a:pt x="1105" y="1722"/>
                    <a:pt x="1104" y="1722"/>
                  </a:cubicBezTo>
                  <a:close/>
                  <a:moveTo>
                    <a:pt x="1089" y="1711"/>
                  </a:moveTo>
                  <a:cubicBezTo>
                    <a:pt x="1089" y="1711"/>
                    <a:pt x="1088" y="1711"/>
                    <a:pt x="1088" y="1711"/>
                  </a:cubicBezTo>
                  <a:cubicBezTo>
                    <a:pt x="1085" y="1709"/>
                    <a:pt x="1085" y="1709"/>
                    <a:pt x="1085" y="1709"/>
                  </a:cubicBezTo>
                  <a:cubicBezTo>
                    <a:pt x="1084" y="1708"/>
                    <a:pt x="1084" y="1707"/>
                    <a:pt x="1085" y="1705"/>
                  </a:cubicBezTo>
                  <a:cubicBezTo>
                    <a:pt x="1085" y="1704"/>
                    <a:pt x="1087" y="1704"/>
                    <a:pt x="1088" y="1705"/>
                  </a:cubicBezTo>
                  <a:cubicBezTo>
                    <a:pt x="1091" y="1707"/>
                    <a:pt x="1091" y="1707"/>
                    <a:pt x="1091" y="1707"/>
                  </a:cubicBezTo>
                  <a:cubicBezTo>
                    <a:pt x="1092" y="1707"/>
                    <a:pt x="1092" y="1709"/>
                    <a:pt x="1091" y="1710"/>
                  </a:cubicBezTo>
                  <a:cubicBezTo>
                    <a:pt x="1091" y="1711"/>
                    <a:pt x="1090" y="1711"/>
                    <a:pt x="1089" y="1711"/>
                  </a:cubicBezTo>
                  <a:close/>
                  <a:moveTo>
                    <a:pt x="1074" y="1700"/>
                  </a:moveTo>
                  <a:cubicBezTo>
                    <a:pt x="1074" y="1700"/>
                    <a:pt x="1073" y="1700"/>
                    <a:pt x="1073" y="1700"/>
                  </a:cubicBezTo>
                  <a:cubicBezTo>
                    <a:pt x="1070" y="1698"/>
                    <a:pt x="1070" y="1698"/>
                    <a:pt x="1070" y="1698"/>
                  </a:cubicBezTo>
                  <a:cubicBezTo>
                    <a:pt x="1069" y="1697"/>
                    <a:pt x="1069" y="1696"/>
                    <a:pt x="1070" y="1695"/>
                  </a:cubicBezTo>
                  <a:cubicBezTo>
                    <a:pt x="1071" y="1694"/>
                    <a:pt x="1072" y="1693"/>
                    <a:pt x="1073" y="1694"/>
                  </a:cubicBezTo>
                  <a:cubicBezTo>
                    <a:pt x="1076" y="1696"/>
                    <a:pt x="1076" y="1696"/>
                    <a:pt x="1076" y="1696"/>
                  </a:cubicBezTo>
                  <a:cubicBezTo>
                    <a:pt x="1077" y="1697"/>
                    <a:pt x="1077" y="1698"/>
                    <a:pt x="1076" y="1699"/>
                  </a:cubicBezTo>
                  <a:cubicBezTo>
                    <a:pt x="1076" y="1700"/>
                    <a:pt x="1075" y="1700"/>
                    <a:pt x="1074" y="1700"/>
                  </a:cubicBezTo>
                  <a:close/>
                  <a:moveTo>
                    <a:pt x="1059" y="1690"/>
                  </a:moveTo>
                  <a:cubicBezTo>
                    <a:pt x="1059" y="1690"/>
                    <a:pt x="1058" y="1689"/>
                    <a:pt x="1058" y="1689"/>
                  </a:cubicBezTo>
                  <a:cubicBezTo>
                    <a:pt x="1055" y="1687"/>
                    <a:pt x="1055" y="1687"/>
                    <a:pt x="1055" y="1687"/>
                  </a:cubicBezTo>
                  <a:cubicBezTo>
                    <a:pt x="1054" y="1687"/>
                    <a:pt x="1054" y="1685"/>
                    <a:pt x="1055" y="1684"/>
                  </a:cubicBezTo>
                  <a:cubicBezTo>
                    <a:pt x="1056" y="1683"/>
                    <a:pt x="1057" y="1683"/>
                    <a:pt x="1058" y="1683"/>
                  </a:cubicBezTo>
                  <a:cubicBezTo>
                    <a:pt x="1061" y="1685"/>
                    <a:pt x="1061" y="1685"/>
                    <a:pt x="1061" y="1685"/>
                  </a:cubicBezTo>
                  <a:cubicBezTo>
                    <a:pt x="1062" y="1686"/>
                    <a:pt x="1062" y="1688"/>
                    <a:pt x="1061" y="1689"/>
                  </a:cubicBezTo>
                  <a:cubicBezTo>
                    <a:pt x="1061" y="1689"/>
                    <a:pt x="1060" y="1690"/>
                    <a:pt x="1059" y="1690"/>
                  </a:cubicBezTo>
                  <a:close/>
                  <a:moveTo>
                    <a:pt x="1044" y="1679"/>
                  </a:moveTo>
                  <a:cubicBezTo>
                    <a:pt x="1044" y="1679"/>
                    <a:pt x="1043" y="1679"/>
                    <a:pt x="1043" y="1678"/>
                  </a:cubicBezTo>
                  <a:cubicBezTo>
                    <a:pt x="1041" y="1676"/>
                    <a:pt x="1041" y="1676"/>
                    <a:pt x="1041" y="1676"/>
                  </a:cubicBezTo>
                  <a:cubicBezTo>
                    <a:pt x="1040" y="1676"/>
                    <a:pt x="1039" y="1674"/>
                    <a:pt x="1040" y="1673"/>
                  </a:cubicBezTo>
                  <a:cubicBezTo>
                    <a:pt x="1041" y="1672"/>
                    <a:pt x="1042" y="1672"/>
                    <a:pt x="1043" y="1673"/>
                  </a:cubicBezTo>
                  <a:cubicBezTo>
                    <a:pt x="1046" y="1674"/>
                    <a:pt x="1046" y="1674"/>
                    <a:pt x="1046" y="1674"/>
                  </a:cubicBezTo>
                  <a:cubicBezTo>
                    <a:pt x="1047" y="1675"/>
                    <a:pt x="1047" y="1677"/>
                    <a:pt x="1046" y="1678"/>
                  </a:cubicBezTo>
                  <a:cubicBezTo>
                    <a:pt x="1046" y="1678"/>
                    <a:pt x="1045" y="1679"/>
                    <a:pt x="1044" y="1679"/>
                  </a:cubicBezTo>
                  <a:close/>
                  <a:moveTo>
                    <a:pt x="1030" y="1668"/>
                  </a:moveTo>
                  <a:cubicBezTo>
                    <a:pt x="1029" y="1668"/>
                    <a:pt x="1029" y="1668"/>
                    <a:pt x="1028" y="1667"/>
                  </a:cubicBezTo>
                  <a:cubicBezTo>
                    <a:pt x="1026" y="1665"/>
                    <a:pt x="1026" y="1665"/>
                    <a:pt x="1026" y="1665"/>
                  </a:cubicBezTo>
                  <a:cubicBezTo>
                    <a:pt x="1025" y="1665"/>
                    <a:pt x="1025" y="1663"/>
                    <a:pt x="1025" y="1662"/>
                  </a:cubicBezTo>
                  <a:cubicBezTo>
                    <a:pt x="1026" y="1661"/>
                    <a:pt x="1028" y="1661"/>
                    <a:pt x="1029" y="1662"/>
                  </a:cubicBezTo>
                  <a:cubicBezTo>
                    <a:pt x="1031" y="1664"/>
                    <a:pt x="1031" y="1664"/>
                    <a:pt x="1031" y="1664"/>
                  </a:cubicBezTo>
                  <a:cubicBezTo>
                    <a:pt x="1032" y="1664"/>
                    <a:pt x="1032" y="1666"/>
                    <a:pt x="1032" y="1667"/>
                  </a:cubicBezTo>
                  <a:cubicBezTo>
                    <a:pt x="1031" y="1667"/>
                    <a:pt x="1030" y="1668"/>
                    <a:pt x="1030" y="1668"/>
                  </a:cubicBezTo>
                  <a:close/>
                  <a:moveTo>
                    <a:pt x="1015" y="1657"/>
                  </a:moveTo>
                  <a:cubicBezTo>
                    <a:pt x="1014" y="1657"/>
                    <a:pt x="1014" y="1657"/>
                    <a:pt x="1014" y="1656"/>
                  </a:cubicBezTo>
                  <a:cubicBezTo>
                    <a:pt x="1011" y="1654"/>
                    <a:pt x="1011" y="1654"/>
                    <a:pt x="1011" y="1654"/>
                  </a:cubicBezTo>
                  <a:cubicBezTo>
                    <a:pt x="1010" y="1654"/>
                    <a:pt x="1010" y="1652"/>
                    <a:pt x="1011" y="1651"/>
                  </a:cubicBezTo>
                  <a:cubicBezTo>
                    <a:pt x="1011" y="1650"/>
                    <a:pt x="1013" y="1650"/>
                    <a:pt x="1014" y="1651"/>
                  </a:cubicBezTo>
                  <a:cubicBezTo>
                    <a:pt x="1016" y="1652"/>
                    <a:pt x="1016" y="1652"/>
                    <a:pt x="1016" y="1652"/>
                  </a:cubicBezTo>
                  <a:cubicBezTo>
                    <a:pt x="1017" y="1653"/>
                    <a:pt x="1018" y="1655"/>
                    <a:pt x="1017" y="1656"/>
                  </a:cubicBezTo>
                  <a:cubicBezTo>
                    <a:pt x="1016" y="1656"/>
                    <a:pt x="1016" y="1657"/>
                    <a:pt x="1015" y="1657"/>
                  </a:cubicBezTo>
                  <a:close/>
                  <a:moveTo>
                    <a:pt x="1000" y="1646"/>
                  </a:moveTo>
                  <a:cubicBezTo>
                    <a:pt x="1000" y="1646"/>
                    <a:pt x="999" y="1645"/>
                    <a:pt x="999" y="1645"/>
                  </a:cubicBezTo>
                  <a:cubicBezTo>
                    <a:pt x="997" y="1643"/>
                    <a:pt x="997" y="1643"/>
                    <a:pt x="997" y="1643"/>
                  </a:cubicBezTo>
                  <a:cubicBezTo>
                    <a:pt x="995" y="1642"/>
                    <a:pt x="995" y="1641"/>
                    <a:pt x="996" y="1640"/>
                  </a:cubicBezTo>
                  <a:cubicBezTo>
                    <a:pt x="997" y="1639"/>
                    <a:pt x="998" y="1639"/>
                    <a:pt x="999" y="1639"/>
                  </a:cubicBezTo>
                  <a:cubicBezTo>
                    <a:pt x="1002" y="1641"/>
                    <a:pt x="1002" y="1641"/>
                    <a:pt x="1002" y="1641"/>
                  </a:cubicBezTo>
                  <a:cubicBezTo>
                    <a:pt x="1003" y="1642"/>
                    <a:pt x="1003" y="1644"/>
                    <a:pt x="1002" y="1645"/>
                  </a:cubicBezTo>
                  <a:cubicBezTo>
                    <a:pt x="1002" y="1645"/>
                    <a:pt x="1001" y="1646"/>
                    <a:pt x="1000" y="1646"/>
                  </a:cubicBezTo>
                  <a:close/>
                  <a:moveTo>
                    <a:pt x="986" y="1634"/>
                  </a:moveTo>
                  <a:cubicBezTo>
                    <a:pt x="985" y="1634"/>
                    <a:pt x="985" y="1634"/>
                    <a:pt x="984" y="1634"/>
                  </a:cubicBezTo>
                  <a:cubicBezTo>
                    <a:pt x="982" y="1632"/>
                    <a:pt x="982" y="1632"/>
                    <a:pt x="982" y="1632"/>
                  </a:cubicBezTo>
                  <a:cubicBezTo>
                    <a:pt x="981" y="1631"/>
                    <a:pt x="981" y="1630"/>
                    <a:pt x="982" y="1629"/>
                  </a:cubicBezTo>
                  <a:cubicBezTo>
                    <a:pt x="982" y="1628"/>
                    <a:pt x="984" y="1627"/>
                    <a:pt x="985" y="1628"/>
                  </a:cubicBezTo>
                  <a:cubicBezTo>
                    <a:pt x="987" y="1630"/>
                    <a:pt x="987" y="1630"/>
                    <a:pt x="987" y="1630"/>
                  </a:cubicBezTo>
                  <a:cubicBezTo>
                    <a:pt x="988" y="1631"/>
                    <a:pt x="989" y="1632"/>
                    <a:pt x="988" y="1633"/>
                  </a:cubicBezTo>
                  <a:cubicBezTo>
                    <a:pt x="987" y="1634"/>
                    <a:pt x="987" y="1634"/>
                    <a:pt x="986" y="1634"/>
                  </a:cubicBezTo>
                  <a:close/>
                  <a:moveTo>
                    <a:pt x="971" y="1623"/>
                  </a:moveTo>
                  <a:cubicBezTo>
                    <a:pt x="971" y="1623"/>
                    <a:pt x="970" y="1623"/>
                    <a:pt x="970" y="1622"/>
                  </a:cubicBezTo>
                  <a:cubicBezTo>
                    <a:pt x="968" y="1621"/>
                    <a:pt x="968" y="1621"/>
                    <a:pt x="968" y="1621"/>
                  </a:cubicBezTo>
                  <a:cubicBezTo>
                    <a:pt x="967" y="1620"/>
                    <a:pt x="966" y="1618"/>
                    <a:pt x="967" y="1617"/>
                  </a:cubicBezTo>
                  <a:cubicBezTo>
                    <a:pt x="968" y="1616"/>
                    <a:pt x="969" y="1616"/>
                    <a:pt x="970" y="1617"/>
                  </a:cubicBezTo>
                  <a:cubicBezTo>
                    <a:pt x="973" y="1619"/>
                    <a:pt x="973" y="1619"/>
                    <a:pt x="973" y="1619"/>
                  </a:cubicBezTo>
                  <a:cubicBezTo>
                    <a:pt x="974" y="1620"/>
                    <a:pt x="974" y="1621"/>
                    <a:pt x="973" y="1622"/>
                  </a:cubicBezTo>
                  <a:cubicBezTo>
                    <a:pt x="973" y="1623"/>
                    <a:pt x="972" y="1623"/>
                    <a:pt x="971" y="1623"/>
                  </a:cubicBezTo>
                  <a:close/>
                  <a:moveTo>
                    <a:pt x="957" y="1612"/>
                  </a:moveTo>
                  <a:cubicBezTo>
                    <a:pt x="957" y="1612"/>
                    <a:pt x="956" y="1611"/>
                    <a:pt x="956" y="1611"/>
                  </a:cubicBezTo>
                  <a:cubicBezTo>
                    <a:pt x="953" y="1609"/>
                    <a:pt x="953" y="1609"/>
                    <a:pt x="953" y="1609"/>
                  </a:cubicBezTo>
                  <a:cubicBezTo>
                    <a:pt x="952" y="1608"/>
                    <a:pt x="952" y="1607"/>
                    <a:pt x="953" y="1606"/>
                  </a:cubicBezTo>
                  <a:cubicBezTo>
                    <a:pt x="954" y="1605"/>
                    <a:pt x="955" y="1605"/>
                    <a:pt x="956" y="1605"/>
                  </a:cubicBezTo>
                  <a:cubicBezTo>
                    <a:pt x="959" y="1607"/>
                    <a:pt x="959" y="1607"/>
                    <a:pt x="959" y="1607"/>
                  </a:cubicBezTo>
                  <a:cubicBezTo>
                    <a:pt x="960" y="1608"/>
                    <a:pt x="960" y="1610"/>
                    <a:pt x="959" y="1611"/>
                  </a:cubicBezTo>
                  <a:cubicBezTo>
                    <a:pt x="958" y="1611"/>
                    <a:pt x="958" y="1612"/>
                    <a:pt x="957" y="1612"/>
                  </a:cubicBezTo>
                  <a:close/>
                  <a:moveTo>
                    <a:pt x="943" y="1600"/>
                  </a:moveTo>
                  <a:cubicBezTo>
                    <a:pt x="942" y="1600"/>
                    <a:pt x="942" y="1600"/>
                    <a:pt x="941" y="1599"/>
                  </a:cubicBezTo>
                  <a:cubicBezTo>
                    <a:pt x="939" y="1598"/>
                    <a:pt x="939" y="1598"/>
                    <a:pt x="939" y="1598"/>
                  </a:cubicBezTo>
                  <a:cubicBezTo>
                    <a:pt x="938" y="1597"/>
                    <a:pt x="938" y="1595"/>
                    <a:pt x="939" y="1594"/>
                  </a:cubicBezTo>
                  <a:cubicBezTo>
                    <a:pt x="939" y="1593"/>
                    <a:pt x="941" y="1593"/>
                    <a:pt x="942" y="1594"/>
                  </a:cubicBezTo>
                  <a:cubicBezTo>
                    <a:pt x="944" y="1596"/>
                    <a:pt x="944" y="1596"/>
                    <a:pt x="944" y="1596"/>
                  </a:cubicBezTo>
                  <a:cubicBezTo>
                    <a:pt x="945" y="1597"/>
                    <a:pt x="945" y="1598"/>
                    <a:pt x="945" y="1599"/>
                  </a:cubicBezTo>
                  <a:cubicBezTo>
                    <a:pt x="944" y="1600"/>
                    <a:pt x="943" y="1600"/>
                    <a:pt x="943" y="1600"/>
                  </a:cubicBezTo>
                  <a:close/>
                  <a:moveTo>
                    <a:pt x="929" y="1588"/>
                  </a:moveTo>
                  <a:cubicBezTo>
                    <a:pt x="928" y="1588"/>
                    <a:pt x="927" y="1588"/>
                    <a:pt x="927" y="1588"/>
                  </a:cubicBezTo>
                  <a:cubicBezTo>
                    <a:pt x="925" y="1586"/>
                    <a:pt x="925" y="1586"/>
                    <a:pt x="925" y="1586"/>
                  </a:cubicBezTo>
                  <a:cubicBezTo>
                    <a:pt x="924" y="1585"/>
                    <a:pt x="924" y="1584"/>
                    <a:pt x="924" y="1583"/>
                  </a:cubicBezTo>
                  <a:cubicBezTo>
                    <a:pt x="925" y="1582"/>
                    <a:pt x="927" y="1581"/>
                    <a:pt x="928" y="1582"/>
                  </a:cubicBezTo>
                  <a:cubicBezTo>
                    <a:pt x="930" y="1584"/>
                    <a:pt x="930" y="1584"/>
                    <a:pt x="930" y="1584"/>
                  </a:cubicBezTo>
                  <a:cubicBezTo>
                    <a:pt x="931" y="1585"/>
                    <a:pt x="931" y="1586"/>
                    <a:pt x="930" y="1587"/>
                  </a:cubicBezTo>
                  <a:cubicBezTo>
                    <a:pt x="930" y="1588"/>
                    <a:pt x="929" y="1588"/>
                    <a:pt x="929" y="1588"/>
                  </a:cubicBezTo>
                  <a:close/>
                  <a:moveTo>
                    <a:pt x="914" y="1577"/>
                  </a:moveTo>
                  <a:cubicBezTo>
                    <a:pt x="914" y="1577"/>
                    <a:pt x="913" y="1576"/>
                    <a:pt x="913" y="1576"/>
                  </a:cubicBezTo>
                  <a:cubicBezTo>
                    <a:pt x="911" y="1574"/>
                    <a:pt x="911" y="1574"/>
                    <a:pt x="911" y="1574"/>
                  </a:cubicBezTo>
                  <a:cubicBezTo>
                    <a:pt x="910" y="1573"/>
                    <a:pt x="909" y="1572"/>
                    <a:pt x="910" y="1571"/>
                  </a:cubicBezTo>
                  <a:cubicBezTo>
                    <a:pt x="911" y="1570"/>
                    <a:pt x="913" y="1570"/>
                    <a:pt x="914" y="1570"/>
                  </a:cubicBezTo>
                  <a:cubicBezTo>
                    <a:pt x="916" y="1572"/>
                    <a:pt x="916" y="1572"/>
                    <a:pt x="916" y="1572"/>
                  </a:cubicBezTo>
                  <a:cubicBezTo>
                    <a:pt x="917" y="1573"/>
                    <a:pt x="917" y="1575"/>
                    <a:pt x="916" y="1576"/>
                  </a:cubicBezTo>
                  <a:cubicBezTo>
                    <a:pt x="916" y="1576"/>
                    <a:pt x="915" y="1577"/>
                    <a:pt x="914" y="1577"/>
                  </a:cubicBezTo>
                  <a:close/>
                  <a:moveTo>
                    <a:pt x="900" y="1565"/>
                  </a:moveTo>
                  <a:cubicBezTo>
                    <a:pt x="900" y="1565"/>
                    <a:pt x="899" y="1565"/>
                    <a:pt x="899" y="1564"/>
                  </a:cubicBezTo>
                  <a:cubicBezTo>
                    <a:pt x="897" y="1562"/>
                    <a:pt x="897" y="1562"/>
                    <a:pt x="897" y="1562"/>
                  </a:cubicBezTo>
                  <a:cubicBezTo>
                    <a:pt x="896" y="1561"/>
                    <a:pt x="895" y="1560"/>
                    <a:pt x="896" y="1559"/>
                  </a:cubicBezTo>
                  <a:cubicBezTo>
                    <a:pt x="897" y="1558"/>
                    <a:pt x="899" y="1558"/>
                    <a:pt x="900" y="1559"/>
                  </a:cubicBezTo>
                  <a:cubicBezTo>
                    <a:pt x="902" y="1561"/>
                    <a:pt x="902" y="1561"/>
                    <a:pt x="902" y="1561"/>
                  </a:cubicBezTo>
                  <a:cubicBezTo>
                    <a:pt x="903" y="1561"/>
                    <a:pt x="903" y="1563"/>
                    <a:pt x="902" y="1564"/>
                  </a:cubicBezTo>
                  <a:cubicBezTo>
                    <a:pt x="902" y="1564"/>
                    <a:pt x="901" y="1565"/>
                    <a:pt x="900" y="1565"/>
                  </a:cubicBezTo>
                  <a:close/>
                  <a:moveTo>
                    <a:pt x="886" y="1553"/>
                  </a:moveTo>
                  <a:cubicBezTo>
                    <a:pt x="886" y="1553"/>
                    <a:pt x="885" y="1553"/>
                    <a:pt x="885" y="1552"/>
                  </a:cubicBezTo>
                  <a:cubicBezTo>
                    <a:pt x="883" y="1550"/>
                    <a:pt x="883" y="1550"/>
                    <a:pt x="883" y="1550"/>
                  </a:cubicBezTo>
                  <a:cubicBezTo>
                    <a:pt x="882" y="1549"/>
                    <a:pt x="881" y="1548"/>
                    <a:pt x="882" y="1547"/>
                  </a:cubicBezTo>
                  <a:cubicBezTo>
                    <a:pt x="883" y="1546"/>
                    <a:pt x="885" y="1546"/>
                    <a:pt x="886" y="1547"/>
                  </a:cubicBezTo>
                  <a:cubicBezTo>
                    <a:pt x="888" y="1549"/>
                    <a:pt x="888" y="1549"/>
                    <a:pt x="888" y="1549"/>
                  </a:cubicBezTo>
                  <a:cubicBezTo>
                    <a:pt x="889" y="1550"/>
                    <a:pt x="889" y="1551"/>
                    <a:pt x="888" y="1552"/>
                  </a:cubicBezTo>
                  <a:cubicBezTo>
                    <a:pt x="888" y="1553"/>
                    <a:pt x="887" y="1553"/>
                    <a:pt x="886" y="1553"/>
                  </a:cubicBezTo>
                  <a:close/>
                  <a:moveTo>
                    <a:pt x="873" y="1541"/>
                  </a:moveTo>
                  <a:cubicBezTo>
                    <a:pt x="872" y="1541"/>
                    <a:pt x="871" y="1541"/>
                    <a:pt x="871" y="1540"/>
                  </a:cubicBezTo>
                  <a:cubicBezTo>
                    <a:pt x="869" y="1538"/>
                    <a:pt x="869" y="1538"/>
                    <a:pt x="869" y="1538"/>
                  </a:cubicBezTo>
                  <a:cubicBezTo>
                    <a:pt x="868" y="1537"/>
                    <a:pt x="868" y="1536"/>
                    <a:pt x="868" y="1535"/>
                  </a:cubicBezTo>
                  <a:cubicBezTo>
                    <a:pt x="869" y="1534"/>
                    <a:pt x="871" y="1534"/>
                    <a:pt x="872" y="1535"/>
                  </a:cubicBezTo>
                  <a:cubicBezTo>
                    <a:pt x="874" y="1537"/>
                    <a:pt x="874" y="1537"/>
                    <a:pt x="874" y="1537"/>
                  </a:cubicBezTo>
                  <a:cubicBezTo>
                    <a:pt x="875" y="1538"/>
                    <a:pt x="875" y="1539"/>
                    <a:pt x="874" y="1540"/>
                  </a:cubicBezTo>
                  <a:cubicBezTo>
                    <a:pt x="874" y="1541"/>
                    <a:pt x="873" y="1541"/>
                    <a:pt x="873" y="1541"/>
                  </a:cubicBezTo>
                  <a:close/>
                  <a:moveTo>
                    <a:pt x="859" y="1529"/>
                  </a:moveTo>
                  <a:cubicBezTo>
                    <a:pt x="858" y="1529"/>
                    <a:pt x="858" y="1528"/>
                    <a:pt x="857" y="1528"/>
                  </a:cubicBezTo>
                  <a:cubicBezTo>
                    <a:pt x="855" y="1526"/>
                    <a:pt x="855" y="1526"/>
                    <a:pt x="855" y="1526"/>
                  </a:cubicBezTo>
                  <a:cubicBezTo>
                    <a:pt x="854" y="1525"/>
                    <a:pt x="854" y="1524"/>
                    <a:pt x="855" y="1523"/>
                  </a:cubicBezTo>
                  <a:cubicBezTo>
                    <a:pt x="856" y="1522"/>
                    <a:pt x="857" y="1522"/>
                    <a:pt x="858" y="1522"/>
                  </a:cubicBezTo>
                  <a:cubicBezTo>
                    <a:pt x="860" y="1525"/>
                    <a:pt x="860" y="1525"/>
                    <a:pt x="860" y="1525"/>
                  </a:cubicBezTo>
                  <a:cubicBezTo>
                    <a:pt x="861" y="1525"/>
                    <a:pt x="861" y="1527"/>
                    <a:pt x="861" y="1528"/>
                  </a:cubicBezTo>
                  <a:cubicBezTo>
                    <a:pt x="860" y="1528"/>
                    <a:pt x="859" y="1529"/>
                    <a:pt x="859" y="1529"/>
                  </a:cubicBezTo>
                  <a:close/>
                  <a:moveTo>
                    <a:pt x="845" y="1516"/>
                  </a:moveTo>
                  <a:cubicBezTo>
                    <a:pt x="844" y="1516"/>
                    <a:pt x="844" y="1516"/>
                    <a:pt x="843" y="1516"/>
                  </a:cubicBezTo>
                  <a:cubicBezTo>
                    <a:pt x="841" y="1514"/>
                    <a:pt x="841" y="1514"/>
                    <a:pt x="841" y="1514"/>
                  </a:cubicBezTo>
                  <a:cubicBezTo>
                    <a:pt x="840" y="1513"/>
                    <a:pt x="840" y="1511"/>
                    <a:pt x="841" y="1510"/>
                  </a:cubicBezTo>
                  <a:cubicBezTo>
                    <a:pt x="842" y="1509"/>
                    <a:pt x="843" y="1509"/>
                    <a:pt x="844" y="1510"/>
                  </a:cubicBezTo>
                  <a:cubicBezTo>
                    <a:pt x="847" y="1512"/>
                    <a:pt x="847" y="1512"/>
                    <a:pt x="847" y="1512"/>
                  </a:cubicBezTo>
                  <a:cubicBezTo>
                    <a:pt x="848" y="1513"/>
                    <a:pt x="848" y="1515"/>
                    <a:pt x="847" y="1516"/>
                  </a:cubicBezTo>
                  <a:cubicBezTo>
                    <a:pt x="846" y="1516"/>
                    <a:pt x="846" y="1516"/>
                    <a:pt x="845" y="1516"/>
                  </a:cubicBezTo>
                  <a:close/>
                  <a:moveTo>
                    <a:pt x="831" y="1504"/>
                  </a:moveTo>
                  <a:cubicBezTo>
                    <a:pt x="831" y="1504"/>
                    <a:pt x="830" y="1504"/>
                    <a:pt x="830" y="1504"/>
                  </a:cubicBezTo>
                  <a:cubicBezTo>
                    <a:pt x="828" y="1501"/>
                    <a:pt x="828" y="1501"/>
                    <a:pt x="828" y="1501"/>
                  </a:cubicBezTo>
                  <a:cubicBezTo>
                    <a:pt x="827" y="1501"/>
                    <a:pt x="826" y="1499"/>
                    <a:pt x="827" y="1498"/>
                  </a:cubicBezTo>
                  <a:cubicBezTo>
                    <a:pt x="828" y="1497"/>
                    <a:pt x="830" y="1497"/>
                    <a:pt x="831" y="1498"/>
                  </a:cubicBezTo>
                  <a:cubicBezTo>
                    <a:pt x="833" y="1500"/>
                    <a:pt x="833" y="1500"/>
                    <a:pt x="833" y="1500"/>
                  </a:cubicBezTo>
                  <a:cubicBezTo>
                    <a:pt x="834" y="1501"/>
                    <a:pt x="834" y="1502"/>
                    <a:pt x="833" y="1503"/>
                  </a:cubicBezTo>
                  <a:cubicBezTo>
                    <a:pt x="833" y="1504"/>
                    <a:pt x="832" y="1504"/>
                    <a:pt x="831" y="1504"/>
                  </a:cubicBezTo>
                  <a:close/>
                  <a:moveTo>
                    <a:pt x="818" y="1492"/>
                  </a:moveTo>
                  <a:cubicBezTo>
                    <a:pt x="817" y="1492"/>
                    <a:pt x="817" y="1492"/>
                    <a:pt x="816" y="1491"/>
                  </a:cubicBezTo>
                  <a:cubicBezTo>
                    <a:pt x="814" y="1489"/>
                    <a:pt x="814" y="1489"/>
                    <a:pt x="814" y="1489"/>
                  </a:cubicBezTo>
                  <a:cubicBezTo>
                    <a:pt x="813" y="1488"/>
                    <a:pt x="813" y="1487"/>
                    <a:pt x="814" y="1486"/>
                  </a:cubicBezTo>
                  <a:cubicBezTo>
                    <a:pt x="815" y="1485"/>
                    <a:pt x="816" y="1485"/>
                    <a:pt x="817" y="1486"/>
                  </a:cubicBezTo>
                  <a:cubicBezTo>
                    <a:pt x="819" y="1488"/>
                    <a:pt x="819" y="1488"/>
                    <a:pt x="819" y="1488"/>
                  </a:cubicBezTo>
                  <a:cubicBezTo>
                    <a:pt x="820" y="1489"/>
                    <a:pt x="820" y="1490"/>
                    <a:pt x="820" y="1491"/>
                  </a:cubicBezTo>
                  <a:cubicBezTo>
                    <a:pt x="819" y="1491"/>
                    <a:pt x="818" y="1492"/>
                    <a:pt x="818" y="1492"/>
                  </a:cubicBezTo>
                  <a:close/>
                  <a:moveTo>
                    <a:pt x="804" y="1479"/>
                  </a:moveTo>
                  <a:cubicBezTo>
                    <a:pt x="804" y="1479"/>
                    <a:pt x="803" y="1479"/>
                    <a:pt x="803" y="1479"/>
                  </a:cubicBezTo>
                  <a:cubicBezTo>
                    <a:pt x="801" y="1477"/>
                    <a:pt x="801" y="1477"/>
                    <a:pt x="801" y="1477"/>
                  </a:cubicBezTo>
                  <a:cubicBezTo>
                    <a:pt x="800" y="1476"/>
                    <a:pt x="800" y="1474"/>
                    <a:pt x="800" y="1473"/>
                  </a:cubicBezTo>
                  <a:cubicBezTo>
                    <a:pt x="801" y="1472"/>
                    <a:pt x="803" y="1472"/>
                    <a:pt x="804" y="1473"/>
                  </a:cubicBezTo>
                  <a:cubicBezTo>
                    <a:pt x="806" y="1475"/>
                    <a:pt x="806" y="1475"/>
                    <a:pt x="806" y="1475"/>
                  </a:cubicBezTo>
                  <a:cubicBezTo>
                    <a:pt x="807" y="1476"/>
                    <a:pt x="807" y="1478"/>
                    <a:pt x="806" y="1479"/>
                  </a:cubicBezTo>
                  <a:cubicBezTo>
                    <a:pt x="806" y="1479"/>
                    <a:pt x="805" y="1479"/>
                    <a:pt x="804" y="1479"/>
                  </a:cubicBezTo>
                  <a:close/>
                  <a:moveTo>
                    <a:pt x="791" y="1467"/>
                  </a:moveTo>
                  <a:cubicBezTo>
                    <a:pt x="790" y="1467"/>
                    <a:pt x="790" y="1466"/>
                    <a:pt x="789" y="1466"/>
                  </a:cubicBezTo>
                  <a:cubicBezTo>
                    <a:pt x="787" y="1464"/>
                    <a:pt x="787" y="1464"/>
                    <a:pt x="787" y="1464"/>
                  </a:cubicBezTo>
                  <a:cubicBezTo>
                    <a:pt x="786" y="1463"/>
                    <a:pt x="786" y="1462"/>
                    <a:pt x="787" y="1461"/>
                  </a:cubicBezTo>
                  <a:cubicBezTo>
                    <a:pt x="788" y="1460"/>
                    <a:pt x="789" y="1460"/>
                    <a:pt x="790" y="1460"/>
                  </a:cubicBezTo>
                  <a:cubicBezTo>
                    <a:pt x="793" y="1463"/>
                    <a:pt x="793" y="1463"/>
                    <a:pt x="793" y="1463"/>
                  </a:cubicBezTo>
                  <a:cubicBezTo>
                    <a:pt x="794" y="1463"/>
                    <a:pt x="794" y="1465"/>
                    <a:pt x="793" y="1466"/>
                  </a:cubicBezTo>
                  <a:cubicBezTo>
                    <a:pt x="792" y="1466"/>
                    <a:pt x="792" y="1467"/>
                    <a:pt x="791" y="1467"/>
                  </a:cubicBezTo>
                  <a:close/>
                  <a:moveTo>
                    <a:pt x="778" y="1454"/>
                  </a:moveTo>
                  <a:cubicBezTo>
                    <a:pt x="777" y="1454"/>
                    <a:pt x="777" y="1454"/>
                    <a:pt x="776" y="1453"/>
                  </a:cubicBezTo>
                  <a:cubicBezTo>
                    <a:pt x="774" y="1451"/>
                    <a:pt x="774" y="1451"/>
                    <a:pt x="774" y="1451"/>
                  </a:cubicBezTo>
                  <a:cubicBezTo>
                    <a:pt x="773" y="1450"/>
                    <a:pt x="773" y="1449"/>
                    <a:pt x="774" y="1448"/>
                  </a:cubicBezTo>
                  <a:cubicBezTo>
                    <a:pt x="775" y="1447"/>
                    <a:pt x="776" y="1447"/>
                    <a:pt x="777" y="1448"/>
                  </a:cubicBezTo>
                  <a:cubicBezTo>
                    <a:pt x="779" y="1450"/>
                    <a:pt x="779" y="1450"/>
                    <a:pt x="779" y="1450"/>
                  </a:cubicBezTo>
                  <a:cubicBezTo>
                    <a:pt x="780" y="1451"/>
                    <a:pt x="780" y="1452"/>
                    <a:pt x="779" y="1453"/>
                  </a:cubicBezTo>
                  <a:cubicBezTo>
                    <a:pt x="779" y="1454"/>
                    <a:pt x="778" y="1454"/>
                    <a:pt x="778" y="1454"/>
                  </a:cubicBezTo>
                  <a:close/>
                  <a:moveTo>
                    <a:pt x="765" y="1441"/>
                  </a:moveTo>
                  <a:cubicBezTo>
                    <a:pt x="764" y="1441"/>
                    <a:pt x="763" y="1441"/>
                    <a:pt x="763" y="1441"/>
                  </a:cubicBezTo>
                  <a:cubicBezTo>
                    <a:pt x="761" y="1438"/>
                    <a:pt x="761" y="1438"/>
                    <a:pt x="761" y="1438"/>
                  </a:cubicBezTo>
                  <a:cubicBezTo>
                    <a:pt x="760" y="1437"/>
                    <a:pt x="760" y="1436"/>
                    <a:pt x="761" y="1435"/>
                  </a:cubicBezTo>
                  <a:cubicBezTo>
                    <a:pt x="762" y="1434"/>
                    <a:pt x="763" y="1434"/>
                    <a:pt x="764" y="1435"/>
                  </a:cubicBezTo>
                  <a:cubicBezTo>
                    <a:pt x="766" y="1437"/>
                    <a:pt x="766" y="1437"/>
                    <a:pt x="766" y="1437"/>
                  </a:cubicBezTo>
                  <a:cubicBezTo>
                    <a:pt x="767" y="1438"/>
                    <a:pt x="767" y="1440"/>
                    <a:pt x="766" y="1441"/>
                  </a:cubicBezTo>
                  <a:cubicBezTo>
                    <a:pt x="766" y="1441"/>
                    <a:pt x="765" y="1441"/>
                    <a:pt x="765" y="1441"/>
                  </a:cubicBezTo>
                  <a:close/>
                  <a:moveTo>
                    <a:pt x="751" y="1428"/>
                  </a:moveTo>
                  <a:cubicBezTo>
                    <a:pt x="751" y="1428"/>
                    <a:pt x="750" y="1428"/>
                    <a:pt x="750" y="1428"/>
                  </a:cubicBezTo>
                  <a:cubicBezTo>
                    <a:pt x="748" y="1426"/>
                    <a:pt x="748" y="1426"/>
                    <a:pt x="748" y="1426"/>
                  </a:cubicBezTo>
                  <a:cubicBezTo>
                    <a:pt x="747" y="1425"/>
                    <a:pt x="747" y="1423"/>
                    <a:pt x="748" y="1422"/>
                  </a:cubicBezTo>
                  <a:cubicBezTo>
                    <a:pt x="749" y="1421"/>
                    <a:pt x="750" y="1421"/>
                    <a:pt x="751" y="1422"/>
                  </a:cubicBezTo>
                  <a:cubicBezTo>
                    <a:pt x="753" y="1424"/>
                    <a:pt x="753" y="1424"/>
                    <a:pt x="753" y="1424"/>
                  </a:cubicBezTo>
                  <a:cubicBezTo>
                    <a:pt x="754" y="1425"/>
                    <a:pt x="754" y="1427"/>
                    <a:pt x="753" y="1428"/>
                  </a:cubicBezTo>
                  <a:cubicBezTo>
                    <a:pt x="753" y="1428"/>
                    <a:pt x="752" y="1428"/>
                    <a:pt x="751" y="1428"/>
                  </a:cubicBezTo>
                  <a:close/>
                  <a:moveTo>
                    <a:pt x="738" y="1415"/>
                  </a:moveTo>
                  <a:cubicBezTo>
                    <a:pt x="738" y="1415"/>
                    <a:pt x="737" y="1415"/>
                    <a:pt x="737" y="1415"/>
                  </a:cubicBezTo>
                  <a:cubicBezTo>
                    <a:pt x="735" y="1413"/>
                    <a:pt x="735" y="1413"/>
                    <a:pt x="735" y="1413"/>
                  </a:cubicBezTo>
                  <a:cubicBezTo>
                    <a:pt x="734" y="1412"/>
                    <a:pt x="734" y="1410"/>
                    <a:pt x="735" y="1409"/>
                  </a:cubicBezTo>
                  <a:cubicBezTo>
                    <a:pt x="736" y="1408"/>
                    <a:pt x="737" y="1408"/>
                    <a:pt x="738" y="1409"/>
                  </a:cubicBezTo>
                  <a:cubicBezTo>
                    <a:pt x="740" y="1411"/>
                    <a:pt x="740" y="1411"/>
                    <a:pt x="740" y="1411"/>
                  </a:cubicBezTo>
                  <a:cubicBezTo>
                    <a:pt x="741" y="1412"/>
                    <a:pt x="741" y="1414"/>
                    <a:pt x="740" y="1415"/>
                  </a:cubicBezTo>
                  <a:cubicBezTo>
                    <a:pt x="740" y="1415"/>
                    <a:pt x="739" y="1415"/>
                    <a:pt x="738" y="1415"/>
                  </a:cubicBezTo>
                  <a:close/>
                  <a:moveTo>
                    <a:pt x="725" y="1402"/>
                  </a:moveTo>
                  <a:cubicBezTo>
                    <a:pt x="725" y="1402"/>
                    <a:pt x="724" y="1402"/>
                    <a:pt x="724" y="1402"/>
                  </a:cubicBezTo>
                  <a:cubicBezTo>
                    <a:pt x="722" y="1399"/>
                    <a:pt x="722" y="1399"/>
                    <a:pt x="722" y="1399"/>
                  </a:cubicBezTo>
                  <a:cubicBezTo>
                    <a:pt x="721" y="1399"/>
                    <a:pt x="721" y="1397"/>
                    <a:pt x="722" y="1396"/>
                  </a:cubicBezTo>
                  <a:cubicBezTo>
                    <a:pt x="723" y="1395"/>
                    <a:pt x="724" y="1395"/>
                    <a:pt x="725" y="1396"/>
                  </a:cubicBezTo>
                  <a:cubicBezTo>
                    <a:pt x="727" y="1398"/>
                    <a:pt x="727" y="1398"/>
                    <a:pt x="727" y="1398"/>
                  </a:cubicBezTo>
                  <a:cubicBezTo>
                    <a:pt x="728" y="1399"/>
                    <a:pt x="728" y="1401"/>
                    <a:pt x="727" y="1402"/>
                  </a:cubicBezTo>
                  <a:cubicBezTo>
                    <a:pt x="727" y="1402"/>
                    <a:pt x="726" y="1402"/>
                    <a:pt x="725" y="1402"/>
                  </a:cubicBezTo>
                  <a:close/>
                  <a:moveTo>
                    <a:pt x="713" y="1389"/>
                  </a:moveTo>
                  <a:cubicBezTo>
                    <a:pt x="712" y="1389"/>
                    <a:pt x="711" y="1389"/>
                    <a:pt x="711" y="1389"/>
                  </a:cubicBezTo>
                  <a:cubicBezTo>
                    <a:pt x="709" y="1386"/>
                    <a:pt x="709" y="1386"/>
                    <a:pt x="709" y="1386"/>
                  </a:cubicBezTo>
                  <a:cubicBezTo>
                    <a:pt x="708" y="1385"/>
                    <a:pt x="708" y="1384"/>
                    <a:pt x="709" y="1383"/>
                  </a:cubicBezTo>
                  <a:cubicBezTo>
                    <a:pt x="710" y="1382"/>
                    <a:pt x="711" y="1382"/>
                    <a:pt x="712" y="1383"/>
                  </a:cubicBezTo>
                  <a:cubicBezTo>
                    <a:pt x="714" y="1385"/>
                    <a:pt x="714" y="1385"/>
                    <a:pt x="714" y="1385"/>
                  </a:cubicBezTo>
                  <a:cubicBezTo>
                    <a:pt x="715" y="1386"/>
                    <a:pt x="715" y="1388"/>
                    <a:pt x="714" y="1389"/>
                  </a:cubicBezTo>
                  <a:cubicBezTo>
                    <a:pt x="714" y="1389"/>
                    <a:pt x="713" y="1389"/>
                    <a:pt x="713" y="1389"/>
                  </a:cubicBezTo>
                  <a:close/>
                  <a:moveTo>
                    <a:pt x="700" y="1376"/>
                  </a:moveTo>
                  <a:cubicBezTo>
                    <a:pt x="699" y="1376"/>
                    <a:pt x="699" y="1376"/>
                    <a:pt x="698" y="1375"/>
                  </a:cubicBezTo>
                  <a:cubicBezTo>
                    <a:pt x="696" y="1373"/>
                    <a:pt x="696" y="1373"/>
                    <a:pt x="696" y="1373"/>
                  </a:cubicBezTo>
                  <a:cubicBezTo>
                    <a:pt x="695" y="1372"/>
                    <a:pt x="695" y="1371"/>
                    <a:pt x="696" y="1370"/>
                  </a:cubicBezTo>
                  <a:cubicBezTo>
                    <a:pt x="697" y="1369"/>
                    <a:pt x="699" y="1369"/>
                    <a:pt x="700" y="1370"/>
                  </a:cubicBezTo>
                  <a:cubicBezTo>
                    <a:pt x="702" y="1372"/>
                    <a:pt x="702" y="1372"/>
                    <a:pt x="702" y="1372"/>
                  </a:cubicBezTo>
                  <a:cubicBezTo>
                    <a:pt x="703" y="1373"/>
                    <a:pt x="702" y="1374"/>
                    <a:pt x="702" y="1375"/>
                  </a:cubicBezTo>
                  <a:cubicBezTo>
                    <a:pt x="701" y="1376"/>
                    <a:pt x="700" y="1376"/>
                    <a:pt x="700" y="1376"/>
                  </a:cubicBezTo>
                  <a:close/>
                  <a:moveTo>
                    <a:pt x="687" y="1363"/>
                  </a:moveTo>
                  <a:cubicBezTo>
                    <a:pt x="687" y="1363"/>
                    <a:pt x="686" y="1362"/>
                    <a:pt x="686" y="1362"/>
                  </a:cubicBezTo>
                  <a:cubicBezTo>
                    <a:pt x="683" y="1360"/>
                    <a:pt x="683" y="1360"/>
                    <a:pt x="683" y="1360"/>
                  </a:cubicBezTo>
                  <a:cubicBezTo>
                    <a:pt x="683" y="1359"/>
                    <a:pt x="683" y="1357"/>
                    <a:pt x="684" y="1356"/>
                  </a:cubicBezTo>
                  <a:cubicBezTo>
                    <a:pt x="684" y="1356"/>
                    <a:pt x="686" y="1356"/>
                    <a:pt x="687" y="1357"/>
                  </a:cubicBezTo>
                  <a:cubicBezTo>
                    <a:pt x="689" y="1359"/>
                    <a:pt x="689" y="1359"/>
                    <a:pt x="689" y="1359"/>
                  </a:cubicBezTo>
                  <a:cubicBezTo>
                    <a:pt x="690" y="1360"/>
                    <a:pt x="690" y="1361"/>
                    <a:pt x="689" y="1362"/>
                  </a:cubicBezTo>
                  <a:cubicBezTo>
                    <a:pt x="688" y="1363"/>
                    <a:pt x="688" y="1363"/>
                    <a:pt x="687" y="1363"/>
                  </a:cubicBezTo>
                  <a:close/>
                  <a:moveTo>
                    <a:pt x="675" y="1349"/>
                  </a:moveTo>
                  <a:cubicBezTo>
                    <a:pt x="674" y="1349"/>
                    <a:pt x="673" y="1349"/>
                    <a:pt x="673" y="1349"/>
                  </a:cubicBezTo>
                  <a:cubicBezTo>
                    <a:pt x="671" y="1346"/>
                    <a:pt x="671" y="1346"/>
                    <a:pt x="671" y="1346"/>
                  </a:cubicBezTo>
                  <a:cubicBezTo>
                    <a:pt x="670" y="1345"/>
                    <a:pt x="670" y="1344"/>
                    <a:pt x="671" y="1343"/>
                  </a:cubicBezTo>
                  <a:cubicBezTo>
                    <a:pt x="672" y="1342"/>
                    <a:pt x="673" y="1342"/>
                    <a:pt x="674" y="1343"/>
                  </a:cubicBezTo>
                  <a:cubicBezTo>
                    <a:pt x="676" y="1345"/>
                    <a:pt x="676" y="1345"/>
                    <a:pt x="676" y="1345"/>
                  </a:cubicBezTo>
                  <a:cubicBezTo>
                    <a:pt x="677" y="1346"/>
                    <a:pt x="677" y="1348"/>
                    <a:pt x="676" y="1349"/>
                  </a:cubicBezTo>
                  <a:cubicBezTo>
                    <a:pt x="676" y="1349"/>
                    <a:pt x="675" y="1349"/>
                    <a:pt x="675" y="1349"/>
                  </a:cubicBezTo>
                  <a:close/>
                  <a:moveTo>
                    <a:pt x="662" y="1336"/>
                  </a:moveTo>
                  <a:cubicBezTo>
                    <a:pt x="662" y="1336"/>
                    <a:pt x="661" y="1336"/>
                    <a:pt x="660" y="1335"/>
                  </a:cubicBezTo>
                  <a:cubicBezTo>
                    <a:pt x="658" y="1333"/>
                    <a:pt x="658" y="1333"/>
                    <a:pt x="658" y="1333"/>
                  </a:cubicBezTo>
                  <a:cubicBezTo>
                    <a:pt x="658" y="1332"/>
                    <a:pt x="658" y="1330"/>
                    <a:pt x="659" y="1330"/>
                  </a:cubicBezTo>
                  <a:cubicBezTo>
                    <a:pt x="660" y="1329"/>
                    <a:pt x="661" y="1329"/>
                    <a:pt x="662" y="1330"/>
                  </a:cubicBezTo>
                  <a:cubicBezTo>
                    <a:pt x="664" y="1332"/>
                    <a:pt x="664" y="1332"/>
                    <a:pt x="664" y="1332"/>
                  </a:cubicBezTo>
                  <a:cubicBezTo>
                    <a:pt x="665" y="1333"/>
                    <a:pt x="665" y="1334"/>
                    <a:pt x="664" y="1335"/>
                  </a:cubicBezTo>
                  <a:cubicBezTo>
                    <a:pt x="663" y="1336"/>
                    <a:pt x="663" y="1336"/>
                    <a:pt x="662" y="1336"/>
                  </a:cubicBezTo>
                  <a:close/>
                  <a:moveTo>
                    <a:pt x="650" y="1322"/>
                  </a:moveTo>
                  <a:cubicBezTo>
                    <a:pt x="649" y="1322"/>
                    <a:pt x="649" y="1322"/>
                    <a:pt x="648" y="1322"/>
                  </a:cubicBezTo>
                  <a:cubicBezTo>
                    <a:pt x="646" y="1319"/>
                    <a:pt x="646" y="1319"/>
                    <a:pt x="646" y="1319"/>
                  </a:cubicBezTo>
                  <a:cubicBezTo>
                    <a:pt x="645" y="1318"/>
                    <a:pt x="645" y="1317"/>
                    <a:pt x="646" y="1316"/>
                  </a:cubicBezTo>
                  <a:cubicBezTo>
                    <a:pt x="647" y="1315"/>
                    <a:pt x="649" y="1315"/>
                    <a:pt x="650" y="1316"/>
                  </a:cubicBezTo>
                  <a:cubicBezTo>
                    <a:pt x="652" y="1318"/>
                    <a:pt x="652" y="1318"/>
                    <a:pt x="652" y="1318"/>
                  </a:cubicBezTo>
                  <a:cubicBezTo>
                    <a:pt x="652" y="1319"/>
                    <a:pt x="652" y="1321"/>
                    <a:pt x="651" y="1322"/>
                  </a:cubicBezTo>
                  <a:cubicBezTo>
                    <a:pt x="651" y="1322"/>
                    <a:pt x="650" y="1322"/>
                    <a:pt x="650" y="1322"/>
                  </a:cubicBezTo>
                  <a:close/>
                  <a:moveTo>
                    <a:pt x="638" y="1309"/>
                  </a:moveTo>
                  <a:cubicBezTo>
                    <a:pt x="637" y="1309"/>
                    <a:pt x="636" y="1308"/>
                    <a:pt x="636" y="1308"/>
                  </a:cubicBezTo>
                  <a:cubicBezTo>
                    <a:pt x="634" y="1306"/>
                    <a:pt x="634" y="1306"/>
                    <a:pt x="634" y="1306"/>
                  </a:cubicBezTo>
                  <a:cubicBezTo>
                    <a:pt x="633" y="1305"/>
                    <a:pt x="633" y="1303"/>
                    <a:pt x="634" y="1302"/>
                  </a:cubicBezTo>
                  <a:cubicBezTo>
                    <a:pt x="635" y="1301"/>
                    <a:pt x="636" y="1301"/>
                    <a:pt x="637" y="1302"/>
                  </a:cubicBezTo>
                  <a:cubicBezTo>
                    <a:pt x="639" y="1305"/>
                    <a:pt x="639" y="1305"/>
                    <a:pt x="639" y="1305"/>
                  </a:cubicBezTo>
                  <a:cubicBezTo>
                    <a:pt x="640" y="1306"/>
                    <a:pt x="640" y="1307"/>
                    <a:pt x="639" y="1308"/>
                  </a:cubicBezTo>
                  <a:cubicBezTo>
                    <a:pt x="639" y="1309"/>
                    <a:pt x="638" y="1309"/>
                    <a:pt x="638" y="1309"/>
                  </a:cubicBezTo>
                  <a:close/>
                  <a:moveTo>
                    <a:pt x="625" y="1295"/>
                  </a:moveTo>
                  <a:cubicBezTo>
                    <a:pt x="625" y="1295"/>
                    <a:pt x="624" y="1295"/>
                    <a:pt x="624" y="1294"/>
                  </a:cubicBezTo>
                  <a:cubicBezTo>
                    <a:pt x="622" y="1292"/>
                    <a:pt x="622" y="1292"/>
                    <a:pt x="622" y="1292"/>
                  </a:cubicBezTo>
                  <a:cubicBezTo>
                    <a:pt x="621" y="1291"/>
                    <a:pt x="621" y="1289"/>
                    <a:pt x="622" y="1289"/>
                  </a:cubicBezTo>
                  <a:cubicBezTo>
                    <a:pt x="623" y="1288"/>
                    <a:pt x="624" y="1288"/>
                    <a:pt x="625" y="1289"/>
                  </a:cubicBezTo>
                  <a:cubicBezTo>
                    <a:pt x="627" y="1291"/>
                    <a:pt x="627" y="1291"/>
                    <a:pt x="627" y="1291"/>
                  </a:cubicBezTo>
                  <a:cubicBezTo>
                    <a:pt x="628" y="1292"/>
                    <a:pt x="628" y="1294"/>
                    <a:pt x="627" y="1294"/>
                  </a:cubicBezTo>
                  <a:cubicBezTo>
                    <a:pt x="627" y="1295"/>
                    <a:pt x="626" y="1295"/>
                    <a:pt x="625" y="1295"/>
                  </a:cubicBezTo>
                  <a:close/>
                  <a:moveTo>
                    <a:pt x="613" y="1281"/>
                  </a:moveTo>
                  <a:cubicBezTo>
                    <a:pt x="613" y="1281"/>
                    <a:pt x="612" y="1281"/>
                    <a:pt x="611" y="1280"/>
                  </a:cubicBezTo>
                  <a:cubicBezTo>
                    <a:pt x="609" y="1278"/>
                    <a:pt x="609" y="1278"/>
                    <a:pt x="609" y="1278"/>
                  </a:cubicBezTo>
                  <a:cubicBezTo>
                    <a:pt x="609" y="1277"/>
                    <a:pt x="609" y="1276"/>
                    <a:pt x="610" y="1275"/>
                  </a:cubicBezTo>
                  <a:cubicBezTo>
                    <a:pt x="611" y="1274"/>
                    <a:pt x="612" y="1274"/>
                    <a:pt x="613" y="1275"/>
                  </a:cubicBezTo>
                  <a:cubicBezTo>
                    <a:pt x="615" y="1277"/>
                    <a:pt x="615" y="1277"/>
                    <a:pt x="615" y="1277"/>
                  </a:cubicBezTo>
                  <a:cubicBezTo>
                    <a:pt x="616" y="1278"/>
                    <a:pt x="616" y="1280"/>
                    <a:pt x="615" y="1281"/>
                  </a:cubicBezTo>
                  <a:cubicBezTo>
                    <a:pt x="614" y="1281"/>
                    <a:pt x="614" y="1281"/>
                    <a:pt x="613" y="1281"/>
                  </a:cubicBezTo>
                  <a:close/>
                  <a:moveTo>
                    <a:pt x="601" y="1267"/>
                  </a:moveTo>
                  <a:cubicBezTo>
                    <a:pt x="601" y="1267"/>
                    <a:pt x="600" y="1267"/>
                    <a:pt x="599" y="1266"/>
                  </a:cubicBezTo>
                  <a:cubicBezTo>
                    <a:pt x="597" y="1264"/>
                    <a:pt x="597" y="1264"/>
                    <a:pt x="597" y="1264"/>
                  </a:cubicBezTo>
                  <a:cubicBezTo>
                    <a:pt x="597" y="1263"/>
                    <a:pt x="597" y="1262"/>
                    <a:pt x="598" y="1261"/>
                  </a:cubicBezTo>
                  <a:cubicBezTo>
                    <a:pt x="599" y="1260"/>
                    <a:pt x="600" y="1260"/>
                    <a:pt x="601" y="1261"/>
                  </a:cubicBezTo>
                  <a:cubicBezTo>
                    <a:pt x="603" y="1263"/>
                    <a:pt x="603" y="1263"/>
                    <a:pt x="603" y="1263"/>
                  </a:cubicBezTo>
                  <a:cubicBezTo>
                    <a:pt x="604" y="1264"/>
                    <a:pt x="604" y="1266"/>
                    <a:pt x="603" y="1267"/>
                  </a:cubicBezTo>
                  <a:cubicBezTo>
                    <a:pt x="602" y="1267"/>
                    <a:pt x="602" y="1267"/>
                    <a:pt x="601" y="1267"/>
                  </a:cubicBezTo>
                  <a:close/>
                  <a:moveTo>
                    <a:pt x="589" y="1253"/>
                  </a:moveTo>
                  <a:cubicBezTo>
                    <a:pt x="589" y="1253"/>
                    <a:pt x="588" y="1253"/>
                    <a:pt x="588" y="1252"/>
                  </a:cubicBezTo>
                  <a:cubicBezTo>
                    <a:pt x="586" y="1250"/>
                    <a:pt x="586" y="1250"/>
                    <a:pt x="586" y="1250"/>
                  </a:cubicBezTo>
                  <a:cubicBezTo>
                    <a:pt x="585" y="1249"/>
                    <a:pt x="585" y="1248"/>
                    <a:pt x="586" y="1247"/>
                  </a:cubicBezTo>
                  <a:cubicBezTo>
                    <a:pt x="587" y="1246"/>
                    <a:pt x="588" y="1246"/>
                    <a:pt x="589" y="1247"/>
                  </a:cubicBezTo>
                  <a:cubicBezTo>
                    <a:pt x="591" y="1249"/>
                    <a:pt x="591" y="1249"/>
                    <a:pt x="591" y="1249"/>
                  </a:cubicBezTo>
                  <a:cubicBezTo>
                    <a:pt x="592" y="1250"/>
                    <a:pt x="592" y="1252"/>
                    <a:pt x="591" y="1253"/>
                  </a:cubicBezTo>
                  <a:cubicBezTo>
                    <a:pt x="590" y="1253"/>
                    <a:pt x="590" y="1253"/>
                    <a:pt x="589" y="1253"/>
                  </a:cubicBezTo>
                  <a:close/>
                  <a:moveTo>
                    <a:pt x="578" y="1239"/>
                  </a:moveTo>
                  <a:cubicBezTo>
                    <a:pt x="577" y="1239"/>
                    <a:pt x="576" y="1239"/>
                    <a:pt x="576" y="1238"/>
                  </a:cubicBezTo>
                  <a:cubicBezTo>
                    <a:pt x="574" y="1236"/>
                    <a:pt x="574" y="1236"/>
                    <a:pt x="574" y="1236"/>
                  </a:cubicBezTo>
                  <a:cubicBezTo>
                    <a:pt x="573" y="1235"/>
                    <a:pt x="573" y="1234"/>
                    <a:pt x="574" y="1233"/>
                  </a:cubicBezTo>
                  <a:cubicBezTo>
                    <a:pt x="575" y="1232"/>
                    <a:pt x="577" y="1232"/>
                    <a:pt x="577" y="1233"/>
                  </a:cubicBezTo>
                  <a:cubicBezTo>
                    <a:pt x="579" y="1235"/>
                    <a:pt x="579" y="1235"/>
                    <a:pt x="579" y="1235"/>
                  </a:cubicBezTo>
                  <a:cubicBezTo>
                    <a:pt x="580" y="1236"/>
                    <a:pt x="580" y="1238"/>
                    <a:pt x="579" y="1239"/>
                  </a:cubicBezTo>
                  <a:cubicBezTo>
                    <a:pt x="579" y="1239"/>
                    <a:pt x="578" y="1239"/>
                    <a:pt x="578" y="1239"/>
                  </a:cubicBezTo>
                  <a:close/>
                  <a:moveTo>
                    <a:pt x="566" y="1225"/>
                  </a:moveTo>
                  <a:cubicBezTo>
                    <a:pt x="565" y="1225"/>
                    <a:pt x="565" y="1225"/>
                    <a:pt x="564" y="1224"/>
                  </a:cubicBezTo>
                  <a:cubicBezTo>
                    <a:pt x="562" y="1222"/>
                    <a:pt x="562" y="1222"/>
                    <a:pt x="562" y="1222"/>
                  </a:cubicBezTo>
                  <a:cubicBezTo>
                    <a:pt x="561" y="1221"/>
                    <a:pt x="561" y="1219"/>
                    <a:pt x="562" y="1219"/>
                  </a:cubicBezTo>
                  <a:cubicBezTo>
                    <a:pt x="563" y="1218"/>
                    <a:pt x="565" y="1218"/>
                    <a:pt x="566" y="1219"/>
                  </a:cubicBezTo>
                  <a:cubicBezTo>
                    <a:pt x="568" y="1221"/>
                    <a:pt x="568" y="1221"/>
                    <a:pt x="568" y="1221"/>
                  </a:cubicBezTo>
                  <a:cubicBezTo>
                    <a:pt x="569" y="1222"/>
                    <a:pt x="568" y="1224"/>
                    <a:pt x="567" y="1225"/>
                  </a:cubicBezTo>
                  <a:cubicBezTo>
                    <a:pt x="567" y="1225"/>
                    <a:pt x="566" y="1225"/>
                    <a:pt x="566" y="1225"/>
                  </a:cubicBezTo>
                  <a:close/>
                  <a:moveTo>
                    <a:pt x="554" y="1211"/>
                  </a:moveTo>
                  <a:cubicBezTo>
                    <a:pt x="554" y="1211"/>
                    <a:pt x="553" y="1211"/>
                    <a:pt x="552" y="1210"/>
                  </a:cubicBezTo>
                  <a:cubicBezTo>
                    <a:pt x="551" y="1208"/>
                    <a:pt x="551" y="1208"/>
                    <a:pt x="551" y="1208"/>
                  </a:cubicBezTo>
                  <a:cubicBezTo>
                    <a:pt x="550" y="1207"/>
                    <a:pt x="550" y="1205"/>
                    <a:pt x="551" y="1204"/>
                  </a:cubicBezTo>
                  <a:cubicBezTo>
                    <a:pt x="552" y="1204"/>
                    <a:pt x="553" y="1204"/>
                    <a:pt x="554" y="1205"/>
                  </a:cubicBezTo>
                  <a:cubicBezTo>
                    <a:pt x="556" y="1207"/>
                    <a:pt x="556" y="1207"/>
                    <a:pt x="556" y="1207"/>
                  </a:cubicBezTo>
                  <a:cubicBezTo>
                    <a:pt x="557" y="1208"/>
                    <a:pt x="557" y="1210"/>
                    <a:pt x="556" y="1210"/>
                  </a:cubicBezTo>
                  <a:cubicBezTo>
                    <a:pt x="555" y="1211"/>
                    <a:pt x="555" y="1211"/>
                    <a:pt x="554" y="1211"/>
                  </a:cubicBezTo>
                  <a:close/>
                  <a:moveTo>
                    <a:pt x="543" y="1197"/>
                  </a:moveTo>
                  <a:cubicBezTo>
                    <a:pt x="542" y="1197"/>
                    <a:pt x="541" y="1196"/>
                    <a:pt x="541" y="1196"/>
                  </a:cubicBezTo>
                  <a:cubicBezTo>
                    <a:pt x="539" y="1193"/>
                    <a:pt x="539" y="1193"/>
                    <a:pt x="539" y="1193"/>
                  </a:cubicBezTo>
                  <a:cubicBezTo>
                    <a:pt x="538" y="1192"/>
                    <a:pt x="538" y="1191"/>
                    <a:pt x="539" y="1190"/>
                  </a:cubicBezTo>
                  <a:cubicBezTo>
                    <a:pt x="540" y="1189"/>
                    <a:pt x="542" y="1189"/>
                    <a:pt x="543" y="1190"/>
                  </a:cubicBezTo>
                  <a:cubicBezTo>
                    <a:pt x="545" y="1193"/>
                    <a:pt x="545" y="1193"/>
                    <a:pt x="545" y="1193"/>
                  </a:cubicBezTo>
                  <a:cubicBezTo>
                    <a:pt x="545" y="1194"/>
                    <a:pt x="545" y="1195"/>
                    <a:pt x="544" y="1196"/>
                  </a:cubicBezTo>
                  <a:cubicBezTo>
                    <a:pt x="544" y="1196"/>
                    <a:pt x="543" y="1197"/>
                    <a:pt x="543" y="1197"/>
                  </a:cubicBezTo>
                  <a:close/>
                  <a:moveTo>
                    <a:pt x="531" y="1182"/>
                  </a:moveTo>
                  <a:cubicBezTo>
                    <a:pt x="531" y="1182"/>
                    <a:pt x="530" y="1182"/>
                    <a:pt x="529" y="1181"/>
                  </a:cubicBezTo>
                  <a:cubicBezTo>
                    <a:pt x="528" y="1179"/>
                    <a:pt x="528" y="1179"/>
                    <a:pt x="528" y="1179"/>
                  </a:cubicBezTo>
                  <a:cubicBezTo>
                    <a:pt x="527" y="1178"/>
                    <a:pt x="527" y="1176"/>
                    <a:pt x="528" y="1176"/>
                  </a:cubicBezTo>
                  <a:cubicBezTo>
                    <a:pt x="529" y="1175"/>
                    <a:pt x="531" y="1175"/>
                    <a:pt x="531" y="1176"/>
                  </a:cubicBezTo>
                  <a:cubicBezTo>
                    <a:pt x="533" y="1178"/>
                    <a:pt x="533" y="1178"/>
                    <a:pt x="533" y="1178"/>
                  </a:cubicBezTo>
                  <a:cubicBezTo>
                    <a:pt x="534" y="1179"/>
                    <a:pt x="534" y="1181"/>
                    <a:pt x="533" y="1182"/>
                  </a:cubicBezTo>
                  <a:cubicBezTo>
                    <a:pt x="532" y="1182"/>
                    <a:pt x="532" y="1182"/>
                    <a:pt x="531" y="1182"/>
                  </a:cubicBezTo>
                  <a:close/>
                  <a:moveTo>
                    <a:pt x="520" y="1168"/>
                  </a:moveTo>
                  <a:cubicBezTo>
                    <a:pt x="519" y="1168"/>
                    <a:pt x="519" y="1168"/>
                    <a:pt x="518" y="1167"/>
                  </a:cubicBezTo>
                  <a:cubicBezTo>
                    <a:pt x="516" y="1165"/>
                    <a:pt x="516" y="1165"/>
                    <a:pt x="516" y="1165"/>
                  </a:cubicBezTo>
                  <a:cubicBezTo>
                    <a:pt x="515" y="1163"/>
                    <a:pt x="516" y="1162"/>
                    <a:pt x="517" y="1161"/>
                  </a:cubicBezTo>
                  <a:cubicBezTo>
                    <a:pt x="518" y="1160"/>
                    <a:pt x="519" y="1161"/>
                    <a:pt x="520" y="1162"/>
                  </a:cubicBezTo>
                  <a:cubicBezTo>
                    <a:pt x="522" y="1164"/>
                    <a:pt x="522" y="1164"/>
                    <a:pt x="522" y="1164"/>
                  </a:cubicBezTo>
                  <a:cubicBezTo>
                    <a:pt x="523" y="1165"/>
                    <a:pt x="523" y="1167"/>
                    <a:pt x="522" y="1167"/>
                  </a:cubicBezTo>
                  <a:cubicBezTo>
                    <a:pt x="521" y="1168"/>
                    <a:pt x="521" y="1168"/>
                    <a:pt x="520" y="1168"/>
                  </a:cubicBezTo>
                  <a:close/>
                  <a:moveTo>
                    <a:pt x="509" y="1153"/>
                  </a:moveTo>
                  <a:cubicBezTo>
                    <a:pt x="508" y="1153"/>
                    <a:pt x="507" y="1153"/>
                    <a:pt x="507" y="1152"/>
                  </a:cubicBezTo>
                  <a:cubicBezTo>
                    <a:pt x="505" y="1150"/>
                    <a:pt x="505" y="1150"/>
                    <a:pt x="505" y="1150"/>
                  </a:cubicBezTo>
                  <a:cubicBezTo>
                    <a:pt x="504" y="1149"/>
                    <a:pt x="504" y="1147"/>
                    <a:pt x="506" y="1147"/>
                  </a:cubicBezTo>
                  <a:cubicBezTo>
                    <a:pt x="507" y="1146"/>
                    <a:pt x="508" y="1146"/>
                    <a:pt x="509" y="1147"/>
                  </a:cubicBezTo>
                  <a:cubicBezTo>
                    <a:pt x="511" y="1149"/>
                    <a:pt x="511" y="1149"/>
                    <a:pt x="511" y="1149"/>
                  </a:cubicBezTo>
                  <a:cubicBezTo>
                    <a:pt x="512" y="1151"/>
                    <a:pt x="511" y="1152"/>
                    <a:pt x="510" y="1153"/>
                  </a:cubicBezTo>
                  <a:cubicBezTo>
                    <a:pt x="510" y="1153"/>
                    <a:pt x="509" y="1153"/>
                    <a:pt x="509" y="1153"/>
                  </a:cubicBezTo>
                  <a:close/>
                  <a:moveTo>
                    <a:pt x="498" y="1139"/>
                  </a:moveTo>
                  <a:cubicBezTo>
                    <a:pt x="497" y="1139"/>
                    <a:pt x="496" y="1138"/>
                    <a:pt x="496" y="1138"/>
                  </a:cubicBezTo>
                  <a:cubicBezTo>
                    <a:pt x="494" y="1135"/>
                    <a:pt x="494" y="1135"/>
                    <a:pt x="494" y="1135"/>
                  </a:cubicBezTo>
                  <a:cubicBezTo>
                    <a:pt x="493" y="1134"/>
                    <a:pt x="493" y="1133"/>
                    <a:pt x="494" y="1132"/>
                  </a:cubicBezTo>
                  <a:cubicBezTo>
                    <a:pt x="495" y="1131"/>
                    <a:pt x="497" y="1131"/>
                    <a:pt x="498" y="1132"/>
                  </a:cubicBezTo>
                  <a:cubicBezTo>
                    <a:pt x="500" y="1135"/>
                    <a:pt x="500" y="1135"/>
                    <a:pt x="500" y="1135"/>
                  </a:cubicBezTo>
                  <a:cubicBezTo>
                    <a:pt x="500" y="1136"/>
                    <a:pt x="500" y="1137"/>
                    <a:pt x="499" y="1138"/>
                  </a:cubicBezTo>
                  <a:cubicBezTo>
                    <a:pt x="499" y="1139"/>
                    <a:pt x="498" y="1139"/>
                    <a:pt x="498" y="1139"/>
                  </a:cubicBezTo>
                  <a:close/>
                  <a:moveTo>
                    <a:pt x="487" y="1124"/>
                  </a:moveTo>
                  <a:cubicBezTo>
                    <a:pt x="486" y="1124"/>
                    <a:pt x="485" y="1124"/>
                    <a:pt x="485" y="1123"/>
                  </a:cubicBezTo>
                  <a:cubicBezTo>
                    <a:pt x="483" y="1121"/>
                    <a:pt x="483" y="1121"/>
                    <a:pt x="483" y="1121"/>
                  </a:cubicBezTo>
                  <a:cubicBezTo>
                    <a:pt x="482" y="1120"/>
                    <a:pt x="482" y="1118"/>
                    <a:pt x="483" y="1117"/>
                  </a:cubicBezTo>
                  <a:cubicBezTo>
                    <a:pt x="485" y="1117"/>
                    <a:pt x="486" y="1117"/>
                    <a:pt x="487" y="1118"/>
                  </a:cubicBezTo>
                  <a:cubicBezTo>
                    <a:pt x="489" y="1120"/>
                    <a:pt x="489" y="1120"/>
                    <a:pt x="489" y="1120"/>
                  </a:cubicBezTo>
                  <a:cubicBezTo>
                    <a:pt x="489" y="1121"/>
                    <a:pt x="489" y="1123"/>
                    <a:pt x="488" y="1124"/>
                  </a:cubicBezTo>
                  <a:cubicBezTo>
                    <a:pt x="488" y="1124"/>
                    <a:pt x="487" y="1124"/>
                    <a:pt x="487" y="1124"/>
                  </a:cubicBezTo>
                  <a:close/>
                  <a:moveTo>
                    <a:pt x="476" y="1109"/>
                  </a:moveTo>
                  <a:cubicBezTo>
                    <a:pt x="475" y="1109"/>
                    <a:pt x="474" y="1109"/>
                    <a:pt x="474" y="1108"/>
                  </a:cubicBezTo>
                  <a:cubicBezTo>
                    <a:pt x="472" y="1106"/>
                    <a:pt x="472" y="1106"/>
                    <a:pt x="472" y="1106"/>
                  </a:cubicBezTo>
                  <a:cubicBezTo>
                    <a:pt x="471" y="1105"/>
                    <a:pt x="472" y="1103"/>
                    <a:pt x="473" y="1103"/>
                  </a:cubicBezTo>
                  <a:cubicBezTo>
                    <a:pt x="474" y="1102"/>
                    <a:pt x="475" y="1102"/>
                    <a:pt x="476" y="1103"/>
                  </a:cubicBezTo>
                  <a:cubicBezTo>
                    <a:pt x="478" y="1106"/>
                    <a:pt x="478" y="1106"/>
                    <a:pt x="478" y="1106"/>
                  </a:cubicBezTo>
                  <a:cubicBezTo>
                    <a:pt x="479" y="1107"/>
                    <a:pt x="478" y="1108"/>
                    <a:pt x="477" y="1109"/>
                  </a:cubicBezTo>
                  <a:cubicBezTo>
                    <a:pt x="477" y="1109"/>
                    <a:pt x="476" y="1109"/>
                    <a:pt x="476" y="1109"/>
                  </a:cubicBezTo>
                  <a:close/>
                  <a:moveTo>
                    <a:pt x="465" y="1095"/>
                  </a:moveTo>
                  <a:cubicBezTo>
                    <a:pt x="464" y="1095"/>
                    <a:pt x="464" y="1094"/>
                    <a:pt x="463" y="1094"/>
                  </a:cubicBezTo>
                  <a:cubicBezTo>
                    <a:pt x="461" y="1091"/>
                    <a:pt x="461" y="1091"/>
                    <a:pt x="461" y="1091"/>
                  </a:cubicBezTo>
                  <a:cubicBezTo>
                    <a:pt x="461" y="1090"/>
                    <a:pt x="461" y="1088"/>
                    <a:pt x="462" y="1088"/>
                  </a:cubicBezTo>
                  <a:cubicBezTo>
                    <a:pt x="463" y="1087"/>
                    <a:pt x="464" y="1087"/>
                    <a:pt x="465" y="1088"/>
                  </a:cubicBezTo>
                  <a:cubicBezTo>
                    <a:pt x="467" y="1091"/>
                    <a:pt x="467" y="1091"/>
                    <a:pt x="467" y="1091"/>
                  </a:cubicBezTo>
                  <a:cubicBezTo>
                    <a:pt x="468" y="1092"/>
                    <a:pt x="467" y="1093"/>
                    <a:pt x="466" y="1094"/>
                  </a:cubicBezTo>
                  <a:cubicBezTo>
                    <a:pt x="466" y="1094"/>
                    <a:pt x="465" y="1095"/>
                    <a:pt x="465" y="1095"/>
                  </a:cubicBezTo>
                  <a:close/>
                  <a:moveTo>
                    <a:pt x="454" y="1080"/>
                  </a:moveTo>
                  <a:cubicBezTo>
                    <a:pt x="454" y="1080"/>
                    <a:pt x="453" y="1079"/>
                    <a:pt x="452" y="1079"/>
                  </a:cubicBezTo>
                  <a:cubicBezTo>
                    <a:pt x="451" y="1076"/>
                    <a:pt x="451" y="1076"/>
                    <a:pt x="451" y="1076"/>
                  </a:cubicBezTo>
                  <a:cubicBezTo>
                    <a:pt x="450" y="1075"/>
                    <a:pt x="450" y="1074"/>
                    <a:pt x="451" y="1073"/>
                  </a:cubicBezTo>
                  <a:cubicBezTo>
                    <a:pt x="452" y="1072"/>
                    <a:pt x="454" y="1072"/>
                    <a:pt x="454" y="1073"/>
                  </a:cubicBezTo>
                  <a:cubicBezTo>
                    <a:pt x="456" y="1076"/>
                    <a:pt x="456" y="1076"/>
                    <a:pt x="456" y="1076"/>
                  </a:cubicBezTo>
                  <a:cubicBezTo>
                    <a:pt x="457" y="1077"/>
                    <a:pt x="457" y="1078"/>
                    <a:pt x="456" y="1079"/>
                  </a:cubicBezTo>
                  <a:cubicBezTo>
                    <a:pt x="455" y="1079"/>
                    <a:pt x="455" y="1080"/>
                    <a:pt x="454" y="1080"/>
                  </a:cubicBezTo>
                  <a:close/>
                  <a:moveTo>
                    <a:pt x="444" y="1065"/>
                  </a:moveTo>
                  <a:cubicBezTo>
                    <a:pt x="443" y="1065"/>
                    <a:pt x="442" y="1064"/>
                    <a:pt x="442" y="1064"/>
                  </a:cubicBezTo>
                  <a:cubicBezTo>
                    <a:pt x="440" y="1061"/>
                    <a:pt x="440" y="1061"/>
                    <a:pt x="440" y="1061"/>
                  </a:cubicBezTo>
                  <a:cubicBezTo>
                    <a:pt x="439" y="1060"/>
                    <a:pt x="439" y="1059"/>
                    <a:pt x="441" y="1058"/>
                  </a:cubicBezTo>
                  <a:cubicBezTo>
                    <a:pt x="442" y="1057"/>
                    <a:pt x="443" y="1057"/>
                    <a:pt x="444" y="1058"/>
                  </a:cubicBezTo>
                  <a:cubicBezTo>
                    <a:pt x="446" y="1061"/>
                    <a:pt x="446" y="1061"/>
                    <a:pt x="446" y="1061"/>
                  </a:cubicBezTo>
                  <a:cubicBezTo>
                    <a:pt x="446" y="1062"/>
                    <a:pt x="446" y="1063"/>
                    <a:pt x="445" y="1064"/>
                  </a:cubicBezTo>
                  <a:cubicBezTo>
                    <a:pt x="445" y="1065"/>
                    <a:pt x="444" y="1065"/>
                    <a:pt x="444" y="1065"/>
                  </a:cubicBezTo>
                  <a:close/>
                  <a:moveTo>
                    <a:pt x="433" y="1050"/>
                  </a:moveTo>
                  <a:cubicBezTo>
                    <a:pt x="432" y="1050"/>
                    <a:pt x="432" y="1049"/>
                    <a:pt x="431" y="1049"/>
                  </a:cubicBezTo>
                  <a:cubicBezTo>
                    <a:pt x="430" y="1046"/>
                    <a:pt x="430" y="1046"/>
                    <a:pt x="430" y="1046"/>
                  </a:cubicBezTo>
                  <a:cubicBezTo>
                    <a:pt x="429" y="1045"/>
                    <a:pt x="429" y="1044"/>
                    <a:pt x="430" y="1043"/>
                  </a:cubicBezTo>
                  <a:cubicBezTo>
                    <a:pt x="431" y="1042"/>
                    <a:pt x="433" y="1042"/>
                    <a:pt x="433" y="1043"/>
                  </a:cubicBezTo>
                  <a:cubicBezTo>
                    <a:pt x="435" y="1046"/>
                    <a:pt x="435" y="1046"/>
                    <a:pt x="435" y="1046"/>
                  </a:cubicBezTo>
                  <a:cubicBezTo>
                    <a:pt x="436" y="1047"/>
                    <a:pt x="436" y="1048"/>
                    <a:pt x="435" y="1049"/>
                  </a:cubicBezTo>
                  <a:cubicBezTo>
                    <a:pt x="434" y="1049"/>
                    <a:pt x="434" y="1050"/>
                    <a:pt x="433" y="1050"/>
                  </a:cubicBezTo>
                  <a:close/>
                  <a:moveTo>
                    <a:pt x="423" y="1034"/>
                  </a:moveTo>
                  <a:cubicBezTo>
                    <a:pt x="422" y="1034"/>
                    <a:pt x="421" y="1034"/>
                    <a:pt x="421" y="1033"/>
                  </a:cubicBezTo>
                  <a:cubicBezTo>
                    <a:pt x="419" y="1031"/>
                    <a:pt x="419" y="1031"/>
                    <a:pt x="419" y="1031"/>
                  </a:cubicBezTo>
                  <a:cubicBezTo>
                    <a:pt x="418" y="1030"/>
                    <a:pt x="419" y="1028"/>
                    <a:pt x="420" y="1028"/>
                  </a:cubicBezTo>
                  <a:cubicBezTo>
                    <a:pt x="421" y="1027"/>
                    <a:pt x="422" y="1027"/>
                    <a:pt x="423" y="1028"/>
                  </a:cubicBezTo>
                  <a:cubicBezTo>
                    <a:pt x="425" y="1031"/>
                    <a:pt x="425" y="1031"/>
                    <a:pt x="425" y="1031"/>
                  </a:cubicBezTo>
                  <a:cubicBezTo>
                    <a:pt x="426" y="1032"/>
                    <a:pt x="425" y="1033"/>
                    <a:pt x="424" y="1034"/>
                  </a:cubicBezTo>
                  <a:cubicBezTo>
                    <a:pt x="424" y="1034"/>
                    <a:pt x="423" y="1034"/>
                    <a:pt x="423" y="1034"/>
                  </a:cubicBezTo>
                  <a:close/>
                  <a:moveTo>
                    <a:pt x="413" y="1019"/>
                  </a:moveTo>
                  <a:cubicBezTo>
                    <a:pt x="412" y="1019"/>
                    <a:pt x="411" y="1019"/>
                    <a:pt x="411" y="1018"/>
                  </a:cubicBezTo>
                  <a:cubicBezTo>
                    <a:pt x="409" y="1016"/>
                    <a:pt x="409" y="1016"/>
                    <a:pt x="409" y="1016"/>
                  </a:cubicBezTo>
                  <a:cubicBezTo>
                    <a:pt x="408" y="1015"/>
                    <a:pt x="408" y="1013"/>
                    <a:pt x="409" y="1012"/>
                  </a:cubicBezTo>
                  <a:cubicBezTo>
                    <a:pt x="411" y="1012"/>
                    <a:pt x="412" y="1012"/>
                    <a:pt x="413" y="1013"/>
                  </a:cubicBezTo>
                  <a:cubicBezTo>
                    <a:pt x="414" y="1016"/>
                    <a:pt x="414" y="1016"/>
                    <a:pt x="414" y="1016"/>
                  </a:cubicBezTo>
                  <a:cubicBezTo>
                    <a:pt x="415" y="1017"/>
                    <a:pt x="415" y="1018"/>
                    <a:pt x="414" y="1019"/>
                  </a:cubicBezTo>
                  <a:cubicBezTo>
                    <a:pt x="413" y="1019"/>
                    <a:pt x="413" y="1019"/>
                    <a:pt x="413" y="1019"/>
                  </a:cubicBezTo>
                  <a:close/>
                  <a:moveTo>
                    <a:pt x="402" y="1004"/>
                  </a:moveTo>
                  <a:cubicBezTo>
                    <a:pt x="402" y="1004"/>
                    <a:pt x="401" y="1004"/>
                    <a:pt x="400" y="1003"/>
                  </a:cubicBezTo>
                  <a:cubicBezTo>
                    <a:pt x="399" y="1000"/>
                    <a:pt x="399" y="1000"/>
                    <a:pt x="399" y="1000"/>
                  </a:cubicBezTo>
                  <a:cubicBezTo>
                    <a:pt x="398" y="999"/>
                    <a:pt x="398" y="998"/>
                    <a:pt x="399" y="997"/>
                  </a:cubicBezTo>
                  <a:cubicBezTo>
                    <a:pt x="400" y="996"/>
                    <a:pt x="402" y="997"/>
                    <a:pt x="403" y="998"/>
                  </a:cubicBezTo>
                  <a:cubicBezTo>
                    <a:pt x="404" y="1000"/>
                    <a:pt x="404" y="1000"/>
                    <a:pt x="404" y="1000"/>
                  </a:cubicBezTo>
                  <a:cubicBezTo>
                    <a:pt x="405" y="1001"/>
                    <a:pt x="405" y="1003"/>
                    <a:pt x="404" y="1004"/>
                  </a:cubicBezTo>
                  <a:cubicBezTo>
                    <a:pt x="403" y="1004"/>
                    <a:pt x="403" y="1004"/>
                    <a:pt x="402" y="1004"/>
                  </a:cubicBezTo>
                  <a:close/>
                  <a:moveTo>
                    <a:pt x="392" y="989"/>
                  </a:moveTo>
                  <a:cubicBezTo>
                    <a:pt x="391" y="989"/>
                    <a:pt x="391" y="988"/>
                    <a:pt x="390" y="988"/>
                  </a:cubicBezTo>
                  <a:cubicBezTo>
                    <a:pt x="389" y="985"/>
                    <a:pt x="389" y="985"/>
                    <a:pt x="389" y="985"/>
                  </a:cubicBezTo>
                  <a:cubicBezTo>
                    <a:pt x="388" y="984"/>
                    <a:pt x="388" y="983"/>
                    <a:pt x="389" y="982"/>
                  </a:cubicBezTo>
                  <a:cubicBezTo>
                    <a:pt x="390" y="981"/>
                    <a:pt x="392" y="981"/>
                    <a:pt x="393" y="983"/>
                  </a:cubicBezTo>
                  <a:cubicBezTo>
                    <a:pt x="394" y="985"/>
                    <a:pt x="394" y="985"/>
                    <a:pt x="394" y="985"/>
                  </a:cubicBezTo>
                  <a:cubicBezTo>
                    <a:pt x="395" y="986"/>
                    <a:pt x="395" y="988"/>
                    <a:pt x="394" y="988"/>
                  </a:cubicBezTo>
                  <a:cubicBezTo>
                    <a:pt x="393" y="989"/>
                    <a:pt x="393" y="989"/>
                    <a:pt x="392" y="989"/>
                  </a:cubicBezTo>
                  <a:close/>
                  <a:moveTo>
                    <a:pt x="382" y="973"/>
                  </a:moveTo>
                  <a:cubicBezTo>
                    <a:pt x="382" y="973"/>
                    <a:pt x="381" y="973"/>
                    <a:pt x="380" y="972"/>
                  </a:cubicBezTo>
                  <a:cubicBezTo>
                    <a:pt x="379" y="970"/>
                    <a:pt x="379" y="970"/>
                    <a:pt x="379" y="970"/>
                  </a:cubicBezTo>
                  <a:cubicBezTo>
                    <a:pt x="378" y="969"/>
                    <a:pt x="378" y="967"/>
                    <a:pt x="379" y="966"/>
                  </a:cubicBezTo>
                  <a:cubicBezTo>
                    <a:pt x="380" y="966"/>
                    <a:pt x="382" y="966"/>
                    <a:pt x="383" y="967"/>
                  </a:cubicBezTo>
                  <a:cubicBezTo>
                    <a:pt x="384" y="970"/>
                    <a:pt x="384" y="970"/>
                    <a:pt x="384" y="970"/>
                  </a:cubicBezTo>
                  <a:cubicBezTo>
                    <a:pt x="385" y="971"/>
                    <a:pt x="385" y="972"/>
                    <a:pt x="384" y="973"/>
                  </a:cubicBezTo>
                  <a:cubicBezTo>
                    <a:pt x="383" y="973"/>
                    <a:pt x="383" y="973"/>
                    <a:pt x="382" y="973"/>
                  </a:cubicBezTo>
                  <a:close/>
                  <a:moveTo>
                    <a:pt x="372" y="958"/>
                  </a:moveTo>
                  <a:cubicBezTo>
                    <a:pt x="372" y="958"/>
                    <a:pt x="371" y="958"/>
                    <a:pt x="370" y="957"/>
                  </a:cubicBezTo>
                  <a:cubicBezTo>
                    <a:pt x="369" y="954"/>
                    <a:pt x="369" y="954"/>
                    <a:pt x="369" y="954"/>
                  </a:cubicBezTo>
                  <a:cubicBezTo>
                    <a:pt x="368" y="953"/>
                    <a:pt x="368" y="952"/>
                    <a:pt x="370" y="951"/>
                  </a:cubicBezTo>
                  <a:cubicBezTo>
                    <a:pt x="371" y="950"/>
                    <a:pt x="372" y="951"/>
                    <a:pt x="373" y="952"/>
                  </a:cubicBezTo>
                  <a:cubicBezTo>
                    <a:pt x="374" y="954"/>
                    <a:pt x="374" y="954"/>
                    <a:pt x="374" y="954"/>
                  </a:cubicBezTo>
                  <a:cubicBezTo>
                    <a:pt x="375" y="955"/>
                    <a:pt x="375" y="957"/>
                    <a:pt x="374" y="958"/>
                  </a:cubicBezTo>
                  <a:cubicBezTo>
                    <a:pt x="373" y="958"/>
                    <a:pt x="373" y="958"/>
                    <a:pt x="372" y="958"/>
                  </a:cubicBezTo>
                  <a:close/>
                  <a:moveTo>
                    <a:pt x="363" y="942"/>
                  </a:moveTo>
                  <a:cubicBezTo>
                    <a:pt x="362" y="942"/>
                    <a:pt x="361" y="942"/>
                    <a:pt x="361" y="941"/>
                  </a:cubicBezTo>
                  <a:cubicBezTo>
                    <a:pt x="359" y="939"/>
                    <a:pt x="359" y="939"/>
                    <a:pt x="359" y="939"/>
                  </a:cubicBezTo>
                  <a:cubicBezTo>
                    <a:pt x="358" y="938"/>
                    <a:pt x="359" y="936"/>
                    <a:pt x="360" y="935"/>
                  </a:cubicBezTo>
                  <a:cubicBezTo>
                    <a:pt x="361" y="935"/>
                    <a:pt x="362" y="935"/>
                    <a:pt x="363" y="936"/>
                  </a:cubicBezTo>
                  <a:cubicBezTo>
                    <a:pt x="365" y="939"/>
                    <a:pt x="365" y="939"/>
                    <a:pt x="365" y="939"/>
                  </a:cubicBezTo>
                  <a:cubicBezTo>
                    <a:pt x="365" y="940"/>
                    <a:pt x="365" y="941"/>
                    <a:pt x="364" y="942"/>
                  </a:cubicBezTo>
                  <a:cubicBezTo>
                    <a:pt x="364" y="942"/>
                    <a:pt x="363" y="942"/>
                    <a:pt x="363" y="942"/>
                  </a:cubicBezTo>
                  <a:close/>
                  <a:moveTo>
                    <a:pt x="353" y="927"/>
                  </a:moveTo>
                  <a:cubicBezTo>
                    <a:pt x="352" y="927"/>
                    <a:pt x="351" y="926"/>
                    <a:pt x="351" y="926"/>
                  </a:cubicBezTo>
                  <a:cubicBezTo>
                    <a:pt x="349" y="923"/>
                    <a:pt x="349" y="923"/>
                    <a:pt x="349" y="923"/>
                  </a:cubicBezTo>
                  <a:cubicBezTo>
                    <a:pt x="349" y="922"/>
                    <a:pt x="349" y="921"/>
                    <a:pt x="350" y="920"/>
                  </a:cubicBezTo>
                  <a:cubicBezTo>
                    <a:pt x="351" y="919"/>
                    <a:pt x="353" y="919"/>
                    <a:pt x="353" y="921"/>
                  </a:cubicBezTo>
                  <a:cubicBezTo>
                    <a:pt x="355" y="923"/>
                    <a:pt x="355" y="923"/>
                    <a:pt x="355" y="923"/>
                  </a:cubicBezTo>
                  <a:cubicBezTo>
                    <a:pt x="356" y="924"/>
                    <a:pt x="355" y="926"/>
                    <a:pt x="354" y="926"/>
                  </a:cubicBezTo>
                  <a:cubicBezTo>
                    <a:pt x="354" y="927"/>
                    <a:pt x="353" y="927"/>
                    <a:pt x="353" y="927"/>
                  </a:cubicBezTo>
                  <a:close/>
                  <a:moveTo>
                    <a:pt x="344" y="911"/>
                  </a:moveTo>
                  <a:cubicBezTo>
                    <a:pt x="343" y="911"/>
                    <a:pt x="342" y="911"/>
                    <a:pt x="341" y="910"/>
                  </a:cubicBezTo>
                  <a:cubicBezTo>
                    <a:pt x="340" y="907"/>
                    <a:pt x="340" y="907"/>
                    <a:pt x="340" y="907"/>
                  </a:cubicBezTo>
                  <a:cubicBezTo>
                    <a:pt x="339" y="906"/>
                    <a:pt x="340" y="905"/>
                    <a:pt x="341" y="904"/>
                  </a:cubicBezTo>
                  <a:cubicBezTo>
                    <a:pt x="342" y="903"/>
                    <a:pt x="343" y="904"/>
                    <a:pt x="344" y="905"/>
                  </a:cubicBezTo>
                  <a:cubicBezTo>
                    <a:pt x="346" y="908"/>
                    <a:pt x="346" y="908"/>
                    <a:pt x="346" y="908"/>
                  </a:cubicBezTo>
                  <a:cubicBezTo>
                    <a:pt x="346" y="909"/>
                    <a:pt x="346" y="910"/>
                    <a:pt x="345" y="911"/>
                  </a:cubicBezTo>
                  <a:cubicBezTo>
                    <a:pt x="344" y="911"/>
                    <a:pt x="344" y="911"/>
                    <a:pt x="344" y="911"/>
                  </a:cubicBezTo>
                  <a:close/>
                  <a:moveTo>
                    <a:pt x="334" y="895"/>
                  </a:moveTo>
                  <a:cubicBezTo>
                    <a:pt x="333" y="895"/>
                    <a:pt x="332" y="895"/>
                    <a:pt x="332" y="894"/>
                  </a:cubicBezTo>
                  <a:cubicBezTo>
                    <a:pt x="330" y="892"/>
                    <a:pt x="330" y="892"/>
                    <a:pt x="330" y="892"/>
                  </a:cubicBezTo>
                  <a:cubicBezTo>
                    <a:pt x="330" y="891"/>
                    <a:pt x="330" y="889"/>
                    <a:pt x="331" y="888"/>
                  </a:cubicBezTo>
                  <a:cubicBezTo>
                    <a:pt x="332" y="888"/>
                    <a:pt x="334" y="888"/>
                    <a:pt x="335" y="889"/>
                  </a:cubicBezTo>
                  <a:cubicBezTo>
                    <a:pt x="336" y="892"/>
                    <a:pt x="336" y="892"/>
                    <a:pt x="336" y="892"/>
                  </a:cubicBezTo>
                  <a:cubicBezTo>
                    <a:pt x="337" y="893"/>
                    <a:pt x="336" y="894"/>
                    <a:pt x="335" y="895"/>
                  </a:cubicBezTo>
                  <a:cubicBezTo>
                    <a:pt x="335" y="895"/>
                    <a:pt x="334" y="895"/>
                    <a:pt x="334" y="895"/>
                  </a:cubicBezTo>
                  <a:close/>
                  <a:moveTo>
                    <a:pt x="325" y="880"/>
                  </a:moveTo>
                  <a:cubicBezTo>
                    <a:pt x="324" y="880"/>
                    <a:pt x="323" y="879"/>
                    <a:pt x="323" y="879"/>
                  </a:cubicBezTo>
                  <a:cubicBezTo>
                    <a:pt x="321" y="876"/>
                    <a:pt x="321" y="876"/>
                    <a:pt x="321" y="876"/>
                  </a:cubicBezTo>
                  <a:cubicBezTo>
                    <a:pt x="320" y="875"/>
                    <a:pt x="321" y="873"/>
                    <a:pt x="322" y="873"/>
                  </a:cubicBezTo>
                  <a:cubicBezTo>
                    <a:pt x="323" y="872"/>
                    <a:pt x="325" y="872"/>
                    <a:pt x="325" y="873"/>
                  </a:cubicBezTo>
                  <a:cubicBezTo>
                    <a:pt x="327" y="876"/>
                    <a:pt x="327" y="876"/>
                    <a:pt x="327" y="876"/>
                  </a:cubicBezTo>
                  <a:cubicBezTo>
                    <a:pt x="327" y="877"/>
                    <a:pt x="327" y="879"/>
                    <a:pt x="326" y="879"/>
                  </a:cubicBezTo>
                  <a:cubicBezTo>
                    <a:pt x="326" y="880"/>
                    <a:pt x="325" y="880"/>
                    <a:pt x="325" y="880"/>
                  </a:cubicBezTo>
                  <a:close/>
                  <a:moveTo>
                    <a:pt x="316" y="864"/>
                  </a:moveTo>
                  <a:cubicBezTo>
                    <a:pt x="315" y="864"/>
                    <a:pt x="314" y="863"/>
                    <a:pt x="313" y="863"/>
                  </a:cubicBezTo>
                  <a:cubicBezTo>
                    <a:pt x="312" y="860"/>
                    <a:pt x="312" y="860"/>
                    <a:pt x="312" y="860"/>
                  </a:cubicBezTo>
                  <a:cubicBezTo>
                    <a:pt x="311" y="859"/>
                    <a:pt x="312" y="857"/>
                    <a:pt x="313" y="857"/>
                  </a:cubicBezTo>
                  <a:cubicBezTo>
                    <a:pt x="314" y="856"/>
                    <a:pt x="315" y="856"/>
                    <a:pt x="316" y="858"/>
                  </a:cubicBezTo>
                  <a:cubicBezTo>
                    <a:pt x="318" y="860"/>
                    <a:pt x="318" y="860"/>
                    <a:pt x="318" y="860"/>
                  </a:cubicBezTo>
                  <a:cubicBezTo>
                    <a:pt x="318" y="861"/>
                    <a:pt x="318" y="863"/>
                    <a:pt x="317" y="864"/>
                  </a:cubicBezTo>
                  <a:cubicBezTo>
                    <a:pt x="316" y="864"/>
                    <a:pt x="316" y="864"/>
                    <a:pt x="316" y="864"/>
                  </a:cubicBezTo>
                  <a:close/>
                  <a:moveTo>
                    <a:pt x="306" y="848"/>
                  </a:moveTo>
                  <a:cubicBezTo>
                    <a:pt x="306" y="848"/>
                    <a:pt x="305" y="848"/>
                    <a:pt x="304" y="847"/>
                  </a:cubicBezTo>
                  <a:cubicBezTo>
                    <a:pt x="303" y="844"/>
                    <a:pt x="303" y="844"/>
                    <a:pt x="303" y="844"/>
                  </a:cubicBezTo>
                  <a:cubicBezTo>
                    <a:pt x="302" y="843"/>
                    <a:pt x="303" y="841"/>
                    <a:pt x="304" y="841"/>
                  </a:cubicBezTo>
                  <a:cubicBezTo>
                    <a:pt x="305" y="840"/>
                    <a:pt x="306" y="841"/>
                    <a:pt x="307" y="842"/>
                  </a:cubicBezTo>
                  <a:cubicBezTo>
                    <a:pt x="309" y="844"/>
                    <a:pt x="309" y="844"/>
                    <a:pt x="309" y="844"/>
                  </a:cubicBezTo>
                  <a:cubicBezTo>
                    <a:pt x="309" y="846"/>
                    <a:pt x="309" y="847"/>
                    <a:pt x="308" y="848"/>
                  </a:cubicBezTo>
                  <a:cubicBezTo>
                    <a:pt x="307" y="848"/>
                    <a:pt x="307" y="848"/>
                    <a:pt x="306" y="848"/>
                  </a:cubicBezTo>
                  <a:close/>
                  <a:moveTo>
                    <a:pt x="297" y="832"/>
                  </a:moveTo>
                  <a:cubicBezTo>
                    <a:pt x="297" y="832"/>
                    <a:pt x="296" y="832"/>
                    <a:pt x="295" y="831"/>
                  </a:cubicBezTo>
                  <a:cubicBezTo>
                    <a:pt x="294" y="828"/>
                    <a:pt x="294" y="828"/>
                    <a:pt x="294" y="828"/>
                  </a:cubicBezTo>
                  <a:cubicBezTo>
                    <a:pt x="293" y="827"/>
                    <a:pt x="294" y="825"/>
                    <a:pt x="295" y="825"/>
                  </a:cubicBezTo>
                  <a:cubicBezTo>
                    <a:pt x="296" y="824"/>
                    <a:pt x="297" y="825"/>
                    <a:pt x="298" y="826"/>
                  </a:cubicBezTo>
                  <a:cubicBezTo>
                    <a:pt x="300" y="828"/>
                    <a:pt x="300" y="828"/>
                    <a:pt x="300" y="828"/>
                  </a:cubicBezTo>
                  <a:cubicBezTo>
                    <a:pt x="300" y="830"/>
                    <a:pt x="300" y="831"/>
                    <a:pt x="299" y="832"/>
                  </a:cubicBezTo>
                  <a:cubicBezTo>
                    <a:pt x="298" y="832"/>
                    <a:pt x="298" y="832"/>
                    <a:pt x="297" y="832"/>
                  </a:cubicBezTo>
                  <a:close/>
                  <a:moveTo>
                    <a:pt x="289" y="816"/>
                  </a:moveTo>
                  <a:cubicBezTo>
                    <a:pt x="288" y="816"/>
                    <a:pt x="287" y="816"/>
                    <a:pt x="286" y="815"/>
                  </a:cubicBezTo>
                  <a:cubicBezTo>
                    <a:pt x="285" y="812"/>
                    <a:pt x="285" y="812"/>
                    <a:pt x="285" y="812"/>
                  </a:cubicBezTo>
                  <a:cubicBezTo>
                    <a:pt x="284" y="811"/>
                    <a:pt x="285" y="809"/>
                    <a:pt x="286" y="809"/>
                  </a:cubicBezTo>
                  <a:cubicBezTo>
                    <a:pt x="287" y="808"/>
                    <a:pt x="289" y="809"/>
                    <a:pt x="289" y="810"/>
                  </a:cubicBezTo>
                  <a:cubicBezTo>
                    <a:pt x="291" y="812"/>
                    <a:pt x="291" y="812"/>
                    <a:pt x="291" y="812"/>
                  </a:cubicBezTo>
                  <a:cubicBezTo>
                    <a:pt x="291" y="814"/>
                    <a:pt x="291" y="815"/>
                    <a:pt x="290" y="816"/>
                  </a:cubicBezTo>
                  <a:cubicBezTo>
                    <a:pt x="289" y="816"/>
                    <a:pt x="289" y="816"/>
                    <a:pt x="289" y="816"/>
                  </a:cubicBezTo>
                  <a:close/>
                  <a:moveTo>
                    <a:pt x="280" y="800"/>
                  </a:moveTo>
                  <a:cubicBezTo>
                    <a:pt x="279" y="800"/>
                    <a:pt x="278" y="799"/>
                    <a:pt x="278" y="799"/>
                  </a:cubicBezTo>
                  <a:cubicBezTo>
                    <a:pt x="276" y="796"/>
                    <a:pt x="276" y="796"/>
                    <a:pt x="276" y="796"/>
                  </a:cubicBezTo>
                  <a:cubicBezTo>
                    <a:pt x="276" y="795"/>
                    <a:pt x="276" y="793"/>
                    <a:pt x="277" y="793"/>
                  </a:cubicBezTo>
                  <a:cubicBezTo>
                    <a:pt x="278" y="792"/>
                    <a:pt x="280" y="793"/>
                    <a:pt x="280" y="794"/>
                  </a:cubicBezTo>
                  <a:cubicBezTo>
                    <a:pt x="282" y="796"/>
                    <a:pt x="282" y="796"/>
                    <a:pt x="282" y="796"/>
                  </a:cubicBezTo>
                  <a:cubicBezTo>
                    <a:pt x="283" y="798"/>
                    <a:pt x="282" y="799"/>
                    <a:pt x="281" y="800"/>
                  </a:cubicBezTo>
                  <a:cubicBezTo>
                    <a:pt x="281" y="800"/>
                    <a:pt x="280" y="800"/>
                    <a:pt x="280" y="800"/>
                  </a:cubicBezTo>
                  <a:close/>
                  <a:moveTo>
                    <a:pt x="271" y="784"/>
                  </a:moveTo>
                  <a:cubicBezTo>
                    <a:pt x="270" y="784"/>
                    <a:pt x="269" y="783"/>
                    <a:pt x="269" y="782"/>
                  </a:cubicBezTo>
                  <a:cubicBezTo>
                    <a:pt x="268" y="780"/>
                    <a:pt x="268" y="780"/>
                    <a:pt x="268" y="780"/>
                  </a:cubicBezTo>
                  <a:cubicBezTo>
                    <a:pt x="267" y="779"/>
                    <a:pt x="267" y="777"/>
                    <a:pt x="269" y="777"/>
                  </a:cubicBezTo>
                  <a:cubicBezTo>
                    <a:pt x="270" y="776"/>
                    <a:pt x="271" y="776"/>
                    <a:pt x="272" y="778"/>
                  </a:cubicBezTo>
                  <a:cubicBezTo>
                    <a:pt x="273" y="780"/>
                    <a:pt x="273" y="780"/>
                    <a:pt x="273" y="780"/>
                  </a:cubicBezTo>
                  <a:cubicBezTo>
                    <a:pt x="274" y="781"/>
                    <a:pt x="273" y="783"/>
                    <a:pt x="272" y="783"/>
                  </a:cubicBezTo>
                  <a:cubicBezTo>
                    <a:pt x="272" y="784"/>
                    <a:pt x="272" y="784"/>
                    <a:pt x="271" y="784"/>
                  </a:cubicBezTo>
                  <a:close/>
                  <a:moveTo>
                    <a:pt x="263" y="768"/>
                  </a:moveTo>
                  <a:cubicBezTo>
                    <a:pt x="262" y="768"/>
                    <a:pt x="261" y="767"/>
                    <a:pt x="261" y="766"/>
                  </a:cubicBezTo>
                  <a:cubicBezTo>
                    <a:pt x="259" y="764"/>
                    <a:pt x="259" y="764"/>
                    <a:pt x="259" y="764"/>
                  </a:cubicBezTo>
                  <a:cubicBezTo>
                    <a:pt x="258" y="762"/>
                    <a:pt x="259" y="761"/>
                    <a:pt x="260" y="760"/>
                  </a:cubicBezTo>
                  <a:cubicBezTo>
                    <a:pt x="261" y="760"/>
                    <a:pt x="263" y="760"/>
                    <a:pt x="263" y="761"/>
                  </a:cubicBezTo>
                  <a:cubicBezTo>
                    <a:pt x="265" y="764"/>
                    <a:pt x="265" y="764"/>
                    <a:pt x="265" y="764"/>
                  </a:cubicBezTo>
                  <a:cubicBezTo>
                    <a:pt x="265" y="765"/>
                    <a:pt x="265" y="767"/>
                    <a:pt x="264" y="767"/>
                  </a:cubicBezTo>
                  <a:cubicBezTo>
                    <a:pt x="263" y="767"/>
                    <a:pt x="263" y="768"/>
                    <a:pt x="263" y="768"/>
                  </a:cubicBezTo>
                  <a:close/>
                  <a:moveTo>
                    <a:pt x="254" y="751"/>
                  </a:moveTo>
                  <a:cubicBezTo>
                    <a:pt x="253" y="751"/>
                    <a:pt x="252" y="751"/>
                    <a:pt x="252" y="750"/>
                  </a:cubicBezTo>
                  <a:cubicBezTo>
                    <a:pt x="251" y="747"/>
                    <a:pt x="251" y="747"/>
                    <a:pt x="251" y="747"/>
                  </a:cubicBezTo>
                  <a:cubicBezTo>
                    <a:pt x="250" y="746"/>
                    <a:pt x="251" y="745"/>
                    <a:pt x="252" y="744"/>
                  </a:cubicBezTo>
                  <a:cubicBezTo>
                    <a:pt x="253" y="743"/>
                    <a:pt x="254" y="744"/>
                    <a:pt x="255" y="745"/>
                  </a:cubicBezTo>
                  <a:cubicBezTo>
                    <a:pt x="256" y="748"/>
                    <a:pt x="256" y="748"/>
                    <a:pt x="256" y="748"/>
                  </a:cubicBezTo>
                  <a:cubicBezTo>
                    <a:pt x="257" y="749"/>
                    <a:pt x="256" y="750"/>
                    <a:pt x="255" y="751"/>
                  </a:cubicBezTo>
                  <a:cubicBezTo>
                    <a:pt x="255" y="751"/>
                    <a:pt x="255" y="751"/>
                    <a:pt x="254" y="751"/>
                  </a:cubicBezTo>
                  <a:close/>
                  <a:moveTo>
                    <a:pt x="246" y="735"/>
                  </a:moveTo>
                  <a:cubicBezTo>
                    <a:pt x="245" y="735"/>
                    <a:pt x="244" y="734"/>
                    <a:pt x="244" y="734"/>
                  </a:cubicBezTo>
                  <a:cubicBezTo>
                    <a:pt x="242" y="731"/>
                    <a:pt x="242" y="731"/>
                    <a:pt x="242" y="731"/>
                  </a:cubicBezTo>
                  <a:cubicBezTo>
                    <a:pt x="242" y="730"/>
                    <a:pt x="242" y="728"/>
                    <a:pt x="243" y="728"/>
                  </a:cubicBezTo>
                  <a:cubicBezTo>
                    <a:pt x="245" y="727"/>
                    <a:pt x="246" y="728"/>
                    <a:pt x="247" y="729"/>
                  </a:cubicBezTo>
                  <a:cubicBezTo>
                    <a:pt x="248" y="731"/>
                    <a:pt x="248" y="731"/>
                    <a:pt x="248" y="731"/>
                  </a:cubicBezTo>
                  <a:cubicBezTo>
                    <a:pt x="249" y="733"/>
                    <a:pt x="248" y="734"/>
                    <a:pt x="247" y="735"/>
                  </a:cubicBezTo>
                  <a:cubicBezTo>
                    <a:pt x="247" y="735"/>
                    <a:pt x="246" y="735"/>
                    <a:pt x="246" y="735"/>
                  </a:cubicBezTo>
                  <a:close/>
                  <a:moveTo>
                    <a:pt x="238" y="719"/>
                  </a:moveTo>
                  <a:cubicBezTo>
                    <a:pt x="237" y="719"/>
                    <a:pt x="236" y="718"/>
                    <a:pt x="236" y="717"/>
                  </a:cubicBezTo>
                  <a:cubicBezTo>
                    <a:pt x="234" y="715"/>
                    <a:pt x="234" y="715"/>
                    <a:pt x="234" y="715"/>
                  </a:cubicBezTo>
                  <a:cubicBezTo>
                    <a:pt x="234" y="713"/>
                    <a:pt x="234" y="712"/>
                    <a:pt x="235" y="711"/>
                  </a:cubicBezTo>
                  <a:cubicBezTo>
                    <a:pt x="236" y="711"/>
                    <a:pt x="238" y="711"/>
                    <a:pt x="238" y="712"/>
                  </a:cubicBezTo>
                  <a:cubicBezTo>
                    <a:pt x="240" y="715"/>
                    <a:pt x="240" y="715"/>
                    <a:pt x="240" y="715"/>
                  </a:cubicBezTo>
                  <a:cubicBezTo>
                    <a:pt x="240" y="716"/>
                    <a:pt x="240" y="718"/>
                    <a:pt x="239" y="718"/>
                  </a:cubicBezTo>
                  <a:cubicBezTo>
                    <a:pt x="238" y="718"/>
                    <a:pt x="238" y="719"/>
                    <a:pt x="238" y="719"/>
                  </a:cubicBezTo>
                  <a:close/>
                  <a:moveTo>
                    <a:pt x="230" y="702"/>
                  </a:moveTo>
                  <a:cubicBezTo>
                    <a:pt x="229" y="702"/>
                    <a:pt x="228" y="702"/>
                    <a:pt x="227" y="701"/>
                  </a:cubicBezTo>
                  <a:cubicBezTo>
                    <a:pt x="226" y="698"/>
                    <a:pt x="226" y="698"/>
                    <a:pt x="226" y="698"/>
                  </a:cubicBezTo>
                  <a:cubicBezTo>
                    <a:pt x="226" y="697"/>
                    <a:pt x="226" y="695"/>
                    <a:pt x="227" y="695"/>
                  </a:cubicBezTo>
                  <a:cubicBezTo>
                    <a:pt x="228" y="694"/>
                    <a:pt x="230" y="695"/>
                    <a:pt x="230" y="696"/>
                  </a:cubicBezTo>
                  <a:cubicBezTo>
                    <a:pt x="232" y="699"/>
                    <a:pt x="232" y="699"/>
                    <a:pt x="232" y="699"/>
                  </a:cubicBezTo>
                  <a:cubicBezTo>
                    <a:pt x="232" y="700"/>
                    <a:pt x="232" y="701"/>
                    <a:pt x="231" y="702"/>
                  </a:cubicBezTo>
                  <a:cubicBezTo>
                    <a:pt x="230" y="702"/>
                    <a:pt x="230" y="702"/>
                    <a:pt x="230" y="702"/>
                  </a:cubicBezTo>
                  <a:close/>
                  <a:moveTo>
                    <a:pt x="222" y="686"/>
                  </a:moveTo>
                  <a:cubicBezTo>
                    <a:pt x="221" y="686"/>
                    <a:pt x="220" y="685"/>
                    <a:pt x="219" y="684"/>
                  </a:cubicBezTo>
                  <a:cubicBezTo>
                    <a:pt x="218" y="682"/>
                    <a:pt x="218" y="682"/>
                    <a:pt x="218" y="682"/>
                  </a:cubicBezTo>
                  <a:cubicBezTo>
                    <a:pt x="218" y="680"/>
                    <a:pt x="218" y="679"/>
                    <a:pt x="219" y="678"/>
                  </a:cubicBezTo>
                  <a:cubicBezTo>
                    <a:pt x="220" y="678"/>
                    <a:pt x="222" y="678"/>
                    <a:pt x="222" y="679"/>
                  </a:cubicBezTo>
                  <a:cubicBezTo>
                    <a:pt x="224" y="682"/>
                    <a:pt x="224" y="682"/>
                    <a:pt x="224" y="682"/>
                  </a:cubicBezTo>
                  <a:cubicBezTo>
                    <a:pt x="224" y="683"/>
                    <a:pt x="224" y="685"/>
                    <a:pt x="223" y="685"/>
                  </a:cubicBezTo>
                  <a:cubicBezTo>
                    <a:pt x="222" y="686"/>
                    <a:pt x="222" y="686"/>
                    <a:pt x="222" y="686"/>
                  </a:cubicBezTo>
                  <a:close/>
                  <a:moveTo>
                    <a:pt x="214" y="669"/>
                  </a:moveTo>
                  <a:cubicBezTo>
                    <a:pt x="213" y="669"/>
                    <a:pt x="212" y="669"/>
                    <a:pt x="212" y="668"/>
                  </a:cubicBezTo>
                  <a:cubicBezTo>
                    <a:pt x="210" y="665"/>
                    <a:pt x="210" y="665"/>
                    <a:pt x="210" y="665"/>
                  </a:cubicBezTo>
                  <a:cubicBezTo>
                    <a:pt x="210" y="664"/>
                    <a:pt x="210" y="662"/>
                    <a:pt x="211" y="662"/>
                  </a:cubicBezTo>
                  <a:cubicBezTo>
                    <a:pt x="213" y="661"/>
                    <a:pt x="214" y="662"/>
                    <a:pt x="215" y="663"/>
                  </a:cubicBezTo>
                  <a:cubicBezTo>
                    <a:pt x="216" y="666"/>
                    <a:pt x="216" y="666"/>
                    <a:pt x="216" y="666"/>
                  </a:cubicBezTo>
                  <a:cubicBezTo>
                    <a:pt x="216" y="667"/>
                    <a:pt x="216" y="668"/>
                    <a:pt x="215" y="669"/>
                  </a:cubicBezTo>
                  <a:cubicBezTo>
                    <a:pt x="214" y="669"/>
                    <a:pt x="214" y="669"/>
                    <a:pt x="214" y="669"/>
                  </a:cubicBezTo>
                  <a:close/>
                  <a:moveTo>
                    <a:pt x="206" y="653"/>
                  </a:moveTo>
                  <a:cubicBezTo>
                    <a:pt x="205" y="653"/>
                    <a:pt x="204" y="652"/>
                    <a:pt x="204" y="651"/>
                  </a:cubicBezTo>
                  <a:cubicBezTo>
                    <a:pt x="203" y="648"/>
                    <a:pt x="203" y="648"/>
                    <a:pt x="203" y="648"/>
                  </a:cubicBezTo>
                  <a:cubicBezTo>
                    <a:pt x="202" y="647"/>
                    <a:pt x="203" y="646"/>
                    <a:pt x="204" y="645"/>
                  </a:cubicBezTo>
                  <a:cubicBezTo>
                    <a:pt x="205" y="645"/>
                    <a:pt x="206" y="645"/>
                    <a:pt x="207" y="646"/>
                  </a:cubicBezTo>
                  <a:cubicBezTo>
                    <a:pt x="208" y="649"/>
                    <a:pt x="208" y="649"/>
                    <a:pt x="208" y="649"/>
                  </a:cubicBezTo>
                  <a:cubicBezTo>
                    <a:pt x="209" y="650"/>
                    <a:pt x="208" y="652"/>
                    <a:pt x="207" y="652"/>
                  </a:cubicBezTo>
                  <a:cubicBezTo>
                    <a:pt x="207" y="652"/>
                    <a:pt x="206" y="653"/>
                    <a:pt x="206" y="653"/>
                  </a:cubicBezTo>
                  <a:close/>
                  <a:moveTo>
                    <a:pt x="198" y="636"/>
                  </a:moveTo>
                  <a:cubicBezTo>
                    <a:pt x="197" y="636"/>
                    <a:pt x="197" y="635"/>
                    <a:pt x="196" y="634"/>
                  </a:cubicBezTo>
                  <a:cubicBezTo>
                    <a:pt x="195" y="632"/>
                    <a:pt x="195" y="632"/>
                    <a:pt x="195" y="632"/>
                  </a:cubicBezTo>
                  <a:cubicBezTo>
                    <a:pt x="194" y="631"/>
                    <a:pt x="195" y="629"/>
                    <a:pt x="196" y="629"/>
                  </a:cubicBezTo>
                  <a:cubicBezTo>
                    <a:pt x="197" y="628"/>
                    <a:pt x="199" y="629"/>
                    <a:pt x="199" y="630"/>
                  </a:cubicBezTo>
                  <a:cubicBezTo>
                    <a:pt x="201" y="633"/>
                    <a:pt x="201" y="633"/>
                    <a:pt x="201" y="633"/>
                  </a:cubicBezTo>
                  <a:cubicBezTo>
                    <a:pt x="201" y="634"/>
                    <a:pt x="201" y="635"/>
                    <a:pt x="199" y="636"/>
                  </a:cubicBezTo>
                  <a:cubicBezTo>
                    <a:pt x="199" y="636"/>
                    <a:pt x="199" y="636"/>
                    <a:pt x="198" y="636"/>
                  </a:cubicBezTo>
                  <a:close/>
                  <a:moveTo>
                    <a:pt x="191" y="619"/>
                  </a:moveTo>
                  <a:cubicBezTo>
                    <a:pt x="190" y="619"/>
                    <a:pt x="189" y="619"/>
                    <a:pt x="189" y="618"/>
                  </a:cubicBezTo>
                  <a:cubicBezTo>
                    <a:pt x="187" y="615"/>
                    <a:pt x="187" y="615"/>
                    <a:pt x="187" y="615"/>
                  </a:cubicBezTo>
                  <a:cubicBezTo>
                    <a:pt x="187" y="614"/>
                    <a:pt x="187" y="612"/>
                    <a:pt x="189" y="612"/>
                  </a:cubicBezTo>
                  <a:cubicBezTo>
                    <a:pt x="190" y="611"/>
                    <a:pt x="191" y="612"/>
                    <a:pt x="192" y="613"/>
                  </a:cubicBezTo>
                  <a:cubicBezTo>
                    <a:pt x="193" y="616"/>
                    <a:pt x="193" y="616"/>
                    <a:pt x="193" y="616"/>
                  </a:cubicBezTo>
                  <a:cubicBezTo>
                    <a:pt x="194" y="617"/>
                    <a:pt x="193" y="618"/>
                    <a:pt x="192" y="619"/>
                  </a:cubicBezTo>
                  <a:cubicBezTo>
                    <a:pt x="191" y="619"/>
                    <a:pt x="191" y="619"/>
                    <a:pt x="191" y="619"/>
                  </a:cubicBezTo>
                  <a:close/>
                  <a:moveTo>
                    <a:pt x="183" y="602"/>
                  </a:moveTo>
                  <a:cubicBezTo>
                    <a:pt x="183" y="602"/>
                    <a:pt x="182" y="602"/>
                    <a:pt x="181" y="601"/>
                  </a:cubicBezTo>
                  <a:cubicBezTo>
                    <a:pt x="180" y="598"/>
                    <a:pt x="180" y="598"/>
                    <a:pt x="180" y="598"/>
                  </a:cubicBezTo>
                  <a:cubicBezTo>
                    <a:pt x="180" y="597"/>
                    <a:pt x="180" y="596"/>
                    <a:pt x="181" y="595"/>
                  </a:cubicBezTo>
                  <a:cubicBezTo>
                    <a:pt x="182" y="595"/>
                    <a:pt x="184" y="595"/>
                    <a:pt x="184" y="596"/>
                  </a:cubicBezTo>
                  <a:cubicBezTo>
                    <a:pt x="186" y="599"/>
                    <a:pt x="186" y="599"/>
                    <a:pt x="186" y="599"/>
                  </a:cubicBezTo>
                  <a:cubicBezTo>
                    <a:pt x="186" y="600"/>
                    <a:pt x="186" y="602"/>
                    <a:pt x="184" y="602"/>
                  </a:cubicBezTo>
                  <a:cubicBezTo>
                    <a:pt x="184" y="602"/>
                    <a:pt x="184" y="602"/>
                    <a:pt x="183" y="602"/>
                  </a:cubicBezTo>
                  <a:close/>
                  <a:moveTo>
                    <a:pt x="176" y="586"/>
                  </a:moveTo>
                  <a:cubicBezTo>
                    <a:pt x="175" y="586"/>
                    <a:pt x="174" y="585"/>
                    <a:pt x="174" y="584"/>
                  </a:cubicBezTo>
                  <a:cubicBezTo>
                    <a:pt x="173" y="581"/>
                    <a:pt x="173" y="581"/>
                    <a:pt x="173" y="581"/>
                  </a:cubicBezTo>
                  <a:cubicBezTo>
                    <a:pt x="172" y="580"/>
                    <a:pt x="173" y="579"/>
                    <a:pt x="174" y="578"/>
                  </a:cubicBezTo>
                  <a:cubicBezTo>
                    <a:pt x="175" y="578"/>
                    <a:pt x="177" y="578"/>
                    <a:pt x="177" y="580"/>
                  </a:cubicBezTo>
                  <a:cubicBezTo>
                    <a:pt x="178" y="582"/>
                    <a:pt x="178" y="582"/>
                    <a:pt x="178" y="582"/>
                  </a:cubicBezTo>
                  <a:cubicBezTo>
                    <a:pt x="179" y="584"/>
                    <a:pt x="178" y="585"/>
                    <a:pt x="177" y="585"/>
                  </a:cubicBezTo>
                  <a:cubicBezTo>
                    <a:pt x="177" y="586"/>
                    <a:pt x="176" y="586"/>
                    <a:pt x="176" y="586"/>
                  </a:cubicBezTo>
                  <a:close/>
                  <a:moveTo>
                    <a:pt x="169" y="569"/>
                  </a:moveTo>
                  <a:cubicBezTo>
                    <a:pt x="168" y="569"/>
                    <a:pt x="167" y="568"/>
                    <a:pt x="167" y="567"/>
                  </a:cubicBezTo>
                  <a:cubicBezTo>
                    <a:pt x="166" y="565"/>
                    <a:pt x="166" y="565"/>
                    <a:pt x="166" y="565"/>
                  </a:cubicBezTo>
                  <a:cubicBezTo>
                    <a:pt x="165" y="563"/>
                    <a:pt x="166" y="562"/>
                    <a:pt x="167" y="561"/>
                  </a:cubicBezTo>
                  <a:cubicBezTo>
                    <a:pt x="168" y="561"/>
                    <a:pt x="170" y="562"/>
                    <a:pt x="170" y="563"/>
                  </a:cubicBezTo>
                  <a:cubicBezTo>
                    <a:pt x="171" y="566"/>
                    <a:pt x="171" y="566"/>
                    <a:pt x="171" y="566"/>
                  </a:cubicBezTo>
                  <a:cubicBezTo>
                    <a:pt x="172" y="567"/>
                    <a:pt x="171" y="568"/>
                    <a:pt x="170" y="569"/>
                  </a:cubicBezTo>
                  <a:cubicBezTo>
                    <a:pt x="170" y="569"/>
                    <a:pt x="169" y="569"/>
                    <a:pt x="169" y="569"/>
                  </a:cubicBezTo>
                  <a:close/>
                  <a:moveTo>
                    <a:pt x="162" y="552"/>
                  </a:moveTo>
                  <a:cubicBezTo>
                    <a:pt x="161" y="552"/>
                    <a:pt x="160" y="551"/>
                    <a:pt x="160" y="550"/>
                  </a:cubicBezTo>
                  <a:cubicBezTo>
                    <a:pt x="159" y="548"/>
                    <a:pt x="159" y="548"/>
                    <a:pt x="159" y="548"/>
                  </a:cubicBezTo>
                  <a:cubicBezTo>
                    <a:pt x="158" y="546"/>
                    <a:pt x="159" y="545"/>
                    <a:pt x="160" y="545"/>
                  </a:cubicBezTo>
                  <a:cubicBezTo>
                    <a:pt x="161" y="544"/>
                    <a:pt x="162" y="545"/>
                    <a:pt x="163" y="546"/>
                  </a:cubicBezTo>
                  <a:cubicBezTo>
                    <a:pt x="164" y="549"/>
                    <a:pt x="164" y="549"/>
                    <a:pt x="164" y="549"/>
                  </a:cubicBezTo>
                  <a:cubicBezTo>
                    <a:pt x="165" y="550"/>
                    <a:pt x="164" y="551"/>
                    <a:pt x="163" y="552"/>
                  </a:cubicBezTo>
                  <a:cubicBezTo>
                    <a:pt x="163" y="552"/>
                    <a:pt x="162" y="552"/>
                    <a:pt x="162" y="552"/>
                  </a:cubicBezTo>
                  <a:close/>
                  <a:moveTo>
                    <a:pt x="155" y="535"/>
                  </a:moveTo>
                  <a:cubicBezTo>
                    <a:pt x="154" y="535"/>
                    <a:pt x="153" y="534"/>
                    <a:pt x="153" y="534"/>
                  </a:cubicBezTo>
                  <a:cubicBezTo>
                    <a:pt x="152" y="531"/>
                    <a:pt x="152" y="531"/>
                    <a:pt x="152" y="531"/>
                  </a:cubicBezTo>
                  <a:cubicBezTo>
                    <a:pt x="151" y="529"/>
                    <a:pt x="152" y="528"/>
                    <a:pt x="153" y="528"/>
                  </a:cubicBezTo>
                  <a:cubicBezTo>
                    <a:pt x="154" y="527"/>
                    <a:pt x="156" y="528"/>
                    <a:pt x="156" y="529"/>
                  </a:cubicBezTo>
                  <a:cubicBezTo>
                    <a:pt x="157" y="532"/>
                    <a:pt x="157" y="532"/>
                    <a:pt x="157" y="532"/>
                  </a:cubicBezTo>
                  <a:cubicBezTo>
                    <a:pt x="158" y="533"/>
                    <a:pt x="157" y="534"/>
                    <a:pt x="156" y="535"/>
                  </a:cubicBezTo>
                  <a:cubicBezTo>
                    <a:pt x="156" y="535"/>
                    <a:pt x="155" y="535"/>
                    <a:pt x="155" y="535"/>
                  </a:cubicBezTo>
                  <a:close/>
                  <a:moveTo>
                    <a:pt x="148" y="518"/>
                  </a:moveTo>
                  <a:cubicBezTo>
                    <a:pt x="147" y="518"/>
                    <a:pt x="146" y="517"/>
                    <a:pt x="146" y="517"/>
                  </a:cubicBezTo>
                  <a:cubicBezTo>
                    <a:pt x="145" y="514"/>
                    <a:pt x="145" y="514"/>
                    <a:pt x="145" y="514"/>
                  </a:cubicBezTo>
                  <a:cubicBezTo>
                    <a:pt x="144" y="512"/>
                    <a:pt x="145" y="511"/>
                    <a:pt x="146" y="511"/>
                  </a:cubicBezTo>
                  <a:cubicBezTo>
                    <a:pt x="147" y="510"/>
                    <a:pt x="149" y="511"/>
                    <a:pt x="149" y="512"/>
                  </a:cubicBezTo>
                  <a:cubicBezTo>
                    <a:pt x="150" y="515"/>
                    <a:pt x="150" y="515"/>
                    <a:pt x="150" y="515"/>
                  </a:cubicBezTo>
                  <a:cubicBezTo>
                    <a:pt x="151" y="516"/>
                    <a:pt x="150" y="517"/>
                    <a:pt x="149" y="518"/>
                  </a:cubicBezTo>
                  <a:cubicBezTo>
                    <a:pt x="149" y="518"/>
                    <a:pt x="149" y="518"/>
                    <a:pt x="148" y="518"/>
                  </a:cubicBezTo>
                  <a:close/>
                  <a:moveTo>
                    <a:pt x="142" y="501"/>
                  </a:moveTo>
                  <a:cubicBezTo>
                    <a:pt x="141" y="501"/>
                    <a:pt x="140" y="500"/>
                    <a:pt x="139" y="499"/>
                  </a:cubicBezTo>
                  <a:cubicBezTo>
                    <a:pt x="138" y="497"/>
                    <a:pt x="138" y="497"/>
                    <a:pt x="138" y="497"/>
                  </a:cubicBezTo>
                  <a:cubicBezTo>
                    <a:pt x="138" y="495"/>
                    <a:pt x="138" y="494"/>
                    <a:pt x="140" y="494"/>
                  </a:cubicBezTo>
                  <a:cubicBezTo>
                    <a:pt x="141" y="493"/>
                    <a:pt x="142" y="494"/>
                    <a:pt x="143" y="495"/>
                  </a:cubicBezTo>
                  <a:cubicBezTo>
                    <a:pt x="144" y="498"/>
                    <a:pt x="144" y="498"/>
                    <a:pt x="144" y="498"/>
                  </a:cubicBezTo>
                  <a:cubicBezTo>
                    <a:pt x="144" y="499"/>
                    <a:pt x="144" y="500"/>
                    <a:pt x="142" y="501"/>
                  </a:cubicBezTo>
                  <a:cubicBezTo>
                    <a:pt x="142" y="501"/>
                    <a:pt x="142" y="501"/>
                    <a:pt x="142" y="501"/>
                  </a:cubicBezTo>
                  <a:close/>
                  <a:moveTo>
                    <a:pt x="135" y="484"/>
                  </a:moveTo>
                  <a:cubicBezTo>
                    <a:pt x="134" y="484"/>
                    <a:pt x="133" y="483"/>
                    <a:pt x="133" y="482"/>
                  </a:cubicBezTo>
                  <a:cubicBezTo>
                    <a:pt x="132" y="480"/>
                    <a:pt x="132" y="480"/>
                    <a:pt x="132" y="480"/>
                  </a:cubicBezTo>
                  <a:cubicBezTo>
                    <a:pt x="131" y="478"/>
                    <a:pt x="132" y="477"/>
                    <a:pt x="133" y="476"/>
                  </a:cubicBezTo>
                  <a:cubicBezTo>
                    <a:pt x="134" y="476"/>
                    <a:pt x="136" y="477"/>
                    <a:pt x="136" y="478"/>
                  </a:cubicBezTo>
                  <a:cubicBezTo>
                    <a:pt x="137" y="481"/>
                    <a:pt x="137" y="481"/>
                    <a:pt x="137" y="481"/>
                  </a:cubicBezTo>
                  <a:cubicBezTo>
                    <a:pt x="138" y="482"/>
                    <a:pt x="137" y="483"/>
                    <a:pt x="136" y="484"/>
                  </a:cubicBezTo>
                  <a:cubicBezTo>
                    <a:pt x="136" y="484"/>
                    <a:pt x="135" y="484"/>
                    <a:pt x="135" y="484"/>
                  </a:cubicBezTo>
                  <a:close/>
                  <a:moveTo>
                    <a:pt x="129" y="467"/>
                  </a:moveTo>
                  <a:cubicBezTo>
                    <a:pt x="128" y="467"/>
                    <a:pt x="127" y="466"/>
                    <a:pt x="126" y="465"/>
                  </a:cubicBezTo>
                  <a:cubicBezTo>
                    <a:pt x="125" y="462"/>
                    <a:pt x="125" y="462"/>
                    <a:pt x="125" y="462"/>
                  </a:cubicBezTo>
                  <a:cubicBezTo>
                    <a:pt x="125" y="461"/>
                    <a:pt x="125" y="460"/>
                    <a:pt x="127" y="459"/>
                  </a:cubicBezTo>
                  <a:cubicBezTo>
                    <a:pt x="128" y="459"/>
                    <a:pt x="129" y="460"/>
                    <a:pt x="130" y="461"/>
                  </a:cubicBezTo>
                  <a:cubicBezTo>
                    <a:pt x="131" y="464"/>
                    <a:pt x="131" y="464"/>
                    <a:pt x="131" y="464"/>
                  </a:cubicBezTo>
                  <a:cubicBezTo>
                    <a:pt x="131" y="465"/>
                    <a:pt x="131" y="466"/>
                    <a:pt x="129" y="467"/>
                  </a:cubicBezTo>
                  <a:cubicBezTo>
                    <a:pt x="129" y="467"/>
                    <a:pt x="129" y="467"/>
                    <a:pt x="129" y="467"/>
                  </a:cubicBezTo>
                  <a:close/>
                  <a:moveTo>
                    <a:pt x="122" y="450"/>
                  </a:moveTo>
                  <a:cubicBezTo>
                    <a:pt x="121" y="450"/>
                    <a:pt x="120" y="449"/>
                    <a:pt x="120" y="448"/>
                  </a:cubicBezTo>
                  <a:cubicBezTo>
                    <a:pt x="119" y="445"/>
                    <a:pt x="119" y="445"/>
                    <a:pt x="119" y="445"/>
                  </a:cubicBezTo>
                  <a:cubicBezTo>
                    <a:pt x="118" y="444"/>
                    <a:pt x="119" y="443"/>
                    <a:pt x="120" y="442"/>
                  </a:cubicBezTo>
                  <a:cubicBezTo>
                    <a:pt x="122" y="442"/>
                    <a:pt x="123" y="442"/>
                    <a:pt x="123" y="444"/>
                  </a:cubicBezTo>
                  <a:cubicBezTo>
                    <a:pt x="124" y="446"/>
                    <a:pt x="124" y="446"/>
                    <a:pt x="124" y="446"/>
                  </a:cubicBezTo>
                  <a:cubicBezTo>
                    <a:pt x="125" y="448"/>
                    <a:pt x="124" y="449"/>
                    <a:pt x="123" y="449"/>
                  </a:cubicBezTo>
                  <a:cubicBezTo>
                    <a:pt x="123" y="450"/>
                    <a:pt x="122" y="450"/>
                    <a:pt x="122" y="450"/>
                  </a:cubicBezTo>
                  <a:close/>
                  <a:moveTo>
                    <a:pt x="116" y="432"/>
                  </a:moveTo>
                  <a:cubicBezTo>
                    <a:pt x="115" y="432"/>
                    <a:pt x="114" y="432"/>
                    <a:pt x="114" y="431"/>
                  </a:cubicBezTo>
                  <a:cubicBezTo>
                    <a:pt x="113" y="428"/>
                    <a:pt x="113" y="428"/>
                    <a:pt x="113" y="428"/>
                  </a:cubicBezTo>
                  <a:cubicBezTo>
                    <a:pt x="112" y="427"/>
                    <a:pt x="113" y="425"/>
                    <a:pt x="114" y="425"/>
                  </a:cubicBezTo>
                  <a:cubicBezTo>
                    <a:pt x="115" y="425"/>
                    <a:pt x="117" y="425"/>
                    <a:pt x="117" y="426"/>
                  </a:cubicBezTo>
                  <a:cubicBezTo>
                    <a:pt x="118" y="429"/>
                    <a:pt x="118" y="429"/>
                    <a:pt x="118" y="429"/>
                  </a:cubicBezTo>
                  <a:cubicBezTo>
                    <a:pt x="119" y="430"/>
                    <a:pt x="118" y="432"/>
                    <a:pt x="117" y="432"/>
                  </a:cubicBezTo>
                  <a:cubicBezTo>
                    <a:pt x="116" y="432"/>
                    <a:pt x="116" y="432"/>
                    <a:pt x="116" y="432"/>
                  </a:cubicBezTo>
                  <a:close/>
                  <a:moveTo>
                    <a:pt x="110" y="415"/>
                  </a:moveTo>
                  <a:cubicBezTo>
                    <a:pt x="109" y="415"/>
                    <a:pt x="108" y="415"/>
                    <a:pt x="108" y="414"/>
                  </a:cubicBezTo>
                  <a:cubicBezTo>
                    <a:pt x="107" y="411"/>
                    <a:pt x="107" y="411"/>
                    <a:pt x="107" y="411"/>
                  </a:cubicBezTo>
                  <a:cubicBezTo>
                    <a:pt x="106" y="409"/>
                    <a:pt x="107" y="408"/>
                    <a:pt x="108" y="408"/>
                  </a:cubicBezTo>
                  <a:cubicBezTo>
                    <a:pt x="109" y="407"/>
                    <a:pt x="111" y="408"/>
                    <a:pt x="111" y="409"/>
                  </a:cubicBezTo>
                  <a:cubicBezTo>
                    <a:pt x="112" y="412"/>
                    <a:pt x="112" y="412"/>
                    <a:pt x="112" y="412"/>
                  </a:cubicBezTo>
                  <a:cubicBezTo>
                    <a:pt x="113" y="413"/>
                    <a:pt x="112" y="415"/>
                    <a:pt x="111" y="415"/>
                  </a:cubicBezTo>
                  <a:cubicBezTo>
                    <a:pt x="110" y="415"/>
                    <a:pt x="110" y="415"/>
                    <a:pt x="110" y="415"/>
                  </a:cubicBezTo>
                  <a:close/>
                  <a:moveTo>
                    <a:pt x="104" y="398"/>
                  </a:moveTo>
                  <a:cubicBezTo>
                    <a:pt x="103" y="398"/>
                    <a:pt x="102" y="397"/>
                    <a:pt x="102" y="396"/>
                  </a:cubicBezTo>
                  <a:cubicBezTo>
                    <a:pt x="101" y="393"/>
                    <a:pt x="101" y="393"/>
                    <a:pt x="101" y="393"/>
                  </a:cubicBezTo>
                  <a:cubicBezTo>
                    <a:pt x="100" y="392"/>
                    <a:pt x="101" y="391"/>
                    <a:pt x="102" y="390"/>
                  </a:cubicBezTo>
                  <a:cubicBezTo>
                    <a:pt x="103" y="390"/>
                    <a:pt x="105" y="391"/>
                    <a:pt x="105" y="392"/>
                  </a:cubicBezTo>
                  <a:cubicBezTo>
                    <a:pt x="106" y="395"/>
                    <a:pt x="106" y="395"/>
                    <a:pt x="106" y="395"/>
                  </a:cubicBezTo>
                  <a:cubicBezTo>
                    <a:pt x="107" y="396"/>
                    <a:pt x="106" y="397"/>
                    <a:pt x="105" y="398"/>
                  </a:cubicBezTo>
                  <a:cubicBezTo>
                    <a:pt x="104" y="398"/>
                    <a:pt x="104" y="398"/>
                    <a:pt x="104" y="398"/>
                  </a:cubicBezTo>
                  <a:close/>
                  <a:moveTo>
                    <a:pt x="98" y="381"/>
                  </a:moveTo>
                  <a:cubicBezTo>
                    <a:pt x="97" y="381"/>
                    <a:pt x="96" y="380"/>
                    <a:pt x="96" y="379"/>
                  </a:cubicBezTo>
                  <a:cubicBezTo>
                    <a:pt x="95" y="376"/>
                    <a:pt x="95" y="376"/>
                    <a:pt x="95" y="376"/>
                  </a:cubicBezTo>
                  <a:cubicBezTo>
                    <a:pt x="94" y="375"/>
                    <a:pt x="95" y="373"/>
                    <a:pt x="96" y="373"/>
                  </a:cubicBezTo>
                  <a:cubicBezTo>
                    <a:pt x="98" y="373"/>
                    <a:pt x="99" y="373"/>
                    <a:pt x="99" y="375"/>
                  </a:cubicBezTo>
                  <a:cubicBezTo>
                    <a:pt x="100" y="377"/>
                    <a:pt x="100" y="377"/>
                    <a:pt x="100" y="377"/>
                  </a:cubicBezTo>
                  <a:cubicBezTo>
                    <a:pt x="101" y="379"/>
                    <a:pt x="100" y="380"/>
                    <a:pt x="99" y="380"/>
                  </a:cubicBezTo>
                  <a:cubicBezTo>
                    <a:pt x="99" y="381"/>
                    <a:pt x="98" y="381"/>
                    <a:pt x="98" y="381"/>
                  </a:cubicBezTo>
                  <a:close/>
                  <a:moveTo>
                    <a:pt x="92" y="363"/>
                  </a:moveTo>
                  <a:cubicBezTo>
                    <a:pt x="91" y="363"/>
                    <a:pt x="90" y="363"/>
                    <a:pt x="90" y="362"/>
                  </a:cubicBezTo>
                  <a:cubicBezTo>
                    <a:pt x="89" y="359"/>
                    <a:pt x="89" y="359"/>
                    <a:pt x="89" y="359"/>
                  </a:cubicBezTo>
                  <a:cubicBezTo>
                    <a:pt x="89" y="357"/>
                    <a:pt x="89" y="356"/>
                    <a:pt x="91" y="356"/>
                  </a:cubicBezTo>
                  <a:cubicBezTo>
                    <a:pt x="92" y="355"/>
                    <a:pt x="93" y="356"/>
                    <a:pt x="94" y="357"/>
                  </a:cubicBezTo>
                  <a:cubicBezTo>
                    <a:pt x="95" y="360"/>
                    <a:pt x="95" y="360"/>
                    <a:pt x="95" y="360"/>
                  </a:cubicBezTo>
                  <a:cubicBezTo>
                    <a:pt x="95" y="361"/>
                    <a:pt x="94" y="363"/>
                    <a:pt x="93" y="363"/>
                  </a:cubicBezTo>
                  <a:cubicBezTo>
                    <a:pt x="93" y="363"/>
                    <a:pt x="93" y="363"/>
                    <a:pt x="92" y="363"/>
                  </a:cubicBezTo>
                  <a:close/>
                  <a:moveTo>
                    <a:pt x="87" y="346"/>
                  </a:moveTo>
                  <a:cubicBezTo>
                    <a:pt x="86" y="346"/>
                    <a:pt x="85" y="345"/>
                    <a:pt x="84" y="344"/>
                  </a:cubicBezTo>
                  <a:cubicBezTo>
                    <a:pt x="84" y="341"/>
                    <a:pt x="84" y="341"/>
                    <a:pt x="84" y="341"/>
                  </a:cubicBezTo>
                  <a:cubicBezTo>
                    <a:pt x="83" y="340"/>
                    <a:pt x="84" y="339"/>
                    <a:pt x="85" y="338"/>
                  </a:cubicBezTo>
                  <a:cubicBezTo>
                    <a:pt x="86" y="338"/>
                    <a:pt x="88" y="339"/>
                    <a:pt x="88" y="340"/>
                  </a:cubicBezTo>
                  <a:cubicBezTo>
                    <a:pt x="89" y="343"/>
                    <a:pt x="89" y="343"/>
                    <a:pt x="89" y="343"/>
                  </a:cubicBezTo>
                  <a:cubicBezTo>
                    <a:pt x="89" y="344"/>
                    <a:pt x="89" y="345"/>
                    <a:pt x="87" y="346"/>
                  </a:cubicBezTo>
                  <a:cubicBezTo>
                    <a:pt x="87" y="346"/>
                    <a:pt x="87" y="346"/>
                    <a:pt x="87" y="346"/>
                  </a:cubicBezTo>
                  <a:close/>
                  <a:moveTo>
                    <a:pt x="81" y="328"/>
                  </a:moveTo>
                  <a:cubicBezTo>
                    <a:pt x="80" y="328"/>
                    <a:pt x="79" y="328"/>
                    <a:pt x="79" y="327"/>
                  </a:cubicBezTo>
                  <a:cubicBezTo>
                    <a:pt x="78" y="324"/>
                    <a:pt x="78" y="324"/>
                    <a:pt x="78" y="324"/>
                  </a:cubicBezTo>
                  <a:cubicBezTo>
                    <a:pt x="78" y="323"/>
                    <a:pt x="78" y="321"/>
                    <a:pt x="80" y="321"/>
                  </a:cubicBezTo>
                  <a:cubicBezTo>
                    <a:pt x="81" y="320"/>
                    <a:pt x="82" y="321"/>
                    <a:pt x="83" y="322"/>
                  </a:cubicBezTo>
                  <a:cubicBezTo>
                    <a:pt x="83" y="325"/>
                    <a:pt x="83" y="325"/>
                    <a:pt x="83" y="325"/>
                  </a:cubicBezTo>
                  <a:cubicBezTo>
                    <a:pt x="84" y="327"/>
                    <a:pt x="83" y="328"/>
                    <a:pt x="82" y="328"/>
                  </a:cubicBezTo>
                  <a:cubicBezTo>
                    <a:pt x="82" y="328"/>
                    <a:pt x="81" y="328"/>
                    <a:pt x="81" y="328"/>
                  </a:cubicBezTo>
                  <a:close/>
                  <a:moveTo>
                    <a:pt x="76" y="311"/>
                  </a:moveTo>
                  <a:cubicBezTo>
                    <a:pt x="75" y="311"/>
                    <a:pt x="74" y="310"/>
                    <a:pt x="74" y="309"/>
                  </a:cubicBezTo>
                  <a:cubicBezTo>
                    <a:pt x="73" y="306"/>
                    <a:pt x="73" y="306"/>
                    <a:pt x="73" y="306"/>
                  </a:cubicBezTo>
                  <a:cubicBezTo>
                    <a:pt x="72" y="305"/>
                    <a:pt x="73" y="304"/>
                    <a:pt x="74" y="303"/>
                  </a:cubicBezTo>
                  <a:cubicBezTo>
                    <a:pt x="76" y="303"/>
                    <a:pt x="77" y="304"/>
                    <a:pt x="77" y="305"/>
                  </a:cubicBezTo>
                  <a:cubicBezTo>
                    <a:pt x="78" y="308"/>
                    <a:pt x="78" y="308"/>
                    <a:pt x="78" y="308"/>
                  </a:cubicBezTo>
                  <a:cubicBezTo>
                    <a:pt x="78" y="309"/>
                    <a:pt x="78" y="310"/>
                    <a:pt x="77" y="311"/>
                  </a:cubicBezTo>
                  <a:cubicBezTo>
                    <a:pt x="76" y="311"/>
                    <a:pt x="76" y="311"/>
                    <a:pt x="76" y="311"/>
                  </a:cubicBezTo>
                  <a:close/>
                  <a:moveTo>
                    <a:pt x="71" y="293"/>
                  </a:moveTo>
                  <a:cubicBezTo>
                    <a:pt x="70" y="293"/>
                    <a:pt x="69" y="293"/>
                    <a:pt x="68" y="292"/>
                  </a:cubicBezTo>
                  <a:cubicBezTo>
                    <a:pt x="67" y="289"/>
                    <a:pt x="67" y="289"/>
                    <a:pt x="67" y="289"/>
                  </a:cubicBezTo>
                  <a:cubicBezTo>
                    <a:pt x="67" y="287"/>
                    <a:pt x="68" y="286"/>
                    <a:pt x="69" y="286"/>
                  </a:cubicBezTo>
                  <a:cubicBezTo>
                    <a:pt x="70" y="285"/>
                    <a:pt x="72" y="286"/>
                    <a:pt x="72" y="287"/>
                  </a:cubicBezTo>
                  <a:cubicBezTo>
                    <a:pt x="73" y="290"/>
                    <a:pt x="73" y="290"/>
                    <a:pt x="73" y="290"/>
                  </a:cubicBezTo>
                  <a:cubicBezTo>
                    <a:pt x="73" y="291"/>
                    <a:pt x="72" y="293"/>
                    <a:pt x="71" y="293"/>
                  </a:cubicBezTo>
                  <a:cubicBezTo>
                    <a:pt x="71" y="293"/>
                    <a:pt x="71" y="293"/>
                    <a:pt x="71" y="293"/>
                  </a:cubicBezTo>
                  <a:close/>
                  <a:moveTo>
                    <a:pt x="65" y="276"/>
                  </a:moveTo>
                  <a:cubicBezTo>
                    <a:pt x="64" y="276"/>
                    <a:pt x="63" y="275"/>
                    <a:pt x="63" y="274"/>
                  </a:cubicBezTo>
                  <a:cubicBezTo>
                    <a:pt x="62" y="271"/>
                    <a:pt x="62" y="271"/>
                    <a:pt x="62" y="271"/>
                  </a:cubicBezTo>
                  <a:cubicBezTo>
                    <a:pt x="62" y="270"/>
                    <a:pt x="63" y="268"/>
                    <a:pt x="64" y="268"/>
                  </a:cubicBezTo>
                  <a:cubicBezTo>
                    <a:pt x="65" y="268"/>
                    <a:pt x="66" y="268"/>
                    <a:pt x="67" y="270"/>
                  </a:cubicBezTo>
                  <a:cubicBezTo>
                    <a:pt x="68" y="273"/>
                    <a:pt x="68" y="273"/>
                    <a:pt x="68" y="273"/>
                  </a:cubicBezTo>
                  <a:cubicBezTo>
                    <a:pt x="68" y="274"/>
                    <a:pt x="67" y="275"/>
                    <a:pt x="66" y="276"/>
                  </a:cubicBezTo>
                  <a:cubicBezTo>
                    <a:pt x="66" y="276"/>
                    <a:pt x="66" y="276"/>
                    <a:pt x="65" y="276"/>
                  </a:cubicBezTo>
                  <a:close/>
                  <a:moveTo>
                    <a:pt x="60" y="258"/>
                  </a:moveTo>
                  <a:cubicBezTo>
                    <a:pt x="59" y="258"/>
                    <a:pt x="58" y="257"/>
                    <a:pt x="58" y="256"/>
                  </a:cubicBezTo>
                  <a:cubicBezTo>
                    <a:pt x="57" y="253"/>
                    <a:pt x="57" y="253"/>
                    <a:pt x="57" y="253"/>
                  </a:cubicBezTo>
                  <a:cubicBezTo>
                    <a:pt x="57" y="252"/>
                    <a:pt x="58" y="251"/>
                    <a:pt x="59" y="250"/>
                  </a:cubicBezTo>
                  <a:cubicBezTo>
                    <a:pt x="60" y="250"/>
                    <a:pt x="61" y="251"/>
                    <a:pt x="62" y="252"/>
                  </a:cubicBezTo>
                  <a:cubicBezTo>
                    <a:pt x="63" y="255"/>
                    <a:pt x="63" y="255"/>
                    <a:pt x="63" y="255"/>
                  </a:cubicBezTo>
                  <a:cubicBezTo>
                    <a:pt x="63" y="256"/>
                    <a:pt x="62" y="258"/>
                    <a:pt x="61" y="258"/>
                  </a:cubicBezTo>
                  <a:cubicBezTo>
                    <a:pt x="61" y="258"/>
                    <a:pt x="61" y="258"/>
                    <a:pt x="60" y="258"/>
                  </a:cubicBezTo>
                  <a:close/>
                  <a:moveTo>
                    <a:pt x="55" y="240"/>
                  </a:moveTo>
                  <a:cubicBezTo>
                    <a:pt x="54" y="240"/>
                    <a:pt x="53" y="240"/>
                    <a:pt x="53" y="239"/>
                  </a:cubicBezTo>
                  <a:cubicBezTo>
                    <a:pt x="52" y="236"/>
                    <a:pt x="52" y="236"/>
                    <a:pt x="52" y="236"/>
                  </a:cubicBezTo>
                  <a:cubicBezTo>
                    <a:pt x="52" y="234"/>
                    <a:pt x="53" y="233"/>
                    <a:pt x="54" y="233"/>
                  </a:cubicBezTo>
                  <a:cubicBezTo>
                    <a:pt x="55" y="232"/>
                    <a:pt x="57" y="233"/>
                    <a:pt x="57" y="234"/>
                  </a:cubicBezTo>
                  <a:cubicBezTo>
                    <a:pt x="58" y="237"/>
                    <a:pt x="58" y="237"/>
                    <a:pt x="58" y="237"/>
                  </a:cubicBezTo>
                  <a:cubicBezTo>
                    <a:pt x="58" y="239"/>
                    <a:pt x="57" y="240"/>
                    <a:pt x="56" y="240"/>
                  </a:cubicBezTo>
                  <a:cubicBezTo>
                    <a:pt x="56" y="240"/>
                    <a:pt x="56" y="240"/>
                    <a:pt x="55" y="240"/>
                  </a:cubicBezTo>
                  <a:close/>
                  <a:moveTo>
                    <a:pt x="51" y="223"/>
                  </a:moveTo>
                  <a:cubicBezTo>
                    <a:pt x="50" y="223"/>
                    <a:pt x="49" y="222"/>
                    <a:pt x="48" y="221"/>
                  </a:cubicBezTo>
                  <a:cubicBezTo>
                    <a:pt x="48" y="218"/>
                    <a:pt x="48" y="218"/>
                    <a:pt x="48" y="218"/>
                  </a:cubicBezTo>
                  <a:cubicBezTo>
                    <a:pt x="47" y="217"/>
                    <a:pt x="48" y="215"/>
                    <a:pt x="49" y="215"/>
                  </a:cubicBezTo>
                  <a:cubicBezTo>
                    <a:pt x="51" y="215"/>
                    <a:pt x="52" y="215"/>
                    <a:pt x="52" y="217"/>
                  </a:cubicBezTo>
                  <a:cubicBezTo>
                    <a:pt x="53" y="220"/>
                    <a:pt x="53" y="220"/>
                    <a:pt x="53" y="220"/>
                  </a:cubicBezTo>
                  <a:cubicBezTo>
                    <a:pt x="53" y="221"/>
                    <a:pt x="53" y="222"/>
                    <a:pt x="51" y="222"/>
                  </a:cubicBezTo>
                  <a:cubicBezTo>
                    <a:pt x="51" y="223"/>
                    <a:pt x="51" y="223"/>
                    <a:pt x="51" y="223"/>
                  </a:cubicBezTo>
                  <a:close/>
                  <a:moveTo>
                    <a:pt x="46" y="205"/>
                  </a:moveTo>
                  <a:cubicBezTo>
                    <a:pt x="45" y="205"/>
                    <a:pt x="44" y="204"/>
                    <a:pt x="44" y="203"/>
                  </a:cubicBezTo>
                  <a:cubicBezTo>
                    <a:pt x="43" y="200"/>
                    <a:pt x="43" y="200"/>
                    <a:pt x="43" y="200"/>
                  </a:cubicBezTo>
                  <a:cubicBezTo>
                    <a:pt x="43" y="199"/>
                    <a:pt x="43" y="197"/>
                    <a:pt x="45" y="197"/>
                  </a:cubicBezTo>
                  <a:cubicBezTo>
                    <a:pt x="46" y="197"/>
                    <a:pt x="47" y="198"/>
                    <a:pt x="48" y="199"/>
                  </a:cubicBezTo>
                  <a:cubicBezTo>
                    <a:pt x="48" y="202"/>
                    <a:pt x="48" y="202"/>
                    <a:pt x="48" y="202"/>
                  </a:cubicBezTo>
                  <a:cubicBezTo>
                    <a:pt x="49" y="203"/>
                    <a:pt x="48" y="204"/>
                    <a:pt x="47" y="205"/>
                  </a:cubicBezTo>
                  <a:cubicBezTo>
                    <a:pt x="46" y="205"/>
                    <a:pt x="46" y="205"/>
                    <a:pt x="46" y="205"/>
                  </a:cubicBezTo>
                  <a:close/>
                  <a:moveTo>
                    <a:pt x="42" y="187"/>
                  </a:moveTo>
                  <a:cubicBezTo>
                    <a:pt x="40" y="187"/>
                    <a:pt x="39" y="186"/>
                    <a:pt x="39" y="185"/>
                  </a:cubicBezTo>
                  <a:cubicBezTo>
                    <a:pt x="38" y="182"/>
                    <a:pt x="38" y="182"/>
                    <a:pt x="38" y="182"/>
                  </a:cubicBezTo>
                  <a:cubicBezTo>
                    <a:pt x="38" y="181"/>
                    <a:pt x="39" y="180"/>
                    <a:pt x="40" y="179"/>
                  </a:cubicBezTo>
                  <a:cubicBezTo>
                    <a:pt x="41" y="179"/>
                    <a:pt x="43" y="180"/>
                    <a:pt x="43" y="181"/>
                  </a:cubicBezTo>
                  <a:cubicBezTo>
                    <a:pt x="44" y="184"/>
                    <a:pt x="44" y="184"/>
                    <a:pt x="44" y="184"/>
                  </a:cubicBezTo>
                  <a:cubicBezTo>
                    <a:pt x="44" y="185"/>
                    <a:pt x="43" y="187"/>
                    <a:pt x="42" y="187"/>
                  </a:cubicBezTo>
                  <a:cubicBezTo>
                    <a:pt x="42" y="187"/>
                    <a:pt x="42" y="187"/>
                    <a:pt x="42" y="187"/>
                  </a:cubicBezTo>
                  <a:close/>
                  <a:moveTo>
                    <a:pt x="37" y="169"/>
                  </a:moveTo>
                  <a:cubicBezTo>
                    <a:pt x="36" y="169"/>
                    <a:pt x="35" y="168"/>
                    <a:pt x="35" y="167"/>
                  </a:cubicBezTo>
                  <a:cubicBezTo>
                    <a:pt x="34" y="164"/>
                    <a:pt x="34" y="164"/>
                    <a:pt x="34" y="164"/>
                  </a:cubicBezTo>
                  <a:cubicBezTo>
                    <a:pt x="34" y="163"/>
                    <a:pt x="35" y="162"/>
                    <a:pt x="36" y="162"/>
                  </a:cubicBezTo>
                  <a:cubicBezTo>
                    <a:pt x="37" y="161"/>
                    <a:pt x="38" y="162"/>
                    <a:pt x="39" y="163"/>
                  </a:cubicBezTo>
                  <a:cubicBezTo>
                    <a:pt x="39" y="166"/>
                    <a:pt x="39" y="166"/>
                    <a:pt x="39" y="166"/>
                  </a:cubicBezTo>
                  <a:cubicBezTo>
                    <a:pt x="40" y="167"/>
                    <a:pt x="39" y="169"/>
                    <a:pt x="38" y="169"/>
                  </a:cubicBezTo>
                  <a:cubicBezTo>
                    <a:pt x="37" y="169"/>
                    <a:pt x="37" y="169"/>
                    <a:pt x="37" y="169"/>
                  </a:cubicBezTo>
                  <a:close/>
                  <a:moveTo>
                    <a:pt x="33" y="151"/>
                  </a:moveTo>
                  <a:cubicBezTo>
                    <a:pt x="32" y="151"/>
                    <a:pt x="31" y="151"/>
                    <a:pt x="31" y="149"/>
                  </a:cubicBezTo>
                  <a:cubicBezTo>
                    <a:pt x="30" y="147"/>
                    <a:pt x="30" y="147"/>
                    <a:pt x="30" y="147"/>
                  </a:cubicBezTo>
                  <a:cubicBezTo>
                    <a:pt x="30" y="145"/>
                    <a:pt x="30" y="144"/>
                    <a:pt x="32" y="144"/>
                  </a:cubicBezTo>
                  <a:cubicBezTo>
                    <a:pt x="33" y="143"/>
                    <a:pt x="34" y="144"/>
                    <a:pt x="34" y="145"/>
                  </a:cubicBezTo>
                  <a:cubicBezTo>
                    <a:pt x="35" y="148"/>
                    <a:pt x="35" y="148"/>
                    <a:pt x="35" y="148"/>
                  </a:cubicBezTo>
                  <a:cubicBezTo>
                    <a:pt x="35" y="150"/>
                    <a:pt x="35" y="151"/>
                    <a:pt x="33" y="151"/>
                  </a:cubicBezTo>
                  <a:cubicBezTo>
                    <a:pt x="33" y="151"/>
                    <a:pt x="33" y="151"/>
                    <a:pt x="33" y="151"/>
                  </a:cubicBezTo>
                  <a:close/>
                  <a:moveTo>
                    <a:pt x="29" y="133"/>
                  </a:moveTo>
                  <a:cubicBezTo>
                    <a:pt x="28" y="133"/>
                    <a:pt x="27" y="133"/>
                    <a:pt x="26" y="132"/>
                  </a:cubicBezTo>
                  <a:cubicBezTo>
                    <a:pt x="26" y="129"/>
                    <a:pt x="26" y="129"/>
                    <a:pt x="26" y="129"/>
                  </a:cubicBezTo>
                  <a:cubicBezTo>
                    <a:pt x="25" y="127"/>
                    <a:pt x="26" y="126"/>
                    <a:pt x="27" y="126"/>
                  </a:cubicBezTo>
                  <a:cubicBezTo>
                    <a:pt x="29" y="126"/>
                    <a:pt x="30" y="126"/>
                    <a:pt x="30" y="128"/>
                  </a:cubicBezTo>
                  <a:cubicBezTo>
                    <a:pt x="31" y="131"/>
                    <a:pt x="31" y="131"/>
                    <a:pt x="31" y="131"/>
                  </a:cubicBezTo>
                  <a:cubicBezTo>
                    <a:pt x="31" y="132"/>
                    <a:pt x="30" y="133"/>
                    <a:pt x="29" y="133"/>
                  </a:cubicBezTo>
                  <a:cubicBezTo>
                    <a:pt x="29" y="133"/>
                    <a:pt x="29" y="133"/>
                    <a:pt x="29" y="133"/>
                  </a:cubicBezTo>
                  <a:close/>
                  <a:moveTo>
                    <a:pt x="25" y="116"/>
                  </a:moveTo>
                  <a:cubicBezTo>
                    <a:pt x="24" y="116"/>
                    <a:pt x="23" y="115"/>
                    <a:pt x="22" y="114"/>
                  </a:cubicBezTo>
                  <a:cubicBezTo>
                    <a:pt x="22" y="111"/>
                    <a:pt x="22" y="111"/>
                    <a:pt x="22" y="111"/>
                  </a:cubicBezTo>
                  <a:cubicBezTo>
                    <a:pt x="21" y="110"/>
                    <a:pt x="22" y="108"/>
                    <a:pt x="23" y="108"/>
                  </a:cubicBezTo>
                  <a:cubicBezTo>
                    <a:pt x="25" y="108"/>
                    <a:pt x="26" y="108"/>
                    <a:pt x="26" y="110"/>
                  </a:cubicBezTo>
                  <a:cubicBezTo>
                    <a:pt x="27" y="113"/>
                    <a:pt x="27" y="113"/>
                    <a:pt x="27" y="113"/>
                  </a:cubicBezTo>
                  <a:cubicBezTo>
                    <a:pt x="27" y="114"/>
                    <a:pt x="26" y="115"/>
                    <a:pt x="25" y="116"/>
                  </a:cubicBezTo>
                  <a:cubicBezTo>
                    <a:pt x="25" y="116"/>
                    <a:pt x="25" y="116"/>
                    <a:pt x="25" y="116"/>
                  </a:cubicBezTo>
                  <a:close/>
                  <a:moveTo>
                    <a:pt x="21" y="98"/>
                  </a:moveTo>
                  <a:cubicBezTo>
                    <a:pt x="20" y="98"/>
                    <a:pt x="19" y="97"/>
                    <a:pt x="18" y="96"/>
                  </a:cubicBezTo>
                  <a:cubicBezTo>
                    <a:pt x="18" y="93"/>
                    <a:pt x="18" y="93"/>
                    <a:pt x="18" y="93"/>
                  </a:cubicBezTo>
                  <a:cubicBezTo>
                    <a:pt x="18" y="92"/>
                    <a:pt x="18" y="90"/>
                    <a:pt x="20" y="90"/>
                  </a:cubicBezTo>
                  <a:cubicBezTo>
                    <a:pt x="21" y="90"/>
                    <a:pt x="22" y="91"/>
                    <a:pt x="22" y="92"/>
                  </a:cubicBezTo>
                  <a:cubicBezTo>
                    <a:pt x="23" y="95"/>
                    <a:pt x="23" y="95"/>
                    <a:pt x="23" y="95"/>
                  </a:cubicBezTo>
                  <a:cubicBezTo>
                    <a:pt x="23" y="96"/>
                    <a:pt x="23" y="97"/>
                    <a:pt x="21" y="98"/>
                  </a:cubicBezTo>
                  <a:cubicBezTo>
                    <a:pt x="21" y="98"/>
                    <a:pt x="21" y="98"/>
                    <a:pt x="21" y="98"/>
                  </a:cubicBezTo>
                  <a:close/>
                  <a:moveTo>
                    <a:pt x="17" y="80"/>
                  </a:moveTo>
                  <a:cubicBezTo>
                    <a:pt x="16" y="80"/>
                    <a:pt x="15" y="79"/>
                    <a:pt x="15" y="78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14" y="74"/>
                    <a:pt x="15" y="72"/>
                    <a:pt x="16" y="72"/>
                  </a:cubicBezTo>
                  <a:cubicBezTo>
                    <a:pt x="17" y="72"/>
                    <a:pt x="18" y="73"/>
                    <a:pt x="19" y="74"/>
                  </a:cubicBezTo>
                  <a:cubicBezTo>
                    <a:pt x="19" y="77"/>
                    <a:pt x="19" y="77"/>
                    <a:pt x="19" y="77"/>
                  </a:cubicBezTo>
                  <a:cubicBezTo>
                    <a:pt x="20" y="78"/>
                    <a:pt x="19" y="80"/>
                    <a:pt x="17" y="80"/>
                  </a:cubicBezTo>
                  <a:cubicBezTo>
                    <a:pt x="17" y="80"/>
                    <a:pt x="17" y="80"/>
                    <a:pt x="17" y="80"/>
                  </a:cubicBezTo>
                  <a:close/>
                  <a:moveTo>
                    <a:pt x="13" y="62"/>
                  </a:moveTo>
                  <a:cubicBezTo>
                    <a:pt x="12" y="62"/>
                    <a:pt x="11" y="61"/>
                    <a:pt x="11" y="60"/>
                  </a:cubicBezTo>
                  <a:cubicBezTo>
                    <a:pt x="10" y="57"/>
                    <a:pt x="10" y="57"/>
                    <a:pt x="10" y="57"/>
                  </a:cubicBezTo>
                  <a:cubicBezTo>
                    <a:pt x="10" y="56"/>
                    <a:pt x="11" y="54"/>
                    <a:pt x="12" y="54"/>
                  </a:cubicBezTo>
                  <a:cubicBezTo>
                    <a:pt x="14" y="54"/>
                    <a:pt x="15" y="55"/>
                    <a:pt x="15" y="56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16" y="60"/>
                    <a:pt x="15" y="62"/>
                    <a:pt x="14" y="62"/>
                  </a:cubicBezTo>
                  <a:cubicBezTo>
                    <a:pt x="14" y="62"/>
                    <a:pt x="13" y="62"/>
                    <a:pt x="13" y="62"/>
                  </a:cubicBezTo>
                  <a:close/>
                  <a:moveTo>
                    <a:pt x="10" y="44"/>
                  </a:moveTo>
                  <a:cubicBezTo>
                    <a:pt x="9" y="44"/>
                    <a:pt x="8" y="43"/>
                    <a:pt x="7" y="42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7" y="38"/>
                    <a:pt x="7" y="36"/>
                    <a:pt x="9" y="36"/>
                  </a:cubicBezTo>
                  <a:cubicBezTo>
                    <a:pt x="10" y="36"/>
                    <a:pt x="11" y="37"/>
                    <a:pt x="12" y="38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2" y="42"/>
                    <a:pt x="12" y="44"/>
                    <a:pt x="10" y="44"/>
                  </a:cubicBezTo>
                  <a:cubicBezTo>
                    <a:pt x="10" y="44"/>
                    <a:pt x="10" y="44"/>
                    <a:pt x="10" y="44"/>
                  </a:cubicBezTo>
                  <a:close/>
                  <a:moveTo>
                    <a:pt x="6" y="26"/>
                  </a:moveTo>
                  <a:cubicBezTo>
                    <a:pt x="5" y="26"/>
                    <a:pt x="4" y="25"/>
                    <a:pt x="4" y="24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0"/>
                    <a:pt x="4" y="18"/>
                    <a:pt x="5" y="18"/>
                  </a:cubicBezTo>
                  <a:cubicBezTo>
                    <a:pt x="7" y="18"/>
                    <a:pt x="8" y="19"/>
                    <a:pt x="8" y="20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4"/>
                    <a:pt x="8" y="26"/>
                    <a:pt x="7" y="26"/>
                  </a:cubicBezTo>
                  <a:cubicBezTo>
                    <a:pt x="7" y="26"/>
                    <a:pt x="7" y="26"/>
                    <a:pt x="6" y="26"/>
                  </a:cubicBezTo>
                  <a:close/>
                  <a:moveTo>
                    <a:pt x="3" y="8"/>
                  </a:moveTo>
                  <a:cubicBezTo>
                    <a:pt x="2" y="8"/>
                    <a:pt x="1" y="7"/>
                    <a:pt x="1" y="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3" y="0"/>
                    <a:pt x="5" y="1"/>
                    <a:pt x="5" y="2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6" y="6"/>
                    <a:pt x="5" y="8"/>
                    <a:pt x="4" y="8"/>
                  </a:cubicBezTo>
                  <a:cubicBezTo>
                    <a:pt x="3" y="8"/>
                    <a:pt x="3" y="8"/>
                    <a:pt x="3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002345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+mn-cs"/>
              </a:endParaRPr>
            </a:p>
          </p:txBody>
        </p:sp>
        <p:sp>
          <p:nvSpPr>
            <p:cNvPr id="30" name="Freeform 52">
              <a:extLst>
                <a:ext uri="{FF2B5EF4-FFF2-40B4-BE49-F238E27FC236}">
                  <a16:creationId xmlns:a16="http://schemas.microsoft.com/office/drawing/2014/main" id="{D59A92DC-9E26-4E8E-92CE-F29D709622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6375" y="1588"/>
              <a:ext cx="9413876" cy="6854825"/>
            </a:xfrm>
            <a:custGeom>
              <a:avLst/>
              <a:gdLst>
                <a:gd name="T0" fmla="*/ 2979 w 2979"/>
                <a:gd name="T1" fmla="*/ 2168 h 2168"/>
                <a:gd name="T2" fmla="*/ 1163 w 2979"/>
                <a:gd name="T3" fmla="*/ 1502 h 2168"/>
                <a:gd name="T4" fmla="*/ 0 w 2979"/>
                <a:gd name="T5" fmla="*/ 1 h 2168"/>
                <a:gd name="T6" fmla="*/ 4 w 2979"/>
                <a:gd name="T7" fmla="*/ 0 h 2168"/>
                <a:gd name="T8" fmla="*/ 2979 w 2979"/>
                <a:gd name="T9" fmla="*/ 2163 h 2168"/>
                <a:gd name="T10" fmla="*/ 2979 w 2979"/>
                <a:gd name="T11" fmla="*/ 2168 h 2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79" h="2168">
                  <a:moveTo>
                    <a:pt x="2979" y="2168"/>
                  </a:moveTo>
                  <a:cubicBezTo>
                    <a:pt x="2322" y="2123"/>
                    <a:pt x="1694" y="1893"/>
                    <a:pt x="1163" y="1502"/>
                  </a:cubicBezTo>
                  <a:cubicBezTo>
                    <a:pt x="642" y="1118"/>
                    <a:pt x="240" y="599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97" y="1224"/>
                    <a:pt x="1664" y="2073"/>
                    <a:pt x="2979" y="2163"/>
                  </a:cubicBezTo>
                  <a:lnTo>
                    <a:pt x="2979" y="21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002345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+mn-cs"/>
              </a:endParaRPr>
            </a:p>
          </p:txBody>
        </p:sp>
      </p:grpSp>
      <p:pic>
        <p:nvPicPr>
          <p:cNvPr id="3" name="Picture 2" descr="A person carrying a basket in a field of green grass&#10;&#10;Description automatically generated with low confidence">
            <a:extLst>
              <a:ext uri="{FF2B5EF4-FFF2-40B4-BE49-F238E27FC236}">
                <a16:creationId xmlns:a16="http://schemas.microsoft.com/office/drawing/2014/main" id="{D07F8E82-49F1-4081-AAFB-A75387CD2C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5592" y="2076455"/>
            <a:ext cx="3761232" cy="22844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F702DBA-F569-6AA8-522D-07E638E37F4A}"/>
              </a:ext>
            </a:extLst>
          </p:cNvPr>
          <p:cNvSpPr txBox="1"/>
          <p:nvPr/>
        </p:nvSpPr>
        <p:spPr>
          <a:xfrm>
            <a:off x="9281160" y="5318"/>
            <a:ext cx="2910840" cy="169277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 charset="0"/>
                <a:cs typeface="+mn-cs"/>
              </a:rPr>
              <a:t>Strictly confidential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3D9445-5F49-E2CE-9A0C-10B8767F44F1}"/>
              </a:ext>
            </a:extLst>
          </p:cNvPr>
          <p:cNvSpPr txBox="1"/>
          <p:nvPr/>
        </p:nvSpPr>
        <p:spPr>
          <a:xfrm>
            <a:off x="265176" y="2342312"/>
            <a:ext cx="2793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Contact us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74F1D210-80EE-29D6-10DC-ABED6360D3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95234" y="3307975"/>
            <a:ext cx="5100766" cy="3013839"/>
          </a:xfrm>
        </p:spPr>
        <p:txBody>
          <a:bodyPr>
            <a:normAutofit/>
          </a:bodyPr>
          <a:lstStyle/>
          <a:p>
            <a:r>
              <a:rPr lang="en-US" sz="2000" b="1" dirty="0"/>
              <a:t>Sacha Backes</a:t>
            </a:r>
          </a:p>
          <a:p>
            <a:r>
              <a:rPr lang="en-US" sz="1200" dirty="0"/>
              <a:t>Senior Investment Officer, Eastern Europe</a:t>
            </a:r>
          </a:p>
          <a:p>
            <a:r>
              <a:rPr lang="en-US" sz="1200" dirty="0"/>
              <a:t>Vienna Office</a:t>
            </a:r>
          </a:p>
          <a:p>
            <a:r>
              <a:rPr lang="en-US" sz="1200" dirty="0"/>
              <a:t>sbackes@ifc.org</a:t>
            </a:r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r>
              <a:rPr lang="en-US" sz="2000" b="1" dirty="0"/>
              <a:t>Jonas Knapp</a:t>
            </a:r>
          </a:p>
          <a:p>
            <a:r>
              <a:rPr lang="en-US" sz="1200" dirty="0"/>
              <a:t>Business Development Officer, Frankfurt Office</a:t>
            </a:r>
          </a:p>
          <a:p>
            <a:r>
              <a:rPr lang="en-US" sz="1200" dirty="0"/>
              <a:t>jknapp2@ifc.org</a:t>
            </a:r>
          </a:p>
        </p:txBody>
      </p:sp>
    </p:spTree>
    <p:extLst>
      <p:ext uri="{BB962C8B-B14F-4D97-AF65-F5344CB8AC3E}">
        <p14:creationId xmlns:p14="http://schemas.microsoft.com/office/powerpoint/2010/main" val="1078269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C05930E0-E0D1-C176-F29E-A5E966A14D4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395" imgH="396" progId="TCLayout.ActiveDocument.1">
                  <p:embed/>
                </p:oleObj>
              </mc:Choice>
              <mc:Fallback>
                <p:oleObj name="think-cell Slide" r:id="rId9" imgW="395" imgH="396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05930E0-E0D1-C176-F29E-A5E966A14D4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041153AF-1304-4274-A013-F1F2B4A38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31520"/>
          </a:xfrm>
        </p:spPr>
        <p:txBody>
          <a:bodyPr vert="horz"/>
          <a:lstStyle/>
          <a:p>
            <a:pPr marL="461963"/>
            <a:r>
              <a:rPr lang="en-US" sz="2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International Finance corporation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6272DBDA-0CF0-45BC-B112-1D32CC551B82}"/>
              </a:ext>
            </a:extLst>
          </p:cNvPr>
          <p:cNvGrpSpPr/>
          <p:nvPr/>
        </p:nvGrpSpPr>
        <p:grpSpPr>
          <a:xfrm>
            <a:off x="273377" y="1964151"/>
            <a:ext cx="11642102" cy="1751715"/>
            <a:chOff x="487361" y="2510481"/>
            <a:chExt cx="11217277" cy="1687794"/>
          </a:xfrm>
          <a:gradFill>
            <a:gsLst>
              <a:gs pos="100000">
                <a:schemeClr val="accent1"/>
              </a:gs>
              <a:gs pos="1770">
                <a:schemeClr val="accent1"/>
              </a:gs>
              <a:gs pos="50000">
                <a:schemeClr val="tx1"/>
              </a:gs>
            </a:gsLst>
            <a:lin ang="10800000" scaled="1"/>
          </a:gradFill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341E91A5-94E1-41EF-B4B9-2BFDB71ECD06}"/>
                </a:ext>
              </a:extLst>
            </p:cNvPr>
            <p:cNvSpPr>
              <a:spLocks noChangeAspect="1"/>
            </p:cNvSpPr>
            <p:nvPr>
              <p:custDataLst>
                <p:tags r:id="rId2"/>
              </p:custDataLst>
            </p:nvPr>
          </p:nvSpPr>
          <p:spPr>
            <a:xfrm>
              <a:off x="2730580" y="2510481"/>
              <a:ext cx="2244164" cy="168779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60000" rtlCol="0" anchor="ctr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32B496BE-737C-4AE7-A87B-DE79E72E174A}"/>
                </a:ext>
              </a:extLst>
            </p:cNvPr>
            <p:cNvSpPr>
              <a:spLocks noChangeAspect="1"/>
            </p:cNvSpPr>
            <p:nvPr>
              <p:custDataLst>
                <p:tags r:id="rId3"/>
              </p:custDataLst>
            </p:nvPr>
          </p:nvSpPr>
          <p:spPr>
            <a:xfrm>
              <a:off x="487361" y="2510481"/>
              <a:ext cx="2244164" cy="168779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60000" rtlCol="0" anchor="ctr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E6CAFAB1-D7B3-4A05-B09B-A1CF07622EFD}"/>
                </a:ext>
              </a:extLst>
            </p:cNvPr>
            <p:cNvSpPr>
              <a:spLocks noChangeAspect="1"/>
            </p:cNvSpPr>
            <p:nvPr>
              <p:custDataLst>
                <p:tags r:id="rId4"/>
              </p:custDataLst>
            </p:nvPr>
          </p:nvSpPr>
          <p:spPr>
            <a:xfrm>
              <a:off x="4973801" y="2510481"/>
              <a:ext cx="2244164" cy="168779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60000" rtlCol="0" anchor="ctr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C2A3A2EB-B059-4790-831C-E80E51C5E2A7}"/>
                </a:ext>
              </a:extLst>
            </p:cNvPr>
            <p:cNvSpPr>
              <a:spLocks noChangeAspect="1"/>
            </p:cNvSpPr>
            <p:nvPr>
              <p:custDataLst>
                <p:tags r:id="rId5"/>
              </p:custDataLst>
            </p:nvPr>
          </p:nvSpPr>
          <p:spPr>
            <a:xfrm>
              <a:off x="7217019" y="2510481"/>
              <a:ext cx="2244164" cy="168779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60000" rtlCol="0" anchor="ctr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908B81EB-9B04-4FC7-A936-909B071F29B9}"/>
                </a:ext>
              </a:extLst>
            </p:cNvPr>
            <p:cNvSpPr>
              <a:spLocks noChangeAspect="1"/>
            </p:cNvSpPr>
            <p:nvPr>
              <p:custDataLst>
                <p:tags r:id="rId6"/>
              </p:custDataLst>
            </p:nvPr>
          </p:nvSpPr>
          <p:spPr>
            <a:xfrm>
              <a:off x="9460474" y="2510481"/>
              <a:ext cx="2244164" cy="168779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60000" rtlCol="0" anchor="ctr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</a:endParaRP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F1074AD2-1C94-482E-9BDF-1DA49DA6451B}"/>
              </a:ext>
            </a:extLst>
          </p:cNvPr>
          <p:cNvSpPr txBox="1"/>
          <p:nvPr/>
        </p:nvSpPr>
        <p:spPr>
          <a:xfrm>
            <a:off x="455591" y="2233085"/>
            <a:ext cx="1964729" cy="99024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IBRD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International Bank for Reconstruction and Development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9D1C9CF-6419-4A32-920E-3155A8BE0876}"/>
              </a:ext>
            </a:extLst>
          </p:cNvPr>
          <p:cNvSpPr txBox="1"/>
          <p:nvPr/>
        </p:nvSpPr>
        <p:spPr>
          <a:xfrm>
            <a:off x="2783767" y="2233085"/>
            <a:ext cx="1964729" cy="121475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IDA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International Development Association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77C1675-C6BE-45E1-8B4C-E58B9AFDA463}"/>
              </a:ext>
            </a:extLst>
          </p:cNvPr>
          <p:cNvSpPr txBox="1"/>
          <p:nvPr/>
        </p:nvSpPr>
        <p:spPr>
          <a:xfrm>
            <a:off x="7440117" y="2233085"/>
            <a:ext cx="1964729" cy="121475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MIGA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Multilateral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Investment </a:t>
            </a:r>
            <a:b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Guarantee Agency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BCBAAA0-59D5-403B-AA5D-D1724055A2D0}"/>
              </a:ext>
            </a:extLst>
          </p:cNvPr>
          <p:cNvSpPr txBox="1"/>
          <p:nvPr/>
        </p:nvSpPr>
        <p:spPr>
          <a:xfrm>
            <a:off x="9768538" y="2233085"/>
            <a:ext cx="1964729" cy="121475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ICSID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International Centre for Settlement of Investment Disputes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029B347-A195-4DF8-80AD-E8FDC18643BF}"/>
              </a:ext>
            </a:extLst>
          </p:cNvPr>
          <p:cNvSpPr txBox="1"/>
          <p:nvPr/>
        </p:nvSpPr>
        <p:spPr>
          <a:xfrm>
            <a:off x="9750695" y="3901853"/>
            <a:ext cx="2000415" cy="673073"/>
          </a:xfrm>
          <a:prstGeom prst="rect">
            <a:avLst/>
          </a:prstGeom>
          <a:noFill/>
        </p:spPr>
        <p:txBody>
          <a:bodyPr wrap="square" lIns="90000" tIns="46800" rIns="90000" bIns="46800" rtlCol="0" anchor="t">
            <a:noAutofit/>
          </a:bodyPr>
          <a:lstStyle/>
          <a:p>
            <a:pPr marL="119063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Conciliation and arbitration of investment disputes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FE9F988-E950-449C-9905-8411E775A309}"/>
              </a:ext>
            </a:extLst>
          </p:cNvPr>
          <p:cNvSpPr txBox="1"/>
          <p:nvPr/>
        </p:nvSpPr>
        <p:spPr>
          <a:xfrm>
            <a:off x="7422274" y="3901853"/>
            <a:ext cx="2000415" cy="673073"/>
          </a:xfrm>
          <a:prstGeom prst="rect">
            <a:avLst/>
          </a:prstGeom>
          <a:noFill/>
        </p:spPr>
        <p:txBody>
          <a:bodyPr wrap="square" lIns="90000" tIns="46800" rIns="90000" bIns="46800" rtlCol="0" anchor="t">
            <a:noAutofit/>
          </a:bodyPr>
          <a:lstStyle/>
          <a:p>
            <a:pPr marL="119063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Guarantees for foreign direct investment’s </a:t>
            </a:r>
          </a:p>
          <a:p>
            <a:pPr marL="119063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non-commercial risks 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D069F7BE-6F9E-429B-AFCA-E944C9CE1DC5}"/>
              </a:ext>
            </a:extLst>
          </p:cNvPr>
          <p:cNvSpPr txBox="1"/>
          <p:nvPr/>
        </p:nvSpPr>
        <p:spPr>
          <a:xfrm>
            <a:off x="2765923" y="3901853"/>
            <a:ext cx="2000415" cy="673073"/>
          </a:xfrm>
          <a:prstGeom prst="rect">
            <a:avLst/>
          </a:prstGeom>
          <a:noFill/>
        </p:spPr>
        <p:txBody>
          <a:bodyPr wrap="square" lIns="90000" tIns="46800" rIns="90000" bIns="46800" rtlCol="0" anchor="t">
            <a:noAutofit/>
          </a:bodyPr>
          <a:lstStyle/>
          <a:p>
            <a:pPr marL="60325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Interest-free loans and grants to governments </a:t>
            </a:r>
          </a:p>
          <a:p>
            <a:pPr marL="60325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 poorest countries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05CFC13E-5D72-42C5-B041-CAA581DB1C9C}"/>
              </a:ext>
            </a:extLst>
          </p:cNvPr>
          <p:cNvSpPr txBox="1"/>
          <p:nvPr/>
        </p:nvSpPr>
        <p:spPr>
          <a:xfrm>
            <a:off x="437748" y="3901853"/>
            <a:ext cx="2000415" cy="864733"/>
          </a:xfrm>
          <a:prstGeom prst="rect">
            <a:avLst/>
          </a:prstGeom>
          <a:noFill/>
        </p:spPr>
        <p:txBody>
          <a:bodyPr wrap="square" lIns="90000" tIns="46800" rIns="90000" bIns="46800" rtlCol="0" anchor="t">
            <a:noAutofit/>
          </a:bodyPr>
          <a:lstStyle/>
          <a:p>
            <a:pPr marL="60325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Loans to middle-income </a:t>
            </a:r>
            <a:b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low-income country governments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1112CC6-6CE4-4E6D-96EA-6836E7698BD4}"/>
              </a:ext>
            </a:extLst>
          </p:cNvPr>
          <p:cNvSpPr txBox="1"/>
          <p:nvPr/>
        </p:nvSpPr>
        <p:spPr>
          <a:xfrm>
            <a:off x="5255592" y="3901853"/>
            <a:ext cx="1677431" cy="67307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0000" tIns="46800" rIns="90000" bIns="4680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115888" marR="0" indent="-115888" defTabSz="914400" eaLnBrk="1" latinLnBrk="0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Char char="•"/>
              <a:tabLst/>
              <a:defRPr kumimoji="0" sz="1300" b="0" i="0" u="none" strike="noStrike" cap="none" normalizeH="0" baseline="0">
                <a:ln>
                  <a:noFill/>
                </a:ln>
                <a:effectLst/>
                <a:latin typeface="Trebuchet MS" pitchFamily="34" charset="0"/>
                <a:cs typeface="Times New Roman" pitchFamily="18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rgbClr val="002345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Solutions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rgbClr val="002345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private-sector development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0596B0C3-75AB-4053-8ACD-F67608224366}"/>
              </a:ext>
            </a:extLst>
          </p:cNvPr>
          <p:cNvSpPr txBox="1"/>
          <p:nvPr/>
        </p:nvSpPr>
        <p:spPr>
          <a:xfrm>
            <a:off x="5111943" y="2233085"/>
            <a:ext cx="1964729" cy="99024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IFC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International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Finance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Corporation</a:t>
            </a:r>
          </a:p>
        </p:txBody>
      </p:sp>
      <p:pic>
        <p:nvPicPr>
          <p:cNvPr id="69" name="Picture 6" descr="http://intresources.worldbank.org/INTGSDGRAPHICSMAPDESIGN/Resources/285524-1397514004752/9538203-1397514029243/MIGA-vertical-RGB-web.jpg">
            <a:extLst>
              <a:ext uri="{FF2B5EF4-FFF2-40B4-BE49-F238E27FC236}">
                <a16:creationId xmlns:a16="http://schemas.microsoft.com/office/drawing/2014/main" id="{63F43CBC-BCD7-4D01-868E-583B4917F4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893" b="-1"/>
          <a:stretch/>
        </p:blipFill>
        <p:spPr bwMode="auto">
          <a:xfrm>
            <a:off x="7701866" y="4859194"/>
            <a:ext cx="1517921" cy="6400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6" descr="http://upload.wikimedia.org/wikipedia/en/7/7e/International_Centre_for_Settlement_of_Investment_Disputes_Logo.jpg">
            <a:extLst>
              <a:ext uri="{FF2B5EF4-FFF2-40B4-BE49-F238E27FC236}">
                <a16:creationId xmlns:a16="http://schemas.microsoft.com/office/drawing/2014/main" id="{5E9B4EEB-B13E-4814-9CD4-3E406FCC7C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3779" y="4913624"/>
            <a:ext cx="1694246" cy="5486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70" descr="A close up of a logo&#10;&#10;Description automatically generated">
            <a:extLst>
              <a:ext uri="{FF2B5EF4-FFF2-40B4-BE49-F238E27FC236}">
                <a16:creationId xmlns:a16="http://schemas.microsoft.com/office/drawing/2014/main" id="{AD04EA0F-01B9-4FCA-82BA-65EB381F2B5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66" y="4875524"/>
            <a:ext cx="1530905" cy="864733"/>
          </a:xfrm>
          <a:prstGeom prst="rect">
            <a:avLst/>
          </a:prstGeom>
        </p:spPr>
      </p:pic>
      <p:pic>
        <p:nvPicPr>
          <p:cNvPr id="72" name="Picture 71" descr="A picture containing drawing&#10;&#10;Description automatically generated">
            <a:extLst>
              <a:ext uri="{FF2B5EF4-FFF2-40B4-BE49-F238E27FC236}">
                <a16:creationId xmlns:a16="http://schemas.microsoft.com/office/drawing/2014/main" id="{EC9890F2-F0E0-4980-87D6-FECC90B12BE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836" y="4913624"/>
            <a:ext cx="880990" cy="793538"/>
          </a:xfrm>
          <a:prstGeom prst="rect">
            <a:avLst/>
          </a:prstGeom>
        </p:spPr>
      </p:pic>
      <p:pic>
        <p:nvPicPr>
          <p:cNvPr id="73" name="Picture 2" descr="C:\Users\wb469958\Documents\WGB_Logo-English\Horizontal\WBG_Horizontal_Color\jpeg\WBG_Horizontal-RGB-high.jpg">
            <a:extLst>
              <a:ext uri="{FF2B5EF4-FFF2-40B4-BE49-F238E27FC236}">
                <a16:creationId xmlns:a16="http://schemas.microsoft.com/office/drawing/2014/main" id="{6692A245-51A5-4315-8D97-4719ED38FA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234" y="1301606"/>
            <a:ext cx="2926179" cy="5740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B3E40DAB-0DD9-4B5F-A7BC-C495E0F18EC1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23292" y="4913624"/>
            <a:ext cx="1599446" cy="1044306"/>
          </a:xfrm>
          <a:prstGeom prst="rect">
            <a:avLst/>
          </a:prstGeom>
        </p:spPr>
      </p:pic>
      <p:sp>
        <p:nvSpPr>
          <p:cNvPr id="8" name="Rectangle 6">
            <a:extLst>
              <a:ext uri="{FF2B5EF4-FFF2-40B4-BE49-F238E27FC236}">
                <a16:creationId xmlns:a16="http://schemas.microsoft.com/office/drawing/2014/main" id="{8CC72852-5D70-9A37-054E-33534F9196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77650" y="6281513"/>
            <a:ext cx="514350" cy="45685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00" b="0" kern="1200" smtClean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782E16-99D3-D743-B442-BEC2B47D5716}" type="slidenum">
              <a:rPr kumimoji="0" lang="en-GB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441BF74-53FF-27A0-3367-7370E39BE707}"/>
              </a:ext>
            </a:extLst>
          </p:cNvPr>
          <p:cNvSpPr/>
          <p:nvPr/>
        </p:nvSpPr>
        <p:spPr bwMode="auto">
          <a:xfrm>
            <a:off x="437748" y="722723"/>
            <a:ext cx="5424417" cy="25506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Member of the World Bank Group</a:t>
            </a:r>
          </a:p>
        </p:txBody>
      </p:sp>
    </p:spTree>
    <p:extLst>
      <p:ext uri="{BB962C8B-B14F-4D97-AF65-F5344CB8AC3E}">
        <p14:creationId xmlns:p14="http://schemas.microsoft.com/office/powerpoint/2010/main" val="1137447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Rectangle: Rounded Corners 205">
            <a:extLst>
              <a:ext uri="{FF2B5EF4-FFF2-40B4-BE49-F238E27FC236}">
                <a16:creationId xmlns:a16="http://schemas.microsoft.com/office/drawing/2014/main" id="{5DB33225-7CB7-2C35-C28E-0E8A8251D099}"/>
              </a:ext>
            </a:extLst>
          </p:cNvPr>
          <p:cNvSpPr/>
          <p:nvPr/>
        </p:nvSpPr>
        <p:spPr bwMode="auto">
          <a:xfrm>
            <a:off x="393923" y="1026715"/>
            <a:ext cx="11404154" cy="672913"/>
          </a:xfrm>
          <a:prstGeom prst="roundRect">
            <a:avLst/>
          </a:prstGeom>
          <a:solidFill>
            <a:srgbClr val="F0F7FF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1143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2345"/>
                </a:solidFill>
                <a:effectLst/>
                <a:uLnTx/>
                <a:uFillTx/>
                <a:latin typeface="Arial"/>
                <a:ea typeface="ＭＳ Ｐゴシック" charset="0"/>
                <a:cs typeface="Calibri" panose="020F0502020204030204" pitchFamily="34" charset="0"/>
              </a:rPr>
              <a:t>FY 2024 Portfolio*: 		US$80 billion</a:t>
            </a:r>
          </a:p>
          <a:p>
            <a:pPr marL="1143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2345"/>
                </a:solidFill>
                <a:effectLst/>
                <a:uLnTx/>
                <a:uFillTx/>
                <a:latin typeface="Arial"/>
                <a:ea typeface="ＭＳ Ｐゴシック" charset="0"/>
                <a:cs typeface="Calibri" panose="020F0502020204030204" pitchFamily="34" charset="0"/>
              </a:rPr>
              <a:t>FY 2024 Commitments*: 	US$22 billion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900C5C0D-C9BA-44F6-8C06-5FF1689ECA1D}"/>
              </a:ext>
            </a:extLst>
          </p:cNvPr>
          <p:cNvGraphicFramePr/>
          <p:nvPr/>
        </p:nvGraphicFramePr>
        <p:xfrm>
          <a:off x="158918" y="2025581"/>
          <a:ext cx="1756372" cy="21247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757B024C-DC21-4AD2-A073-596069ED5650}"/>
              </a:ext>
            </a:extLst>
          </p:cNvPr>
          <p:cNvSpPr/>
          <p:nvPr/>
        </p:nvSpPr>
        <p:spPr>
          <a:xfrm>
            <a:off x="595641" y="1892122"/>
            <a:ext cx="3095764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32962" rtl="0" eaLnBrk="1" fontAlgn="base" latinLnBrk="0" hangingPunct="1">
              <a:lnSpc>
                <a:spcPct val="100000"/>
              </a:lnSpc>
              <a:spcBef>
                <a:spcPct val="75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all" spc="0" normalizeH="0" baseline="0" noProof="0">
                <a:ln>
                  <a:noFill/>
                </a:ln>
                <a:solidFill>
                  <a:srgbClr val="00ADE4"/>
                </a:solidFill>
                <a:effectLst/>
                <a:uLnTx/>
                <a:uFillTx/>
                <a:latin typeface="Arial"/>
                <a:ea typeface="ＭＳ Ｐゴシック"/>
                <a:cs typeface="Arial" panose="020B0604020202020204" pitchFamily="34" charset="0"/>
              </a:rPr>
              <a:t>Own account By sector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F626DE2-60A6-4B02-825F-7A1528F24DE1}"/>
              </a:ext>
            </a:extLst>
          </p:cNvPr>
          <p:cNvSpPr/>
          <p:nvPr/>
        </p:nvSpPr>
        <p:spPr>
          <a:xfrm>
            <a:off x="552206" y="4195930"/>
            <a:ext cx="27731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3296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all" spc="0" normalizeH="0" baseline="0" noProof="0">
                <a:ln>
                  <a:noFill/>
                </a:ln>
                <a:solidFill>
                  <a:srgbClr val="00ADE4"/>
                </a:solidFill>
                <a:effectLst/>
                <a:uLnTx/>
                <a:uFillTx/>
                <a:latin typeface="Arial"/>
                <a:ea typeface="ＭＳ Ｐゴシック"/>
                <a:cs typeface="Arial" panose="020B0604020202020204" pitchFamily="34" charset="0"/>
              </a:rPr>
              <a:t>Own account By product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83B9B27-C27D-4411-974F-6EA25FAD26CC}"/>
              </a:ext>
            </a:extLst>
          </p:cNvPr>
          <p:cNvSpPr txBox="1"/>
          <p:nvPr/>
        </p:nvSpPr>
        <p:spPr>
          <a:xfrm>
            <a:off x="1387713" y="2742153"/>
            <a:ext cx="22478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96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Arial" panose="020B0604020202020204" pitchFamily="34" charset="0"/>
              </a:rPr>
              <a:t>Manufacturing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DC4034C-1F80-4141-A300-EE4DB8EC7AEB}"/>
              </a:ext>
            </a:extLst>
          </p:cNvPr>
          <p:cNvSpPr txBox="1"/>
          <p:nvPr/>
        </p:nvSpPr>
        <p:spPr>
          <a:xfrm>
            <a:off x="1387709" y="3575588"/>
            <a:ext cx="17363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96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Arial" panose="020B0604020202020204" pitchFamily="34" charset="0"/>
              </a:rPr>
              <a:t>Financial Institutions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DC99203-D0B6-4BB8-81A1-A6E65E4D0A89}"/>
              </a:ext>
            </a:extLst>
          </p:cNvPr>
          <p:cNvSpPr txBox="1"/>
          <p:nvPr/>
        </p:nvSpPr>
        <p:spPr>
          <a:xfrm>
            <a:off x="1387713" y="2998442"/>
            <a:ext cx="1736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96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Arial" panose="020B0604020202020204" pitchFamily="34" charset="0"/>
              </a:rPr>
              <a:t>Infrastructure</a:t>
            </a:r>
          </a:p>
          <a:p>
            <a:pPr marL="0" marR="0" lvl="0" indent="0" algn="l" defTabSz="93296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041170C-C575-4121-B211-498A5B0F6721}"/>
              </a:ext>
            </a:extLst>
          </p:cNvPr>
          <p:cNvSpPr txBox="1"/>
          <p:nvPr/>
        </p:nvSpPr>
        <p:spPr>
          <a:xfrm>
            <a:off x="1383387" y="2313145"/>
            <a:ext cx="22633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96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Arial" panose="020B0604020202020204" pitchFamily="34" charset="0"/>
              </a:rPr>
              <a:t>Trade finance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7F06384-6769-4DF6-8FE4-6E8868836C08}"/>
              </a:ext>
            </a:extLst>
          </p:cNvPr>
          <p:cNvSpPr txBox="1"/>
          <p:nvPr/>
        </p:nvSpPr>
        <p:spPr>
          <a:xfrm>
            <a:off x="1388269" y="2128447"/>
            <a:ext cx="24463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96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Arial" panose="020B0604020202020204" pitchFamily="34" charset="0"/>
              </a:rPr>
              <a:t>Others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086B23C-BDB8-4BEA-9F6B-1A517F66B41A}"/>
              </a:ext>
            </a:extLst>
          </p:cNvPr>
          <p:cNvSpPr txBox="1"/>
          <p:nvPr/>
        </p:nvSpPr>
        <p:spPr>
          <a:xfrm>
            <a:off x="1367699" y="4433813"/>
            <a:ext cx="16035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96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Arial" panose="020B0604020202020204" pitchFamily="34" charset="0"/>
              </a:rPr>
              <a:t>Other instruments</a:t>
            </a:r>
            <a:endParaRPr kumimoji="0" lang="en-US" sz="1200" b="0" i="0" u="none" strike="noStrike" kern="1200" cap="none" spc="0" normalizeH="0" baseline="30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FF82444-8B09-4CDA-9AE7-3F6897BE4640}"/>
              </a:ext>
            </a:extLst>
          </p:cNvPr>
          <p:cNvSpPr txBox="1"/>
          <p:nvPr/>
        </p:nvSpPr>
        <p:spPr>
          <a:xfrm>
            <a:off x="1367140" y="5458850"/>
            <a:ext cx="1889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96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Arial" panose="020B0604020202020204" pitchFamily="34" charset="0"/>
              </a:rPr>
              <a:t>Loan   /  Quasi-Loan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CA7F8C0-48A8-4D13-98A3-BEB578A5C5A7}"/>
              </a:ext>
            </a:extLst>
          </p:cNvPr>
          <p:cNvSpPr txBox="1"/>
          <p:nvPr/>
        </p:nvSpPr>
        <p:spPr>
          <a:xfrm>
            <a:off x="1377244" y="4677551"/>
            <a:ext cx="24185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96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Arial" panose="020B0604020202020204" pitchFamily="34" charset="0"/>
              </a:rPr>
              <a:t>Equity / Quasi-Equity</a:t>
            </a:r>
          </a:p>
        </p:txBody>
      </p:sp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AB2DE5D3-60F2-40A3-97B9-D67818960A01}"/>
              </a:ext>
            </a:extLst>
          </p:cNvPr>
          <p:cNvGraphicFramePr/>
          <p:nvPr/>
        </p:nvGraphicFramePr>
        <p:xfrm>
          <a:off x="114842" y="4371594"/>
          <a:ext cx="1793358" cy="1986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5" name="Picture 34" descr="Map&#10;&#10;Description automatically generated">
            <a:extLst>
              <a:ext uri="{FF2B5EF4-FFF2-40B4-BE49-F238E27FC236}">
                <a16:creationId xmlns:a16="http://schemas.microsoft.com/office/drawing/2014/main" id="{5C7569A8-FF7B-4950-95E2-8E9B4A1F8A4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3115" t="37584" r="12543" b="11033"/>
          <a:stretch/>
        </p:blipFill>
        <p:spPr>
          <a:xfrm>
            <a:off x="3807316" y="1938951"/>
            <a:ext cx="8063810" cy="4016482"/>
          </a:xfrm>
          <a:prstGeom prst="rect">
            <a:avLst/>
          </a:prstGeom>
        </p:spPr>
      </p:pic>
      <p:sp>
        <p:nvSpPr>
          <p:cNvPr id="28" name="Title 5">
            <a:extLst>
              <a:ext uri="{FF2B5EF4-FFF2-40B4-BE49-F238E27FC236}">
                <a16:creationId xmlns:a16="http://schemas.microsoft.com/office/drawing/2014/main" id="{7294279B-5348-37D5-8D03-C036AAFD7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31520"/>
          </a:xfrm>
        </p:spPr>
        <p:txBody>
          <a:bodyPr vert="horz"/>
          <a:lstStyle/>
          <a:p>
            <a:pPr marL="461963"/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IFC - A Development finance institution on a Global Scale</a:t>
            </a:r>
          </a:p>
        </p:txBody>
      </p: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F89C7CF5-E596-5564-6B96-036B97681CBA}"/>
              </a:ext>
            </a:extLst>
          </p:cNvPr>
          <p:cNvGrpSpPr/>
          <p:nvPr/>
        </p:nvGrpSpPr>
        <p:grpSpPr>
          <a:xfrm>
            <a:off x="7494906" y="3081125"/>
            <a:ext cx="1263332" cy="672193"/>
            <a:chOff x="4275307" y="2812003"/>
            <a:chExt cx="4903619" cy="3284377"/>
          </a:xfrm>
        </p:grpSpPr>
        <p:sp>
          <p:nvSpPr>
            <p:cNvPr id="138" name="Freeform 133">
              <a:extLst>
                <a:ext uri="{FF2B5EF4-FFF2-40B4-BE49-F238E27FC236}">
                  <a16:creationId xmlns:a16="http://schemas.microsoft.com/office/drawing/2014/main" id="{FB8A56B6-620E-2F0A-6DB5-FB03171B359A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6686562" y="3467222"/>
              <a:ext cx="265459" cy="223935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2" y="114"/>
                </a:cxn>
                <a:cxn ang="0">
                  <a:pos x="12" y="107"/>
                </a:cxn>
                <a:cxn ang="0">
                  <a:pos x="14" y="102"/>
                </a:cxn>
                <a:cxn ang="0">
                  <a:pos x="19" y="87"/>
                </a:cxn>
                <a:cxn ang="0">
                  <a:pos x="21" y="76"/>
                </a:cxn>
                <a:cxn ang="0">
                  <a:pos x="25" y="70"/>
                </a:cxn>
                <a:cxn ang="0">
                  <a:pos x="46" y="69"/>
                </a:cxn>
                <a:cxn ang="0">
                  <a:pos x="55" y="63"/>
                </a:cxn>
                <a:cxn ang="0">
                  <a:pos x="67" y="48"/>
                </a:cxn>
                <a:cxn ang="0">
                  <a:pos x="77" y="32"/>
                </a:cxn>
                <a:cxn ang="0">
                  <a:pos x="82" y="15"/>
                </a:cxn>
                <a:cxn ang="0">
                  <a:pos x="83" y="0"/>
                </a:cxn>
                <a:cxn ang="0">
                  <a:pos x="79" y="27"/>
                </a:cxn>
                <a:cxn ang="0">
                  <a:pos x="71" y="46"/>
                </a:cxn>
                <a:cxn ang="0">
                  <a:pos x="65" y="55"/>
                </a:cxn>
                <a:cxn ang="0">
                  <a:pos x="57" y="64"/>
                </a:cxn>
                <a:cxn ang="0">
                  <a:pos x="61" y="71"/>
                </a:cxn>
                <a:cxn ang="0">
                  <a:pos x="67" y="70"/>
                </a:cxn>
                <a:cxn ang="0">
                  <a:pos x="76" y="75"/>
                </a:cxn>
                <a:cxn ang="0">
                  <a:pos x="87" y="75"/>
                </a:cxn>
                <a:cxn ang="0">
                  <a:pos x="89" y="66"/>
                </a:cxn>
                <a:cxn ang="0">
                  <a:pos x="89" y="49"/>
                </a:cxn>
                <a:cxn ang="0">
                  <a:pos x="93" y="44"/>
                </a:cxn>
                <a:cxn ang="0">
                  <a:pos x="93" y="41"/>
                </a:cxn>
                <a:cxn ang="0">
                  <a:pos x="103" y="38"/>
                </a:cxn>
                <a:cxn ang="0">
                  <a:pos x="109" y="43"/>
                </a:cxn>
                <a:cxn ang="0">
                  <a:pos x="116" y="46"/>
                </a:cxn>
                <a:cxn ang="0">
                  <a:pos x="122" y="50"/>
                </a:cxn>
                <a:cxn ang="0">
                  <a:pos x="130" y="54"/>
                </a:cxn>
                <a:cxn ang="0">
                  <a:pos x="147" y="57"/>
                </a:cxn>
                <a:cxn ang="0">
                  <a:pos x="163" y="55"/>
                </a:cxn>
                <a:cxn ang="0">
                  <a:pos x="169" y="59"/>
                </a:cxn>
                <a:cxn ang="0">
                  <a:pos x="180" y="82"/>
                </a:cxn>
                <a:cxn ang="0">
                  <a:pos x="174" y="97"/>
                </a:cxn>
                <a:cxn ang="0">
                  <a:pos x="174" y="114"/>
                </a:cxn>
                <a:cxn ang="0">
                  <a:pos x="177" y="124"/>
                </a:cxn>
                <a:cxn ang="0">
                  <a:pos x="153" y="127"/>
                </a:cxn>
                <a:cxn ang="0">
                  <a:pos x="126" y="133"/>
                </a:cxn>
                <a:cxn ang="0">
                  <a:pos x="78" y="134"/>
                </a:cxn>
                <a:cxn ang="0">
                  <a:pos x="14" y="123"/>
                </a:cxn>
                <a:cxn ang="0">
                  <a:pos x="0" y="118"/>
                </a:cxn>
              </a:cxnLst>
              <a:rect l="0" t="0" r="r" b="b"/>
              <a:pathLst>
                <a:path w="180" h="134">
                  <a:moveTo>
                    <a:pt x="0" y="118"/>
                  </a:moveTo>
                  <a:lnTo>
                    <a:pt x="2" y="114"/>
                  </a:lnTo>
                  <a:lnTo>
                    <a:pt x="12" y="107"/>
                  </a:lnTo>
                  <a:lnTo>
                    <a:pt x="14" y="102"/>
                  </a:lnTo>
                  <a:lnTo>
                    <a:pt x="19" y="87"/>
                  </a:lnTo>
                  <a:lnTo>
                    <a:pt x="21" y="76"/>
                  </a:lnTo>
                  <a:lnTo>
                    <a:pt x="25" y="70"/>
                  </a:lnTo>
                  <a:lnTo>
                    <a:pt x="46" y="69"/>
                  </a:lnTo>
                  <a:lnTo>
                    <a:pt x="55" y="63"/>
                  </a:lnTo>
                  <a:lnTo>
                    <a:pt x="67" y="48"/>
                  </a:lnTo>
                  <a:lnTo>
                    <a:pt x="77" y="32"/>
                  </a:lnTo>
                  <a:lnTo>
                    <a:pt x="82" y="15"/>
                  </a:lnTo>
                  <a:lnTo>
                    <a:pt x="83" y="0"/>
                  </a:lnTo>
                  <a:lnTo>
                    <a:pt x="79" y="27"/>
                  </a:lnTo>
                  <a:lnTo>
                    <a:pt x="71" y="46"/>
                  </a:lnTo>
                  <a:lnTo>
                    <a:pt x="65" y="55"/>
                  </a:lnTo>
                  <a:lnTo>
                    <a:pt x="57" y="64"/>
                  </a:lnTo>
                  <a:lnTo>
                    <a:pt x="61" y="71"/>
                  </a:lnTo>
                  <a:lnTo>
                    <a:pt x="67" y="70"/>
                  </a:lnTo>
                  <a:lnTo>
                    <a:pt x="76" y="75"/>
                  </a:lnTo>
                  <a:lnTo>
                    <a:pt x="87" y="75"/>
                  </a:lnTo>
                  <a:lnTo>
                    <a:pt x="89" y="66"/>
                  </a:lnTo>
                  <a:lnTo>
                    <a:pt x="89" y="49"/>
                  </a:lnTo>
                  <a:lnTo>
                    <a:pt x="93" y="44"/>
                  </a:lnTo>
                  <a:lnTo>
                    <a:pt x="93" y="41"/>
                  </a:lnTo>
                  <a:lnTo>
                    <a:pt x="103" y="38"/>
                  </a:lnTo>
                  <a:lnTo>
                    <a:pt x="109" y="43"/>
                  </a:lnTo>
                  <a:lnTo>
                    <a:pt x="116" y="46"/>
                  </a:lnTo>
                  <a:lnTo>
                    <a:pt x="122" y="50"/>
                  </a:lnTo>
                  <a:lnTo>
                    <a:pt x="130" y="54"/>
                  </a:lnTo>
                  <a:lnTo>
                    <a:pt x="147" y="57"/>
                  </a:lnTo>
                  <a:lnTo>
                    <a:pt x="163" y="55"/>
                  </a:lnTo>
                  <a:lnTo>
                    <a:pt x="169" y="59"/>
                  </a:lnTo>
                  <a:lnTo>
                    <a:pt x="180" y="82"/>
                  </a:lnTo>
                  <a:lnTo>
                    <a:pt x="174" y="97"/>
                  </a:lnTo>
                  <a:lnTo>
                    <a:pt x="174" y="114"/>
                  </a:lnTo>
                  <a:lnTo>
                    <a:pt x="177" y="124"/>
                  </a:lnTo>
                  <a:lnTo>
                    <a:pt x="153" y="127"/>
                  </a:lnTo>
                  <a:lnTo>
                    <a:pt x="126" y="133"/>
                  </a:lnTo>
                  <a:lnTo>
                    <a:pt x="78" y="134"/>
                  </a:lnTo>
                  <a:lnTo>
                    <a:pt x="14" y="123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D1DBDD"/>
            </a:solidFill>
            <a:ln w="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21F43"/>
                </a:solidFill>
                <a:effectLst/>
                <a:uLnTx/>
                <a:uFillTx/>
                <a:latin typeface="Trebuchet MS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139" name="Group 159">
              <a:extLst>
                <a:ext uri="{FF2B5EF4-FFF2-40B4-BE49-F238E27FC236}">
                  <a16:creationId xmlns:a16="http://schemas.microsoft.com/office/drawing/2014/main" id="{2F3423E1-EB6E-6E4D-EB20-D40D9DC0E795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7217478" y="5366518"/>
              <a:ext cx="1511638" cy="729862"/>
              <a:chOff x="2802" y="1979"/>
              <a:chExt cx="205" cy="88"/>
            </a:xfrm>
            <a:solidFill>
              <a:sysClr val="window" lastClr="FFFFFF">
                <a:lumMod val="85000"/>
              </a:sysClr>
            </a:solidFill>
          </p:grpSpPr>
          <p:sp>
            <p:nvSpPr>
              <p:cNvPr id="193" name="Freeform 160">
                <a:extLst>
                  <a:ext uri="{FF2B5EF4-FFF2-40B4-BE49-F238E27FC236}">
                    <a16:creationId xmlns:a16="http://schemas.microsoft.com/office/drawing/2014/main" id="{A6DF42CE-23DE-3508-BFF0-3449C89A0563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2803" y="1979"/>
                <a:ext cx="204" cy="88"/>
              </a:xfrm>
              <a:custGeom>
                <a:avLst/>
                <a:gdLst/>
                <a:ahLst/>
                <a:cxnLst>
                  <a:cxn ang="0">
                    <a:pos x="552" y="379"/>
                  </a:cxn>
                  <a:cxn ang="0">
                    <a:pos x="503" y="390"/>
                  </a:cxn>
                  <a:cxn ang="0">
                    <a:pos x="460" y="379"/>
                  </a:cxn>
                  <a:cxn ang="0">
                    <a:pos x="408" y="418"/>
                  </a:cxn>
                  <a:cxn ang="0">
                    <a:pos x="341" y="409"/>
                  </a:cxn>
                  <a:cxn ang="0">
                    <a:pos x="283" y="370"/>
                  </a:cxn>
                  <a:cxn ang="0">
                    <a:pos x="245" y="391"/>
                  </a:cxn>
                  <a:cxn ang="0">
                    <a:pos x="196" y="417"/>
                  </a:cxn>
                  <a:cxn ang="0">
                    <a:pos x="164" y="381"/>
                  </a:cxn>
                  <a:cxn ang="0">
                    <a:pos x="143" y="380"/>
                  </a:cxn>
                  <a:cxn ang="0">
                    <a:pos x="107" y="386"/>
                  </a:cxn>
                  <a:cxn ang="0">
                    <a:pos x="79" y="378"/>
                  </a:cxn>
                  <a:cxn ang="0">
                    <a:pos x="118" y="362"/>
                  </a:cxn>
                  <a:cxn ang="0">
                    <a:pos x="67" y="355"/>
                  </a:cxn>
                  <a:cxn ang="0">
                    <a:pos x="64" y="325"/>
                  </a:cxn>
                  <a:cxn ang="0">
                    <a:pos x="52" y="312"/>
                  </a:cxn>
                  <a:cxn ang="0">
                    <a:pos x="37" y="283"/>
                  </a:cxn>
                  <a:cxn ang="0">
                    <a:pos x="10" y="268"/>
                  </a:cxn>
                  <a:cxn ang="0">
                    <a:pos x="22" y="246"/>
                  </a:cxn>
                  <a:cxn ang="0">
                    <a:pos x="52" y="260"/>
                  </a:cxn>
                  <a:cxn ang="0">
                    <a:pos x="44" y="226"/>
                  </a:cxn>
                  <a:cxn ang="0">
                    <a:pos x="43" y="186"/>
                  </a:cxn>
                  <a:cxn ang="0">
                    <a:pos x="3" y="160"/>
                  </a:cxn>
                  <a:cxn ang="0">
                    <a:pos x="35" y="122"/>
                  </a:cxn>
                  <a:cxn ang="0">
                    <a:pos x="91" y="126"/>
                  </a:cxn>
                  <a:cxn ang="0">
                    <a:pos x="108" y="123"/>
                  </a:cxn>
                  <a:cxn ang="0">
                    <a:pos x="151" y="111"/>
                  </a:cxn>
                  <a:cxn ang="0">
                    <a:pos x="196" y="94"/>
                  </a:cxn>
                  <a:cxn ang="0">
                    <a:pos x="167" y="83"/>
                  </a:cxn>
                  <a:cxn ang="0">
                    <a:pos x="180" y="66"/>
                  </a:cxn>
                  <a:cxn ang="0">
                    <a:pos x="253" y="74"/>
                  </a:cxn>
                  <a:cxn ang="0">
                    <a:pos x="318" y="41"/>
                  </a:cxn>
                  <a:cxn ang="0">
                    <a:pos x="398" y="7"/>
                  </a:cxn>
                  <a:cxn ang="0">
                    <a:pos x="493" y="0"/>
                  </a:cxn>
                  <a:cxn ang="0">
                    <a:pos x="533" y="35"/>
                  </a:cxn>
                  <a:cxn ang="0">
                    <a:pos x="623" y="80"/>
                  </a:cxn>
                  <a:cxn ang="0">
                    <a:pos x="693" y="77"/>
                  </a:cxn>
                  <a:cxn ang="0">
                    <a:pos x="838" y="40"/>
                  </a:cxn>
                  <a:cxn ang="0">
                    <a:pos x="887" y="43"/>
                  </a:cxn>
                  <a:cxn ang="0">
                    <a:pos x="919" y="42"/>
                  </a:cxn>
                  <a:cxn ang="0">
                    <a:pos x="958" y="89"/>
                  </a:cxn>
                  <a:cxn ang="0">
                    <a:pos x="990" y="143"/>
                  </a:cxn>
                  <a:cxn ang="0">
                    <a:pos x="1001" y="186"/>
                  </a:cxn>
                  <a:cxn ang="0">
                    <a:pos x="997" y="263"/>
                  </a:cxn>
                  <a:cxn ang="0">
                    <a:pos x="1022" y="341"/>
                  </a:cxn>
                  <a:cxn ang="0">
                    <a:pos x="942" y="336"/>
                  </a:cxn>
                  <a:cxn ang="0">
                    <a:pos x="887" y="342"/>
                  </a:cxn>
                  <a:cxn ang="0">
                    <a:pos x="820" y="354"/>
                  </a:cxn>
                  <a:cxn ang="0">
                    <a:pos x="767" y="368"/>
                  </a:cxn>
                  <a:cxn ang="0">
                    <a:pos x="678" y="366"/>
                  </a:cxn>
                  <a:cxn ang="0">
                    <a:pos x="626" y="380"/>
                  </a:cxn>
                  <a:cxn ang="0">
                    <a:pos x="597" y="379"/>
                  </a:cxn>
                  <a:cxn ang="0">
                    <a:pos x="578" y="370"/>
                  </a:cxn>
                  <a:cxn ang="0">
                    <a:pos x="579" y="408"/>
                  </a:cxn>
                  <a:cxn ang="0">
                    <a:pos x="560" y="418"/>
                  </a:cxn>
                  <a:cxn ang="0">
                    <a:pos x="542" y="435"/>
                  </a:cxn>
                </a:cxnLst>
                <a:rect l="0" t="0" r="r" b="b"/>
                <a:pathLst>
                  <a:path w="1022" h="439">
                    <a:moveTo>
                      <a:pt x="538" y="424"/>
                    </a:moveTo>
                    <a:lnTo>
                      <a:pt x="535" y="411"/>
                    </a:lnTo>
                    <a:lnTo>
                      <a:pt x="538" y="395"/>
                    </a:lnTo>
                    <a:lnTo>
                      <a:pt x="548" y="389"/>
                    </a:lnTo>
                    <a:lnTo>
                      <a:pt x="552" y="379"/>
                    </a:lnTo>
                    <a:lnTo>
                      <a:pt x="543" y="370"/>
                    </a:lnTo>
                    <a:lnTo>
                      <a:pt x="526" y="378"/>
                    </a:lnTo>
                    <a:lnTo>
                      <a:pt x="524" y="389"/>
                    </a:lnTo>
                    <a:lnTo>
                      <a:pt x="516" y="391"/>
                    </a:lnTo>
                    <a:lnTo>
                      <a:pt x="503" y="390"/>
                    </a:lnTo>
                    <a:lnTo>
                      <a:pt x="493" y="381"/>
                    </a:lnTo>
                    <a:lnTo>
                      <a:pt x="484" y="376"/>
                    </a:lnTo>
                    <a:lnTo>
                      <a:pt x="477" y="374"/>
                    </a:lnTo>
                    <a:lnTo>
                      <a:pt x="471" y="374"/>
                    </a:lnTo>
                    <a:lnTo>
                      <a:pt x="460" y="379"/>
                    </a:lnTo>
                    <a:lnTo>
                      <a:pt x="441" y="397"/>
                    </a:lnTo>
                    <a:lnTo>
                      <a:pt x="436" y="406"/>
                    </a:lnTo>
                    <a:lnTo>
                      <a:pt x="427" y="407"/>
                    </a:lnTo>
                    <a:lnTo>
                      <a:pt x="419" y="414"/>
                    </a:lnTo>
                    <a:lnTo>
                      <a:pt x="408" y="418"/>
                    </a:lnTo>
                    <a:lnTo>
                      <a:pt x="397" y="417"/>
                    </a:lnTo>
                    <a:lnTo>
                      <a:pt x="379" y="422"/>
                    </a:lnTo>
                    <a:lnTo>
                      <a:pt x="369" y="427"/>
                    </a:lnTo>
                    <a:lnTo>
                      <a:pt x="350" y="421"/>
                    </a:lnTo>
                    <a:lnTo>
                      <a:pt x="341" y="409"/>
                    </a:lnTo>
                    <a:lnTo>
                      <a:pt x="337" y="402"/>
                    </a:lnTo>
                    <a:lnTo>
                      <a:pt x="331" y="397"/>
                    </a:lnTo>
                    <a:lnTo>
                      <a:pt x="321" y="391"/>
                    </a:lnTo>
                    <a:lnTo>
                      <a:pt x="295" y="379"/>
                    </a:lnTo>
                    <a:lnTo>
                      <a:pt x="283" y="370"/>
                    </a:lnTo>
                    <a:lnTo>
                      <a:pt x="267" y="368"/>
                    </a:lnTo>
                    <a:lnTo>
                      <a:pt x="257" y="370"/>
                    </a:lnTo>
                    <a:lnTo>
                      <a:pt x="248" y="370"/>
                    </a:lnTo>
                    <a:lnTo>
                      <a:pt x="245" y="379"/>
                    </a:lnTo>
                    <a:lnTo>
                      <a:pt x="245" y="391"/>
                    </a:lnTo>
                    <a:lnTo>
                      <a:pt x="242" y="396"/>
                    </a:lnTo>
                    <a:lnTo>
                      <a:pt x="240" y="407"/>
                    </a:lnTo>
                    <a:lnTo>
                      <a:pt x="220" y="412"/>
                    </a:lnTo>
                    <a:lnTo>
                      <a:pt x="207" y="417"/>
                    </a:lnTo>
                    <a:lnTo>
                      <a:pt x="196" y="417"/>
                    </a:lnTo>
                    <a:lnTo>
                      <a:pt x="186" y="414"/>
                    </a:lnTo>
                    <a:lnTo>
                      <a:pt x="176" y="409"/>
                    </a:lnTo>
                    <a:lnTo>
                      <a:pt x="167" y="401"/>
                    </a:lnTo>
                    <a:lnTo>
                      <a:pt x="164" y="386"/>
                    </a:lnTo>
                    <a:lnTo>
                      <a:pt x="164" y="381"/>
                    </a:lnTo>
                    <a:lnTo>
                      <a:pt x="156" y="378"/>
                    </a:lnTo>
                    <a:lnTo>
                      <a:pt x="154" y="382"/>
                    </a:lnTo>
                    <a:lnTo>
                      <a:pt x="155" y="386"/>
                    </a:lnTo>
                    <a:lnTo>
                      <a:pt x="151" y="386"/>
                    </a:lnTo>
                    <a:lnTo>
                      <a:pt x="143" y="380"/>
                    </a:lnTo>
                    <a:lnTo>
                      <a:pt x="137" y="374"/>
                    </a:lnTo>
                    <a:lnTo>
                      <a:pt x="134" y="373"/>
                    </a:lnTo>
                    <a:lnTo>
                      <a:pt x="119" y="374"/>
                    </a:lnTo>
                    <a:lnTo>
                      <a:pt x="117" y="380"/>
                    </a:lnTo>
                    <a:lnTo>
                      <a:pt x="107" y="386"/>
                    </a:lnTo>
                    <a:lnTo>
                      <a:pt x="105" y="386"/>
                    </a:lnTo>
                    <a:lnTo>
                      <a:pt x="108" y="379"/>
                    </a:lnTo>
                    <a:lnTo>
                      <a:pt x="107" y="375"/>
                    </a:lnTo>
                    <a:lnTo>
                      <a:pt x="73" y="385"/>
                    </a:lnTo>
                    <a:lnTo>
                      <a:pt x="79" y="378"/>
                    </a:lnTo>
                    <a:lnTo>
                      <a:pt x="87" y="371"/>
                    </a:lnTo>
                    <a:lnTo>
                      <a:pt x="101" y="371"/>
                    </a:lnTo>
                    <a:lnTo>
                      <a:pt x="108" y="368"/>
                    </a:lnTo>
                    <a:lnTo>
                      <a:pt x="110" y="366"/>
                    </a:lnTo>
                    <a:lnTo>
                      <a:pt x="118" y="362"/>
                    </a:lnTo>
                    <a:lnTo>
                      <a:pt x="122" y="357"/>
                    </a:lnTo>
                    <a:lnTo>
                      <a:pt x="113" y="355"/>
                    </a:lnTo>
                    <a:lnTo>
                      <a:pt x="92" y="360"/>
                    </a:lnTo>
                    <a:lnTo>
                      <a:pt x="69" y="360"/>
                    </a:lnTo>
                    <a:lnTo>
                      <a:pt x="67" y="355"/>
                    </a:lnTo>
                    <a:lnTo>
                      <a:pt x="79" y="344"/>
                    </a:lnTo>
                    <a:lnTo>
                      <a:pt x="71" y="336"/>
                    </a:lnTo>
                    <a:lnTo>
                      <a:pt x="68" y="333"/>
                    </a:lnTo>
                    <a:lnTo>
                      <a:pt x="63" y="333"/>
                    </a:lnTo>
                    <a:lnTo>
                      <a:pt x="64" y="325"/>
                    </a:lnTo>
                    <a:lnTo>
                      <a:pt x="69" y="321"/>
                    </a:lnTo>
                    <a:lnTo>
                      <a:pt x="71" y="316"/>
                    </a:lnTo>
                    <a:lnTo>
                      <a:pt x="64" y="317"/>
                    </a:lnTo>
                    <a:lnTo>
                      <a:pt x="57" y="320"/>
                    </a:lnTo>
                    <a:lnTo>
                      <a:pt x="52" y="312"/>
                    </a:lnTo>
                    <a:lnTo>
                      <a:pt x="59" y="309"/>
                    </a:lnTo>
                    <a:lnTo>
                      <a:pt x="60" y="300"/>
                    </a:lnTo>
                    <a:lnTo>
                      <a:pt x="56" y="290"/>
                    </a:lnTo>
                    <a:lnTo>
                      <a:pt x="51" y="287"/>
                    </a:lnTo>
                    <a:lnTo>
                      <a:pt x="37" y="283"/>
                    </a:lnTo>
                    <a:lnTo>
                      <a:pt x="30" y="277"/>
                    </a:lnTo>
                    <a:lnTo>
                      <a:pt x="20" y="279"/>
                    </a:lnTo>
                    <a:lnTo>
                      <a:pt x="16" y="277"/>
                    </a:lnTo>
                    <a:lnTo>
                      <a:pt x="10" y="271"/>
                    </a:lnTo>
                    <a:lnTo>
                      <a:pt x="10" y="268"/>
                    </a:lnTo>
                    <a:lnTo>
                      <a:pt x="16" y="266"/>
                    </a:lnTo>
                    <a:lnTo>
                      <a:pt x="17" y="256"/>
                    </a:lnTo>
                    <a:lnTo>
                      <a:pt x="16" y="251"/>
                    </a:lnTo>
                    <a:lnTo>
                      <a:pt x="19" y="245"/>
                    </a:lnTo>
                    <a:lnTo>
                      <a:pt x="22" y="246"/>
                    </a:lnTo>
                    <a:lnTo>
                      <a:pt x="28" y="262"/>
                    </a:lnTo>
                    <a:lnTo>
                      <a:pt x="35" y="263"/>
                    </a:lnTo>
                    <a:lnTo>
                      <a:pt x="43" y="262"/>
                    </a:lnTo>
                    <a:lnTo>
                      <a:pt x="54" y="262"/>
                    </a:lnTo>
                    <a:lnTo>
                      <a:pt x="52" y="260"/>
                    </a:lnTo>
                    <a:lnTo>
                      <a:pt x="42" y="255"/>
                    </a:lnTo>
                    <a:lnTo>
                      <a:pt x="37" y="246"/>
                    </a:lnTo>
                    <a:lnTo>
                      <a:pt x="38" y="239"/>
                    </a:lnTo>
                    <a:lnTo>
                      <a:pt x="47" y="231"/>
                    </a:lnTo>
                    <a:lnTo>
                      <a:pt x="44" y="226"/>
                    </a:lnTo>
                    <a:lnTo>
                      <a:pt x="38" y="220"/>
                    </a:lnTo>
                    <a:lnTo>
                      <a:pt x="38" y="214"/>
                    </a:lnTo>
                    <a:lnTo>
                      <a:pt x="32" y="206"/>
                    </a:lnTo>
                    <a:lnTo>
                      <a:pt x="33" y="195"/>
                    </a:lnTo>
                    <a:lnTo>
                      <a:pt x="43" y="186"/>
                    </a:lnTo>
                    <a:lnTo>
                      <a:pt x="41" y="182"/>
                    </a:lnTo>
                    <a:lnTo>
                      <a:pt x="25" y="186"/>
                    </a:lnTo>
                    <a:lnTo>
                      <a:pt x="0" y="186"/>
                    </a:lnTo>
                    <a:lnTo>
                      <a:pt x="0" y="181"/>
                    </a:lnTo>
                    <a:lnTo>
                      <a:pt x="3" y="160"/>
                    </a:lnTo>
                    <a:lnTo>
                      <a:pt x="8" y="150"/>
                    </a:lnTo>
                    <a:lnTo>
                      <a:pt x="14" y="149"/>
                    </a:lnTo>
                    <a:lnTo>
                      <a:pt x="20" y="138"/>
                    </a:lnTo>
                    <a:lnTo>
                      <a:pt x="27" y="132"/>
                    </a:lnTo>
                    <a:lnTo>
                      <a:pt x="35" y="122"/>
                    </a:lnTo>
                    <a:lnTo>
                      <a:pt x="48" y="123"/>
                    </a:lnTo>
                    <a:lnTo>
                      <a:pt x="63" y="118"/>
                    </a:lnTo>
                    <a:lnTo>
                      <a:pt x="68" y="123"/>
                    </a:lnTo>
                    <a:lnTo>
                      <a:pt x="80" y="127"/>
                    </a:lnTo>
                    <a:lnTo>
                      <a:pt x="91" y="126"/>
                    </a:lnTo>
                    <a:lnTo>
                      <a:pt x="87" y="112"/>
                    </a:lnTo>
                    <a:lnTo>
                      <a:pt x="96" y="113"/>
                    </a:lnTo>
                    <a:lnTo>
                      <a:pt x="102" y="117"/>
                    </a:lnTo>
                    <a:lnTo>
                      <a:pt x="101" y="122"/>
                    </a:lnTo>
                    <a:lnTo>
                      <a:pt x="108" y="123"/>
                    </a:lnTo>
                    <a:lnTo>
                      <a:pt x="122" y="121"/>
                    </a:lnTo>
                    <a:lnTo>
                      <a:pt x="149" y="121"/>
                    </a:lnTo>
                    <a:lnTo>
                      <a:pt x="161" y="120"/>
                    </a:lnTo>
                    <a:lnTo>
                      <a:pt x="160" y="113"/>
                    </a:lnTo>
                    <a:lnTo>
                      <a:pt x="151" y="111"/>
                    </a:lnTo>
                    <a:lnTo>
                      <a:pt x="150" y="107"/>
                    </a:lnTo>
                    <a:lnTo>
                      <a:pt x="160" y="104"/>
                    </a:lnTo>
                    <a:lnTo>
                      <a:pt x="204" y="100"/>
                    </a:lnTo>
                    <a:lnTo>
                      <a:pt x="204" y="96"/>
                    </a:lnTo>
                    <a:lnTo>
                      <a:pt x="196" y="94"/>
                    </a:lnTo>
                    <a:lnTo>
                      <a:pt x="189" y="96"/>
                    </a:lnTo>
                    <a:lnTo>
                      <a:pt x="176" y="94"/>
                    </a:lnTo>
                    <a:lnTo>
                      <a:pt x="173" y="90"/>
                    </a:lnTo>
                    <a:lnTo>
                      <a:pt x="170" y="89"/>
                    </a:lnTo>
                    <a:lnTo>
                      <a:pt x="167" y="83"/>
                    </a:lnTo>
                    <a:lnTo>
                      <a:pt x="161" y="79"/>
                    </a:lnTo>
                    <a:lnTo>
                      <a:pt x="164" y="73"/>
                    </a:lnTo>
                    <a:lnTo>
                      <a:pt x="170" y="62"/>
                    </a:lnTo>
                    <a:lnTo>
                      <a:pt x="171" y="66"/>
                    </a:lnTo>
                    <a:lnTo>
                      <a:pt x="180" y="66"/>
                    </a:lnTo>
                    <a:lnTo>
                      <a:pt x="193" y="69"/>
                    </a:lnTo>
                    <a:lnTo>
                      <a:pt x="231" y="68"/>
                    </a:lnTo>
                    <a:lnTo>
                      <a:pt x="242" y="72"/>
                    </a:lnTo>
                    <a:lnTo>
                      <a:pt x="248" y="75"/>
                    </a:lnTo>
                    <a:lnTo>
                      <a:pt x="253" y="74"/>
                    </a:lnTo>
                    <a:lnTo>
                      <a:pt x="274" y="77"/>
                    </a:lnTo>
                    <a:lnTo>
                      <a:pt x="288" y="70"/>
                    </a:lnTo>
                    <a:lnTo>
                      <a:pt x="295" y="57"/>
                    </a:lnTo>
                    <a:lnTo>
                      <a:pt x="307" y="51"/>
                    </a:lnTo>
                    <a:lnTo>
                      <a:pt x="318" y="41"/>
                    </a:lnTo>
                    <a:lnTo>
                      <a:pt x="332" y="36"/>
                    </a:lnTo>
                    <a:lnTo>
                      <a:pt x="343" y="26"/>
                    </a:lnTo>
                    <a:lnTo>
                      <a:pt x="355" y="19"/>
                    </a:lnTo>
                    <a:lnTo>
                      <a:pt x="381" y="9"/>
                    </a:lnTo>
                    <a:lnTo>
                      <a:pt x="398" y="7"/>
                    </a:lnTo>
                    <a:lnTo>
                      <a:pt x="414" y="5"/>
                    </a:lnTo>
                    <a:lnTo>
                      <a:pt x="436" y="8"/>
                    </a:lnTo>
                    <a:lnTo>
                      <a:pt x="473" y="8"/>
                    </a:lnTo>
                    <a:lnTo>
                      <a:pt x="485" y="2"/>
                    </a:lnTo>
                    <a:lnTo>
                      <a:pt x="493" y="0"/>
                    </a:lnTo>
                    <a:lnTo>
                      <a:pt x="499" y="3"/>
                    </a:lnTo>
                    <a:lnTo>
                      <a:pt x="499" y="10"/>
                    </a:lnTo>
                    <a:lnTo>
                      <a:pt x="506" y="21"/>
                    </a:lnTo>
                    <a:lnTo>
                      <a:pt x="520" y="29"/>
                    </a:lnTo>
                    <a:lnTo>
                      <a:pt x="533" y="35"/>
                    </a:lnTo>
                    <a:lnTo>
                      <a:pt x="546" y="26"/>
                    </a:lnTo>
                    <a:lnTo>
                      <a:pt x="553" y="37"/>
                    </a:lnTo>
                    <a:lnTo>
                      <a:pt x="560" y="58"/>
                    </a:lnTo>
                    <a:lnTo>
                      <a:pt x="587" y="61"/>
                    </a:lnTo>
                    <a:lnTo>
                      <a:pt x="623" y="80"/>
                    </a:lnTo>
                    <a:lnTo>
                      <a:pt x="629" y="77"/>
                    </a:lnTo>
                    <a:lnTo>
                      <a:pt x="635" y="74"/>
                    </a:lnTo>
                    <a:lnTo>
                      <a:pt x="656" y="84"/>
                    </a:lnTo>
                    <a:lnTo>
                      <a:pt x="677" y="83"/>
                    </a:lnTo>
                    <a:lnTo>
                      <a:pt x="693" y="77"/>
                    </a:lnTo>
                    <a:lnTo>
                      <a:pt x="724" y="72"/>
                    </a:lnTo>
                    <a:lnTo>
                      <a:pt x="758" y="80"/>
                    </a:lnTo>
                    <a:lnTo>
                      <a:pt x="779" y="79"/>
                    </a:lnTo>
                    <a:lnTo>
                      <a:pt x="820" y="51"/>
                    </a:lnTo>
                    <a:lnTo>
                      <a:pt x="838" y="40"/>
                    </a:lnTo>
                    <a:lnTo>
                      <a:pt x="840" y="35"/>
                    </a:lnTo>
                    <a:lnTo>
                      <a:pt x="847" y="41"/>
                    </a:lnTo>
                    <a:lnTo>
                      <a:pt x="855" y="41"/>
                    </a:lnTo>
                    <a:lnTo>
                      <a:pt x="868" y="37"/>
                    </a:lnTo>
                    <a:lnTo>
                      <a:pt x="887" y="43"/>
                    </a:lnTo>
                    <a:lnTo>
                      <a:pt x="893" y="43"/>
                    </a:lnTo>
                    <a:lnTo>
                      <a:pt x="898" y="36"/>
                    </a:lnTo>
                    <a:lnTo>
                      <a:pt x="903" y="32"/>
                    </a:lnTo>
                    <a:lnTo>
                      <a:pt x="911" y="35"/>
                    </a:lnTo>
                    <a:lnTo>
                      <a:pt x="919" y="42"/>
                    </a:lnTo>
                    <a:lnTo>
                      <a:pt x="930" y="58"/>
                    </a:lnTo>
                    <a:lnTo>
                      <a:pt x="935" y="59"/>
                    </a:lnTo>
                    <a:lnTo>
                      <a:pt x="944" y="69"/>
                    </a:lnTo>
                    <a:lnTo>
                      <a:pt x="951" y="75"/>
                    </a:lnTo>
                    <a:lnTo>
                      <a:pt x="958" y="89"/>
                    </a:lnTo>
                    <a:lnTo>
                      <a:pt x="960" y="109"/>
                    </a:lnTo>
                    <a:lnTo>
                      <a:pt x="963" y="123"/>
                    </a:lnTo>
                    <a:lnTo>
                      <a:pt x="971" y="133"/>
                    </a:lnTo>
                    <a:lnTo>
                      <a:pt x="982" y="137"/>
                    </a:lnTo>
                    <a:lnTo>
                      <a:pt x="990" y="143"/>
                    </a:lnTo>
                    <a:lnTo>
                      <a:pt x="1000" y="153"/>
                    </a:lnTo>
                    <a:lnTo>
                      <a:pt x="1008" y="156"/>
                    </a:lnTo>
                    <a:lnTo>
                      <a:pt x="1012" y="161"/>
                    </a:lnTo>
                    <a:lnTo>
                      <a:pt x="1003" y="179"/>
                    </a:lnTo>
                    <a:lnTo>
                      <a:pt x="1001" y="186"/>
                    </a:lnTo>
                    <a:lnTo>
                      <a:pt x="987" y="195"/>
                    </a:lnTo>
                    <a:lnTo>
                      <a:pt x="988" y="202"/>
                    </a:lnTo>
                    <a:lnTo>
                      <a:pt x="995" y="219"/>
                    </a:lnTo>
                    <a:lnTo>
                      <a:pt x="997" y="246"/>
                    </a:lnTo>
                    <a:lnTo>
                      <a:pt x="997" y="263"/>
                    </a:lnTo>
                    <a:lnTo>
                      <a:pt x="999" y="279"/>
                    </a:lnTo>
                    <a:lnTo>
                      <a:pt x="995" y="300"/>
                    </a:lnTo>
                    <a:lnTo>
                      <a:pt x="1009" y="308"/>
                    </a:lnTo>
                    <a:lnTo>
                      <a:pt x="1021" y="325"/>
                    </a:lnTo>
                    <a:lnTo>
                      <a:pt x="1022" y="341"/>
                    </a:lnTo>
                    <a:lnTo>
                      <a:pt x="1015" y="348"/>
                    </a:lnTo>
                    <a:lnTo>
                      <a:pt x="1000" y="347"/>
                    </a:lnTo>
                    <a:lnTo>
                      <a:pt x="990" y="336"/>
                    </a:lnTo>
                    <a:lnTo>
                      <a:pt x="973" y="337"/>
                    </a:lnTo>
                    <a:lnTo>
                      <a:pt x="942" y="336"/>
                    </a:lnTo>
                    <a:lnTo>
                      <a:pt x="922" y="327"/>
                    </a:lnTo>
                    <a:lnTo>
                      <a:pt x="897" y="348"/>
                    </a:lnTo>
                    <a:lnTo>
                      <a:pt x="888" y="349"/>
                    </a:lnTo>
                    <a:lnTo>
                      <a:pt x="887" y="347"/>
                    </a:lnTo>
                    <a:lnTo>
                      <a:pt x="887" y="342"/>
                    </a:lnTo>
                    <a:lnTo>
                      <a:pt x="883" y="339"/>
                    </a:lnTo>
                    <a:lnTo>
                      <a:pt x="881" y="337"/>
                    </a:lnTo>
                    <a:lnTo>
                      <a:pt x="872" y="344"/>
                    </a:lnTo>
                    <a:lnTo>
                      <a:pt x="855" y="352"/>
                    </a:lnTo>
                    <a:lnTo>
                      <a:pt x="820" y="354"/>
                    </a:lnTo>
                    <a:lnTo>
                      <a:pt x="810" y="351"/>
                    </a:lnTo>
                    <a:lnTo>
                      <a:pt x="801" y="351"/>
                    </a:lnTo>
                    <a:lnTo>
                      <a:pt x="785" y="355"/>
                    </a:lnTo>
                    <a:lnTo>
                      <a:pt x="775" y="364"/>
                    </a:lnTo>
                    <a:lnTo>
                      <a:pt x="767" y="368"/>
                    </a:lnTo>
                    <a:lnTo>
                      <a:pt x="754" y="371"/>
                    </a:lnTo>
                    <a:lnTo>
                      <a:pt x="750" y="375"/>
                    </a:lnTo>
                    <a:lnTo>
                      <a:pt x="716" y="381"/>
                    </a:lnTo>
                    <a:lnTo>
                      <a:pt x="689" y="378"/>
                    </a:lnTo>
                    <a:lnTo>
                      <a:pt x="678" y="366"/>
                    </a:lnTo>
                    <a:lnTo>
                      <a:pt x="671" y="365"/>
                    </a:lnTo>
                    <a:lnTo>
                      <a:pt x="657" y="366"/>
                    </a:lnTo>
                    <a:lnTo>
                      <a:pt x="648" y="373"/>
                    </a:lnTo>
                    <a:lnTo>
                      <a:pt x="634" y="378"/>
                    </a:lnTo>
                    <a:lnTo>
                      <a:pt x="626" y="380"/>
                    </a:lnTo>
                    <a:lnTo>
                      <a:pt x="622" y="384"/>
                    </a:lnTo>
                    <a:lnTo>
                      <a:pt x="607" y="381"/>
                    </a:lnTo>
                    <a:lnTo>
                      <a:pt x="598" y="384"/>
                    </a:lnTo>
                    <a:lnTo>
                      <a:pt x="597" y="381"/>
                    </a:lnTo>
                    <a:lnTo>
                      <a:pt x="597" y="379"/>
                    </a:lnTo>
                    <a:lnTo>
                      <a:pt x="597" y="378"/>
                    </a:lnTo>
                    <a:lnTo>
                      <a:pt x="597" y="378"/>
                    </a:lnTo>
                    <a:lnTo>
                      <a:pt x="592" y="374"/>
                    </a:lnTo>
                    <a:lnTo>
                      <a:pt x="583" y="373"/>
                    </a:lnTo>
                    <a:lnTo>
                      <a:pt x="578" y="370"/>
                    </a:lnTo>
                    <a:lnTo>
                      <a:pt x="573" y="381"/>
                    </a:lnTo>
                    <a:lnTo>
                      <a:pt x="571" y="382"/>
                    </a:lnTo>
                    <a:lnTo>
                      <a:pt x="571" y="387"/>
                    </a:lnTo>
                    <a:lnTo>
                      <a:pt x="569" y="396"/>
                    </a:lnTo>
                    <a:lnTo>
                      <a:pt x="579" y="408"/>
                    </a:lnTo>
                    <a:lnTo>
                      <a:pt x="579" y="411"/>
                    </a:lnTo>
                    <a:lnTo>
                      <a:pt x="576" y="412"/>
                    </a:lnTo>
                    <a:lnTo>
                      <a:pt x="569" y="412"/>
                    </a:lnTo>
                    <a:lnTo>
                      <a:pt x="560" y="414"/>
                    </a:lnTo>
                    <a:lnTo>
                      <a:pt x="560" y="418"/>
                    </a:lnTo>
                    <a:lnTo>
                      <a:pt x="560" y="427"/>
                    </a:lnTo>
                    <a:lnTo>
                      <a:pt x="554" y="432"/>
                    </a:lnTo>
                    <a:lnTo>
                      <a:pt x="551" y="433"/>
                    </a:lnTo>
                    <a:lnTo>
                      <a:pt x="548" y="439"/>
                    </a:lnTo>
                    <a:lnTo>
                      <a:pt x="542" y="435"/>
                    </a:lnTo>
                    <a:lnTo>
                      <a:pt x="540" y="432"/>
                    </a:lnTo>
                    <a:lnTo>
                      <a:pt x="536" y="432"/>
                    </a:lnTo>
                    <a:lnTo>
                      <a:pt x="538" y="424"/>
                    </a:lnTo>
                    <a:close/>
                  </a:path>
                </a:pathLst>
              </a:custGeom>
              <a:solidFill>
                <a:srgbClr val="8C510A"/>
              </a:solidFill>
              <a:ln w="0" cap="flat" cmpd="sng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21F43"/>
                  </a:solidFill>
                  <a:effectLst/>
                  <a:uLnTx/>
                  <a:uFillTx/>
                  <a:latin typeface="Trebuchet MS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94" name="Freeform 161">
                <a:extLst>
                  <a:ext uri="{FF2B5EF4-FFF2-40B4-BE49-F238E27FC236}">
                    <a16:creationId xmlns:a16="http://schemas.microsoft.com/office/drawing/2014/main" id="{5C9C08EC-01FA-E3A1-9249-708228B0ECAD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2802" y="1980"/>
                <a:ext cx="33" cy="28"/>
              </a:xfrm>
              <a:custGeom>
                <a:avLst/>
                <a:gdLst/>
                <a:ahLst/>
                <a:cxnLst>
                  <a:cxn ang="0">
                    <a:pos x="108" y="8"/>
                  </a:cxn>
                  <a:cxn ang="0">
                    <a:pos x="100" y="6"/>
                  </a:cxn>
                  <a:cxn ang="0">
                    <a:pos x="77" y="10"/>
                  </a:cxn>
                  <a:cxn ang="0">
                    <a:pos x="59" y="0"/>
                  </a:cxn>
                  <a:cxn ang="0">
                    <a:pos x="39" y="8"/>
                  </a:cxn>
                  <a:cxn ang="0">
                    <a:pos x="25" y="10"/>
                  </a:cxn>
                  <a:cxn ang="0">
                    <a:pos x="16" y="18"/>
                  </a:cxn>
                  <a:cxn ang="0">
                    <a:pos x="19" y="24"/>
                  </a:cxn>
                  <a:cxn ang="0">
                    <a:pos x="28" y="31"/>
                  </a:cxn>
                  <a:cxn ang="0">
                    <a:pos x="27" y="42"/>
                  </a:cxn>
                  <a:cxn ang="0">
                    <a:pos x="16" y="51"/>
                  </a:cxn>
                  <a:cxn ang="0">
                    <a:pos x="14" y="67"/>
                  </a:cxn>
                  <a:cxn ang="0">
                    <a:pos x="10" y="81"/>
                  </a:cxn>
                  <a:cxn ang="0">
                    <a:pos x="0" y="96"/>
                  </a:cxn>
                  <a:cxn ang="0">
                    <a:pos x="3" y="100"/>
                  </a:cxn>
                  <a:cxn ang="0">
                    <a:pos x="10" y="104"/>
                  </a:cxn>
                  <a:cxn ang="0">
                    <a:pos x="43" y="100"/>
                  </a:cxn>
                  <a:cxn ang="0">
                    <a:pos x="36" y="107"/>
                  </a:cxn>
                  <a:cxn ang="0">
                    <a:pos x="21" y="113"/>
                  </a:cxn>
                  <a:cxn ang="0">
                    <a:pos x="10" y="120"/>
                  </a:cxn>
                  <a:cxn ang="0">
                    <a:pos x="9" y="127"/>
                  </a:cxn>
                  <a:cxn ang="0">
                    <a:pos x="9" y="140"/>
                  </a:cxn>
                  <a:cxn ang="0">
                    <a:pos x="17" y="137"/>
                  </a:cxn>
                  <a:cxn ang="0">
                    <a:pos x="23" y="127"/>
                  </a:cxn>
                  <a:cxn ang="0">
                    <a:pos x="33" y="118"/>
                  </a:cxn>
                  <a:cxn ang="0">
                    <a:pos x="58" y="101"/>
                  </a:cxn>
                  <a:cxn ang="0">
                    <a:pos x="76" y="86"/>
                  </a:cxn>
                  <a:cxn ang="0">
                    <a:pos x="85" y="75"/>
                  </a:cxn>
                  <a:cxn ang="0">
                    <a:pos x="97" y="75"/>
                  </a:cxn>
                  <a:cxn ang="0">
                    <a:pos x="108" y="73"/>
                  </a:cxn>
                  <a:cxn ang="0">
                    <a:pos x="124" y="73"/>
                  </a:cxn>
                  <a:cxn ang="0">
                    <a:pos x="138" y="74"/>
                  </a:cxn>
                  <a:cxn ang="0">
                    <a:pos x="145" y="78"/>
                  </a:cxn>
                  <a:cxn ang="0">
                    <a:pos x="160" y="73"/>
                  </a:cxn>
                  <a:cxn ang="0">
                    <a:pos x="166" y="64"/>
                  </a:cxn>
                  <a:cxn ang="0">
                    <a:pos x="166" y="56"/>
                  </a:cxn>
                  <a:cxn ang="0">
                    <a:pos x="156" y="54"/>
                  </a:cxn>
                  <a:cxn ang="0">
                    <a:pos x="139" y="48"/>
                  </a:cxn>
                  <a:cxn ang="0">
                    <a:pos x="125" y="42"/>
                  </a:cxn>
                  <a:cxn ang="0">
                    <a:pos x="117" y="36"/>
                  </a:cxn>
                  <a:cxn ang="0">
                    <a:pos x="109" y="27"/>
                  </a:cxn>
                  <a:cxn ang="0">
                    <a:pos x="107" y="16"/>
                  </a:cxn>
                  <a:cxn ang="0">
                    <a:pos x="108" y="8"/>
                  </a:cxn>
                </a:cxnLst>
                <a:rect l="0" t="0" r="r" b="b"/>
                <a:pathLst>
                  <a:path w="166" h="140">
                    <a:moveTo>
                      <a:pt x="108" y="8"/>
                    </a:moveTo>
                    <a:lnTo>
                      <a:pt x="100" y="6"/>
                    </a:lnTo>
                    <a:lnTo>
                      <a:pt x="77" y="10"/>
                    </a:lnTo>
                    <a:lnTo>
                      <a:pt x="59" y="0"/>
                    </a:lnTo>
                    <a:lnTo>
                      <a:pt x="39" y="8"/>
                    </a:lnTo>
                    <a:lnTo>
                      <a:pt x="25" y="10"/>
                    </a:lnTo>
                    <a:lnTo>
                      <a:pt x="16" y="18"/>
                    </a:lnTo>
                    <a:lnTo>
                      <a:pt x="19" y="24"/>
                    </a:lnTo>
                    <a:lnTo>
                      <a:pt x="28" y="31"/>
                    </a:lnTo>
                    <a:lnTo>
                      <a:pt x="27" y="42"/>
                    </a:lnTo>
                    <a:lnTo>
                      <a:pt x="16" y="51"/>
                    </a:lnTo>
                    <a:lnTo>
                      <a:pt x="14" y="67"/>
                    </a:lnTo>
                    <a:lnTo>
                      <a:pt x="10" y="81"/>
                    </a:lnTo>
                    <a:lnTo>
                      <a:pt x="0" y="96"/>
                    </a:lnTo>
                    <a:lnTo>
                      <a:pt x="3" y="100"/>
                    </a:lnTo>
                    <a:lnTo>
                      <a:pt x="10" y="104"/>
                    </a:lnTo>
                    <a:lnTo>
                      <a:pt x="43" y="100"/>
                    </a:lnTo>
                    <a:lnTo>
                      <a:pt x="36" y="107"/>
                    </a:lnTo>
                    <a:lnTo>
                      <a:pt x="21" y="113"/>
                    </a:lnTo>
                    <a:lnTo>
                      <a:pt x="10" y="120"/>
                    </a:lnTo>
                    <a:lnTo>
                      <a:pt x="9" y="127"/>
                    </a:lnTo>
                    <a:lnTo>
                      <a:pt x="9" y="140"/>
                    </a:lnTo>
                    <a:lnTo>
                      <a:pt x="17" y="137"/>
                    </a:lnTo>
                    <a:lnTo>
                      <a:pt x="23" y="127"/>
                    </a:lnTo>
                    <a:lnTo>
                      <a:pt x="33" y="118"/>
                    </a:lnTo>
                    <a:lnTo>
                      <a:pt x="58" y="101"/>
                    </a:lnTo>
                    <a:lnTo>
                      <a:pt x="76" y="86"/>
                    </a:lnTo>
                    <a:lnTo>
                      <a:pt x="85" y="75"/>
                    </a:lnTo>
                    <a:lnTo>
                      <a:pt x="97" y="75"/>
                    </a:lnTo>
                    <a:lnTo>
                      <a:pt x="108" y="73"/>
                    </a:lnTo>
                    <a:lnTo>
                      <a:pt x="124" y="73"/>
                    </a:lnTo>
                    <a:lnTo>
                      <a:pt x="138" y="74"/>
                    </a:lnTo>
                    <a:lnTo>
                      <a:pt x="145" y="78"/>
                    </a:lnTo>
                    <a:lnTo>
                      <a:pt x="160" y="73"/>
                    </a:lnTo>
                    <a:lnTo>
                      <a:pt x="166" y="64"/>
                    </a:lnTo>
                    <a:lnTo>
                      <a:pt x="166" y="56"/>
                    </a:lnTo>
                    <a:lnTo>
                      <a:pt x="156" y="54"/>
                    </a:lnTo>
                    <a:lnTo>
                      <a:pt x="139" y="48"/>
                    </a:lnTo>
                    <a:lnTo>
                      <a:pt x="125" y="42"/>
                    </a:lnTo>
                    <a:lnTo>
                      <a:pt x="117" y="36"/>
                    </a:lnTo>
                    <a:lnTo>
                      <a:pt x="109" y="27"/>
                    </a:lnTo>
                    <a:lnTo>
                      <a:pt x="107" y="16"/>
                    </a:lnTo>
                    <a:lnTo>
                      <a:pt x="108" y="8"/>
                    </a:lnTo>
                    <a:close/>
                  </a:path>
                </a:pathLst>
              </a:custGeom>
              <a:solidFill>
                <a:srgbClr val="8C510A"/>
              </a:solidFill>
              <a:ln w="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21F43"/>
                  </a:solidFill>
                  <a:effectLst/>
                  <a:uLnTx/>
                  <a:uFillTx/>
                  <a:latin typeface="Trebuchet MS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140" name="Freeform 175">
              <a:extLst>
                <a:ext uri="{FF2B5EF4-FFF2-40B4-BE49-F238E27FC236}">
                  <a16:creationId xmlns:a16="http://schemas.microsoft.com/office/drawing/2014/main" id="{2EE62157-A51B-475D-ACD3-8BC4EDAB3874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5868058" y="4479075"/>
              <a:ext cx="619403" cy="340052"/>
            </a:xfrm>
            <a:custGeom>
              <a:avLst/>
              <a:gdLst/>
              <a:ahLst/>
              <a:cxnLst>
                <a:cxn ang="0">
                  <a:pos x="234" y="27"/>
                </a:cxn>
                <a:cxn ang="0">
                  <a:pos x="213" y="43"/>
                </a:cxn>
                <a:cxn ang="0">
                  <a:pos x="188" y="62"/>
                </a:cxn>
                <a:cxn ang="0">
                  <a:pos x="184" y="90"/>
                </a:cxn>
                <a:cxn ang="0">
                  <a:pos x="191" y="113"/>
                </a:cxn>
                <a:cxn ang="0">
                  <a:pos x="179" y="110"/>
                </a:cxn>
                <a:cxn ang="0">
                  <a:pos x="153" y="106"/>
                </a:cxn>
                <a:cxn ang="0">
                  <a:pos x="116" y="114"/>
                </a:cxn>
                <a:cxn ang="0">
                  <a:pos x="83" y="127"/>
                </a:cxn>
                <a:cxn ang="0">
                  <a:pos x="59" y="118"/>
                </a:cxn>
                <a:cxn ang="0">
                  <a:pos x="49" y="132"/>
                </a:cxn>
                <a:cxn ang="0">
                  <a:pos x="34" y="129"/>
                </a:cxn>
                <a:cxn ang="0">
                  <a:pos x="19" y="119"/>
                </a:cxn>
                <a:cxn ang="0">
                  <a:pos x="0" y="123"/>
                </a:cxn>
                <a:cxn ang="0">
                  <a:pos x="16" y="137"/>
                </a:cxn>
                <a:cxn ang="0">
                  <a:pos x="17" y="155"/>
                </a:cxn>
                <a:cxn ang="0">
                  <a:pos x="17" y="167"/>
                </a:cxn>
                <a:cxn ang="0">
                  <a:pos x="36" y="172"/>
                </a:cxn>
                <a:cxn ang="0">
                  <a:pos x="51" y="173"/>
                </a:cxn>
                <a:cxn ang="0">
                  <a:pos x="68" y="177"/>
                </a:cxn>
                <a:cxn ang="0">
                  <a:pos x="104" y="165"/>
                </a:cxn>
                <a:cxn ang="0">
                  <a:pos x="132" y="161"/>
                </a:cxn>
                <a:cxn ang="0">
                  <a:pos x="143" y="156"/>
                </a:cxn>
                <a:cxn ang="0">
                  <a:pos x="146" y="164"/>
                </a:cxn>
                <a:cxn ang="0">
                  <a:pos x="152" y="178"/>
                </a:cxn>
                <a:cxn ang="0">
                  <a:pos x="168" y="187"/>
                </a:cxn>
                <a:cxn ang="0">
                  <a:pos x="208" y="198"/>
                </a:cxn>
                <a:cxn ang="0">
                  <a:pos x="231" y="203"/>
                </a:cxn>
                <a:cxn ang="0">
                  <a:pos x="275" y="205"/>
                </a:cxn>
                <a:cxn ang="0">
                  <a:pos x="292" y="189"/>
                </a:cxn>
                <a:cxn ang="0">
                  <a:pos x="325" y="191"/>
                </a:cxn>
                <a:cxn ang="0">
                  <a:pos x="334" y="182"/>
                </a:cxn>
                <a:cxn ang="0">
                  <a:pos x="353" y="176"/>
                </a:cxn>
                <a:cxn ang="0">
                  <a:pos x="372" y="161"/>
                </a:cxn>
                <a:cxn ang="0">
                  <a:pos x="382" y="148"/>
                </a:cxn>
                <a:cxn ang="0">
                  <a:pos x="390" y="119"/>
                </a:cxn>
                <a:cxn ang="0">
                  <a:pos x="388" y="103"/>
                </a:cxn>
                <a:cxn ang="0">
                  <a:pos x="420" y="95"/>
                </a:cxn>
                <a:cxn ang="0">
                  <a:pos x="412" y="62"/>
                </a:cxn>
                <a:cxn ang="0">
                  <a:pos x="406" y="26"/>
                </a:cxn>
                <a:cxn ang="0">
                  <a:pos x="362" y="19"/>
                </a:cxn>
                <a:cxn ang="0">
                  <a:pos x="340" y="1"/>
                </a:cxn>
                <a:cxn ang="0">
                  <a:pos x="301" y="10"/>
                </a:cxn>
                <a:cxn ang="0">
                  <a:pos x="287" y="27"/>
                </a:cxn>
                <a:cxn ang="0">
                  <a:pos x="267" y="32"/>
                </a:cxn>
                <a:cxn ang="0">
                  <a:pos x="249" y="25"/>
                </a:cxn>
              </a:cxnLst>
              <a:rect l="0" t="0" r="r" b="b"/>
              <a:pathLst>
                <a:path w="420" h="205">
                  <a:moveTo>
                    <a:pt x="235" y="20"/>
                  </a:moveTo>
                  <a:lnTo>
                    <a:pt x="234" y="27"/>
                  </a:lnTo>
                  <a:lnTo>
                    <a:pt x="217" y="35"/>
                  </a:lnTo>
                  <a:lnTo>
                    <a:pt x="213" y="43"/>
                  </a:lnTo>
                  <a:lnTo>
                    <a:pt x="210" y="53"/>
                  </a:lnTo>
                  <a:lnTo>
                    <a:pt x="188" y="62"/>
                  </a:lnTo>
                  <a:lnTo>
                    <a:pt x="183" y="74"/>
                  </a:lnTo>
                  <a:lnTo>
                    <a:pt x="184" y="90"/>
                  </a:lnTo>
                  <a:lnTo>
                    <a:pt x="191" y="106"/>
                  </a:lnTo>
                  <a:lnTo>
                    <a:pt x="191" y="113"/>
                  </a:lnTo>
                  <a:lnTo>
                    <a:pt x="184" y="117"/>
                  </a:lnTo>
                  <a:lnTo>
                    <a:pt x="179" y="110"/>
                  </a:lnTo>
                  <a:lnTo>
                    <a:pt x="164" y="110"/>
                  </a:lnTo>
                  <a:lnTo>
                    <a:pt x="153" y="106"/>
                  </a:lnTo>
                  <a:lnTo>
                    <a:pt x="149" y="111"/>
                  </a:lnTo>
                  <a:lnTo>
                    <a:pt x="116" y="114"/>
                  </a:lnTo>
                  <a:lnTo>
                    <a:pt x="97" y="127"/>
                  </a:lnTo>
                  <a:lnTo>
                    <a:pt x="83" y="127"/>
                  </a:lnTo>
                  <a:lnTo>
                    <a:pt x="70" y="119"/>
                  </a:lnTo>
                  <a:lnTo>
                    <a:pt x="59" y="118"/>
                  </a:lnTo>
                  <a:lnTo>
                    <a:pt x="51" y="124"/>
                  </a:lnTo>
                  <a:lnTo>
                    <a:pt x="49" y="132"/>
                  </a:lnTo>
                  <a:lnTo>
                    <a:pt x="44" y="134"/>
                  </a:lnTo>
                  <a:lnTo>
                    <a:pt x="34" y="129"/>
                  </a:lnTo>
                  <a:lnTo>
                    <a:pt x="28" y="121"/>
                  </a:lnTo>
                  <a:lnTo>
                    <a:pt x="19" y="119"/>
                  </a:lnTo>
                  <a:lnTo>
                    <a:pt x="11" y="119"/>
                  </a:lnTo>
                  <a:lnTo>
                    <a:pt x="0" y="123"/>
                  </a:lnTo>
                  <a:lnTo>
                    <a:pt x="7" y="132"/>
                  </a:lnTo>
                  <a:lnTo>
                    <a:pt x="16" y="137"/>
                  </a:lnTo>
                  <a:lnTo>
                    <a:pt x="17" y="144"/>
                  </a:lnTo>
                  <a:lnTo>
                    <a:pt x="17" y="155"/>
                  </a:lnTo>
                  <a:lnTo>
                    <a:pt x="11" y="162"/>
                  </a:lnTo>
                  <a:lnTo>
                    <a:pt x="17" y="167"/>
                  </a:lnTo>
                  <a:lnTo>
                    <a:pt x="27" y="171"/>
                  </a:lnTo>
                  <a:lnTo>
                    <a:pt x="36" y="172"/>
                  </a:lnTo>
                  <a:lnTo>
                    <a:pt x="44" y="168"/>
                  </a:lnTo>
                  <a:lnTo>
                    <a:pt x="51" y="173"/>
                  </a:lnTo>
                  <a:lnTo>
                    <a:pt x="65" y="178"/>
                  </a:lnTo>
                  <a:lnTo>
                    <a:pt x="68" y="177"/>
                  </a:lnTo>
                  <a:lnTo>
                    <a:pt x="84" y="172"/>
                  </a:lnTo>
                  <a:lnTo>
                    <a:pt x="104" y="165"/>
                  </a:lnTo>
                  <a:lnTo>
                    <a:pt x="122" y="164"/>
                  </a:lnTo>
                  <a:lnTo>
                    <a:pt x="132" y="161"/>
                  </a:lnTo>
                  <a:lnTo>
                    <a:pt x="137" y="157"/>
                  </a:lnTo>
                  <a:lnTo>
                    <a:pt x="143" y="156"/>
                  </a:lnTo>
                  <a:lnTo>
                    <a:pt x="146" y="159"/>
                  </a:lnTo>
                  <a:lnTo>
                    <a:pt x="146" y="164"/>
                  </a:lnTo>
                  <a:lnTo>
                    <a:pt x="148" y="171"/>
                  </a:lnTo>
                  <a:lnTo>
                    <a:pt x="152" y="178"/>
                  </a:lnTo>
                  <a:lnTo>
                    <a:pt x="163" y="187"/>
                  </a:lnTo>
                  <a:lnTo>
                    <a:pt x="168" y="187"/>
                  </a:lnTo>
                  <a:lnTo>
                    <a:pt x="178" y="193"/>
                  </a:lnTo>
                  <a:lnTo>
                    <a:pt x="208" y="198"/>
                  </a:lnTo>
                  <a:lnTo>
                    <a:pt x="222" y="203"/>
                  </a:lnTo>
                  <a:lnTo>
                    <a:pt x="231" y="203"/>
                  </a:lnTo>
                  <a:lnTo>
                    <a:pt x="247" y="203"/>
                  </a:lnTo>
                  <a:lnTo>
                    <a:pt x="275" y="205"/>
                  </a:lnTo>
                  <a:lnTo>
                    <a:pt x="283" y="200"/>
                  </a:lnTo>
                  <a:lnTo>
                    <a:pt x="292" y="189"/>
                  </a:lnTo>
                  <a:lnTo>
                    <a:pt x="305" y="187"/>
                  </a:lnTo>
                  <a:lnTo>
                    <a:pt x="325" y="191"/>
                  </a:lnTo>
                  <a:lnTo>
                    <a:pt x="330" y="182"/>
                  </a:lnTo>
                  <a:lnTo>
                    <a:pt x="334" y="182"/>
                  </a:lnTo>
                  <a:lnTo>
                    <a:pt x="351" y="184"/>
                  </a:lnTo>
                  <a:lnTo>
                    <a:pt x="353" y="176"/>
                  </a:lnTo>
                  <a:lnTo>
                    <a:pt x="362" y="172"/>
                  </a:lnTo>
                  <a:lnTo>
                    <a:pt x="372" y="161"/>
                  </a:lnTo>
                  <a:lnTo>
                    <a:pt x="383" y="159"/>
                  </a:lnTo>
                  <a:lnTo>
                    <a:pt x="382" y="148"/>
                  </a:lnTo>
                  <a:lnTo>
                    <a:pt x="382" y="138"/>
                  </a:lnTo>
                  <a:lnTo>
                    <a:pt x="390" y="119"/>
                  </a:lnTo>
                  <a:lnTo>
                    <a:pt x="384" y="111"/>
                  </a:lnTo>
                  <a:lnTo>
                    <a:pt x="388" y="103"/>
                  </a:lnTo>
                  <a:lnTo>
                    <a:pt x="415" y="103"/>
                  </a:lnTo>
                  <a:lnTo>
                    <a:pt x="420" y="95"/>
                  </a:lnTo>
                  <a:lnTo>
                    <a:pt x="420" y="75"/>
                  </a:lnTo>
                  <a:lnTo>
                    <a:pt x="412" y="62"/>
                  </a:lnTo>
                  <a:lnTo>
                    <a:pt x="406" y="40"/>
                  </a:lnTo>
                  <a:lnTo>
                    <a:pt x="406" y="26"/>
                  </a:lnTo>
                  <a:lnTo>
                    <a:pt x="398" y="15"/>
                  </a:lnTo>
                  <a:lnTo>
                    <a:pt x="362" y="19"/>
                  </a:lnTo>
                  <a:lnTo>
                    <a:pt x="348" y="6"/>
                  </a:lnTo>
                  <a:lnTo>
                    <a:pt x="340" y="1"/>
                  </a:lnTo>
                  <a:lnTo>
                    <a:pt x="307" y="0"/>
                  </a:lnTo>
                  <a:lnTo>
                    <a:pt x="301" y="10"/>
                  </a:lnTo>
                  <a:lnTo>
                    <a:pt x="297" y="19"/>
                  </a:lnTo>
                  <a:lnTo>
                    <a:pt x="287" y="27"/>
                  </a:lnTo>
                  <a:lnTo>
                    <a:pt x="278" y="31"/>
                  </a:lnTo>
                  <a:lnTo>
                    <a:pt x="267" y="32"/>
                  </a:lnTo>
                  <a:lnTo>
                    <a:pt x="256" y="31"/>
                  </a:lnTo>
                  <a:lnTo>
                    <a:pt x="249" y="25"/>
                  </a:lnTo>
                  <a:lnTo>
                    <a:pt x="235" y="20"/>
                  </a:lnTo>
                  <a:close/>
                </a:path>
              </a:pathLst>
            </a:custGeom>
            <a:solidFill>
              <a:srgbClr val="D1DBDD"/>
            </a:solidFill>
            <a:ln w="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21F43"/>
                </a:solidFill>
                <a:effectLst/>
                <a:uLnTx/>
                <a:uFillTx/>
                <a:latin typeface="Trebuchet MS" charset="0"/>
                <a:ea typeface="ＭＳ Ｐゴシック" charset="0"/>
                <a:cs typeface="+mn-cs"/>
              </a:endParaRPr>
            </a:p>
          </p:txBody>
        </p:sp>
        <p:sp>
          <p:nvSpPr>
            <p:cNvPr id="141" name="Freeform 176">
              <a:extLst>
                <a:ext uri="{FF2B5EF4-FFF2-40B4-BE49-F238E27FC236}">
                  <a16:creationId xmlns:a16="http://schemas.microsoft.com/office/drawing/2014/main" id="{6A046B13-0FD8-5F03-D3E9-8723150BBFBA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5219160" y="5308463"/>
              <a:ext cx="36872" cy="24884"/>
            </a:xfrm>
            <a:custGeom>
              <a:avLst/>
              <a:gdLst/>
              <a:ahLst/>
              <a:cxnLst>
                <a:cxn ang="0">
                  <a:pos x="18" y="7"/>
                </a:cxn>
                <a:cxn ang="0">
                  <a:pos x="21" y="11"/>
                </a:cxn>
                <a:cxn ang="0">
                  <a:pos x="16" y="13"/>
                </a:cxn>
                <a:cxn ang="0">
                  <a:pos x="10" y="12"/>
                </a:cxn>
                <a:cxn ang="0">
                  <a:pos x="6" y="7"/>
                </a:cxn>
                <a:cxn ang="0">
                  <a:pos x="0" y="0"/>
                </a:cxn>
                <a:cxn ang="0">
                  <a:pos x="13" y="1"/>
                </a:cxn>
                <a:cxn ang="0">
                  <a:pos x="18" y="7"/>
                </a:cxn>
              </a:cxnLst>
              <a:rect l="0" t="0" r="r" b="b"/>
              <a:pathLst>
                <a:path w="21" h="13">
                  <a:moveTo>
                    <a:pt x="18" y="7"/>
                  </a:moveTo>
                  <a:lnTo>
                    <a:pt x="21" y="11"/>
                  </a:lnTo>
                  <a:lnTo>
                    <a:pt x="16" y="13"/>
                  </a:lnTo>
                  <a:lnTo>
                    <a:pt x="10" y="12"/>
                  </a:lnTo>
                  <a:lnTo>
                    <a:pt x="6" y="7"/>
                  </a:lnTo>
                  <a:lnTo>
                    <a:pt x="0" y="0"/>
                  </a:lnTo>
                  <a:lnTo>
                    <a:pt x="13" y="1"/>
                  </a:lnTo>
                  <a:lnTo>
                    <a:pt x="18" y="7"/>
                  </a:lnTo>
                  <a:close/>
                </a:path>
              </a:pathLst>
            </a:custGeom>
            <a:solidFill>
              <a:srgbClr val="D1DBDD"/>
            </a:solidFill>
            <a:ln w="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21F43"/>
                </a:solidFill>
                <a:effectLst/>
                <a:uLnTx/>
                <a:uFillTx/>
                <a:latin typeface="Trebuchet MS" charset="0"/>
                <a:ea typeface="ＭＳ Ｐゴシック" charset="0"/>
                <a:cs typeface="+mn-cs"/>
              </a:endParaRPr>
            </a:p>
          </p:txBody>
        </p:sp>
        <p:sp>
          <p:nvSpPr>
            <p:cNvPr id="142" name="Freeform 177">
              <a:extLst>
                <a:ext uri="{FF2B5EF4-FFF2-40B4-BE49-F238E27FC236}">
                  <a16:creationId xmlns:a16="http://schemas.microsoft.com/office/drawing/2014/main" id="{48D03B51-4DC9-B749-EDF5-E74A2E4B7771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5875435" y="4694716"/>
              <a:ext cx="22124" cy="49763"/>
            </a:xfrm>
            <a:custGeom>
              <a:avLst/>
              <a:gdLst/>
              <a:ahLst/>
              <a:cxnLst>
                <a:cxn ang="0">
                  <a:pos x="8" y="30"/>
                </a:cxn>
                <a:cxn ang="0">
                  <a:pos x="14" y="23"/>
                </a:cxn>
                <a:cxn ang="0">
                  <a:pos x="14" y="12"/>
                </a:cxn>
                <a:cxn ang="0">
                  <a:pos x="13" y="5"/>
                </a:cxn>
                <a:cxn ang="0">
                  <a:pos x="4" y="0"/>
                </a:cxn>
                <a:cxn ang="0">
                  <a:pos x="2" y="8"/>
                </a:cxn>
                <a:cxn ang="0">
                  <a:pos x="0" y="18"/>
                </a:cxn>
                <a:cxn ang="0">
                  <a:pos x="8" y="30"/>
                </a:cxn>
              </a:cxnLst>
              <a:rect l="0" t="0" r="r" b="b"/>
              <a:pathLst>
                <a:path w="14" h="30">
                  <a:moveTo>
                    <a:pt x="8" y="30"/>
                  </a:moveTo>
                  <a:lnTo>
                    <a:pt x="14" y="23"/>
                  </a:lnTo>
                  <a:lnTo>
                    <a:pt x="14" y="12"/>
                  </a:lnTo>
                  <a:lnTo>
                    <a:pt x="13" y="5"/>
                  </a:lnTo>
                  <a:lnTo>
                    <a:pt x="4" y="0"/>
                  </a:lnTo>
                  <a:lnTo>
                    <a:pt x="2" y="8"/>
                  </a:lnTo>
                  <a:lnTo>
                    <a:pt x="0" y="18"/>
                  </a:lnTo>
                  <a:lnTo>
                    <a:pt x="8" y="30"/>
                  </a:lnTo>
                  <a:close/>
                </a:path>
              </a:pathLst>
            </a:custGeom>
            <a:solidFill>
              <a:srgbClr val="D1DBDD"/>
            </a:solidFill>
            <a:ln w="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21F43"/>
                </a:solidFill>
                <a:effectLst/>
                <a:uLnTx/>
                <a:uFillTx/>
                <a:latin typeface="Trebuchet MS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143" name="Group 178">
              <a:extLst>
                <a:ext uri="{FF2B5EF4-FFF2-40B4-BE49-F238E27FC236}">
                  <a16:creationId xmlns:a16="http://schemas.microsoft.com/office/drawing/2014/main" id="{8D9E59BA-6557-379F-B7E1-DADE6B33BE83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5646843" y="4736183"/>
              <a:ext cx="951229" cy="1268966"/>
              <a:chOff x="2589" y="1903"/>
              <a:chExt cx="129" cy="153"/>
            </a:xfrm>
            <a:solidFill>
              <a:srgbClr val="D1DBDD"/>
            </a:solidFill>
          </p:grpSpPr>
          <p:sp>
            <p:nvSpPr>
              <p:cNvPr id="190" name="Freeform 179">
                <a:extLst>
                  <a:ext uri="{FF2B5EF4-FFF2-40B4-BE49-F238E27FC236}">
                    <a16:creationId xmlns:a16="http://schemas.microsoft.com/office/drawing/2014/main" id="{DD10349D-50C9-806E-05E4-563F0D0C3FEF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2653" y="2034"/>
                <a:ext cx="34" cy="22"/>
              </a:xfrm>
              <a:custGeom>
                <a:avLst/>
                <a:gdLst/>
                <a:ahLst/>
                <a:cxnLst>
                  <a:cxn ang="0">
                    <a:pos x="172" y="0"/>
                  </a:cxn>
                  <a:cxn ang="0">
                    <a:pos x="168" y="1"/>
                  </a:cxn>
                  <a:cxn ang="0">
                    <a:pos x="168" y="2"/>
                  </a:cxn>
                  <a:cxn ang="0">
                    <a:pos x="167" y="12"/>
                  </a:cxn>
                  <a:cxn ang="0">
                    <a:pos x="153" y="34"/>
                  </a:cxn>
                  <a:cxn ang="0">
                    <a:pos x="143" y="60"/>
                  </a:cxn>
                  <a:cxn ang="0">
                    <a:pos x="142" y="66"/>
                  </a:cxn>
                  <a:cxn ang="0">
                    <a:pos x="146" y="70"/>
                  </a:cxn>
                  <a:cxn ang="0">
                    <a:pos x="147" y="75"/>
                  </a:cxn>
                  <a:cxn ang="0">
                    <a:pos x="152" y="87"/>
                  </a:cxn>
                  <a:cxn ang="0">
                    <a:pos x="146" y="103"/>
                  </a:cxn>
                  <a:cxn ang="0">
                    <a:pos x="145" y="110"/>
                  </a:cxn>
                  <a:cxn ang="0">
                    <a:pos x="130" y="110"/>
                  </a:cxn>
                  <a:cxn ang="0">
                    <a:pos x="118" y="108"/>
                  </a:cxn>
                  <a:cxn ang="0">
                    <a:pos x="108" y="98"/>
                  </a:cxn>
                  <a:cxn ang="0">
                    <a:pos x="99" y="88"/>
                  </a:cxn>
                  <a:cxn ang="0">
                    <a:pos x="84" y="83"/>
                  </a:cxn>
                  <a:cxn ang="0">
                    <a:pos x="76" y="82"/>
                  </a:cxn>
                  <a:cxn ang="0">
                    <a:pos x="67" y="79"/>
                  </a:cxn>
                  <a:cxn ang="0">
                    <a:pos x="61" y="71"/>
                  </a:cxn>
                  <a:cxn ang="0">
                    <a:pos x="49" y="66"/>
                  </a:cxn>
                  <a:cxn ang="0">
                    <a:pos x="37" y="56"/>
                  </a:cxn>
                  <a:cxn ang="0">
                    <a:pos x="25" y="51"/>
                  </a:cxn>
                  <a:cxn ang="0">
                    <a:pos x="8" y="48"/>
                  </a:cxn>
                  <a:cxn ang="0">
                    <a:pos x="2" y="40"/>
                  </a:cxn>
                  <a:cxn ang="0">
                    <a:pos x="0" y="26"/>
                  </a:cxn>
                  <a:cxn ang="0">
                    <a:pos x="1" y="18"/>
                  </a:cxn>
                  <a:cxn ang="0">
                    <a:pos x="3" y="15"/>
                  </a:cxn>
                  <a:cxn ang="0">
                    <a:pos x="6" y="10"/>
                  </a:cxn>
                  <a:cxn ang="0">
                    <a:pos x="9" y="8"/>
                  </a:cxn>
                  <a:cxn ang="0">
                    <a:pos x="19" y="15"/>
                  </a:cxn>
                  <a:cxn ang="0">
                    <a:pos x="25" y="15"/>
                  </a:cxn>
                  <a:cxn ang="0">
                    <a:pos x="41" y="5"/>
                  </a:cxn>
                  <a:cxn ang="0">
                    <a:pos x="62" y="15"/>
                  </a:cxn>
                  <a:cxn ang="0">
                    <a:pos x="66" y="22"/>
                  </a:cxn>
                  <a:cxn ang="0">
                    <a:pos x="73" y="22"/>
                  </a:cxn>
                  <a:cxn ang="0">
                    <a:pos x="80" y="20"/>
                  </a:cxn>
                  <a:cxn ang="0">
                    <a:pos x="110" y="16"/>
                  </a:cxn>
                  <a:cxn ang="0">
                    <a:pos x="119" y="13"/>
                  </a:cxn>
                  <a:cxn ang="0">
                    <a:pos x="127" y="8"/>
                  </a:cxn>
                  <a:cxn ang="0">
                    <a:pos x="146" y="8"/>
                  </a:cxn>
                  <a:cxn ang="0">
                    <a:pos x="152" y="4"/>
                  </a:cxn>
                  <a:cxn ang="0">
                    <a:pos x="163" y="2"/>
                  </a:cxn>
                  <a:cxn ang="0">
                    <a:pos x="172" y="0"/>
                  </a:cxn>
                </a:cxnLst>
                <a:rect l="0" t="0" r="r" b="b"/>
                <a:pathLst>
                  <a:path w="172" h="110">
                    <a:moveTo>
                      <a:pt x="172" y="0"/>
                    </a:moveTo>
                    <a:lnTo>
                      <a:pt x="168" y="1"/>
                    </a:lnTo>
                    <a:lnTo>
                      <a:pt x="168" y="2"/>
                    </a:lnTo>
                    <a:lnTo>
                      <a:pt x="167" y="12"/>
                    </a:lnTo>
                    <a:lnTo>
                      <a:pt x="153" y="34"/>
                    </a:lnTo>
                    <a:lnTo>
                      <a:pt x="143" y="60"/>
                    </a:lnTo>
                    <a:lnTo>
                      <a:pt x="142" y="66"/>
                    </a:lnTo>
                    <a:lnTo>
                      <a:pt x="146" y="70"/>
                    </a:lnTo>
                    <a:lnTo>
                      <a:pt x="147" y="75"/>
                    </a:lnTo>
                    <a:lnTo>
                      <a:pt x="152" y="87"/>
                    </a:lnTo>
                    <a:lnTo>
                      <a:pt x="146" y="103"/>
                    </a:lnTo>
                    <a:lnTo>
                      <a:pt x="145" y="110"/>
                    </a:lnTo>
                    <a:lnTo>
                      <a:pt x="130" y="110"/>
                    </a:lnTo>
                    <a:lnTo>
                      <a:pt x="118" y="108"/>
                    </a:lnTo>
                    <a:lnTo>
                      <a:pt x="108" y="98"/>
                    </a:lnTo>
                    <a:lnTo>
                      <a:pt x="99" y="88"/>
                    </a:lnTo>
                    <a:lnTo>
                      <a:pt x="84" y="83"/>
                    </a:lnTo>
                    <a:lnTo>
                      <a:pt x="76" y="82"/>
                    </a:lnTo>
                    <a:lnTo>
                      <a:pt x="67" y="79"/>
                    </a:lnTo>
                    <a:lnTo>
                      <a:pt x="61" y="71"/>
                    </a:lnTo>
                    <a:lnTo>
                      <a:pt x="49" y="66"/>
                    </a:lnTo>
                    <a:lnTo>
                      <a:pt x="37" y="56"/>
                    </a:lnTo>
                    <a:lnTo>
                      <a:pt x="25" y="51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6"/>
                    </a:lnTo>
                    <a:lnTo>
                      <a:pt x="1" y="18"/>
                    </a:lnTo>
                    <a:lnTo>
                      <a:pt x="3" y="15"/>
                    </a:lnTo>
                    <a:lnTo>
                      <a:pt x="6" y="10"/>
                    </a:lnTo>
                    <a:lnTo>
                      <a:pt x="9" y="8"/>
                    </a:lnTo>
                    <a:lnTo>
                      <a:pt x="19" y="15"/>
                    </a:lnTo>
                    <a:lnTo>
                      <a:pt x="25" y="15"/>
                    </a:lnTo>
                    <a:lnTo>
                      <a:pt x="41" y="5"/>
                    </a:lnTo>
                    <a:lnTo>
                      <a:pt x="62" y="15"/>
                    </a:lnTo>
                    <a:lnTo>
                      <a:pt x="66" y="22"/>
                    </a:lnTo>
                    <a:lnTo>
                      <a:pt x="73" y="22"/>
                    </a:lnTo>
                    <a:lnTo>
                      <a:pt x="80" y="20"/>
                    </a:lnTo>
                    <a:lnTo>
                      <a:pt x="110" y="16"/>
                    </a:lnTo>
                    <a:lnTo>
                      <a:pt x="119" y="13"/>
                    </a:lnTo>
                    <a:lnTo>
                      <a:pt x="127" y="8"/>
                    </a:lnTo>
                    <a:lnTo>
                      <a:pt x="146" y="8"/>
                    </a:lnTo>
                    <a:lnTo>
                      <a:pt x="152" y="4"/>
                    </a:lnTo>
                    <a:lnTo>
                      <a:pt x="163" y="2"/>
                    </a:lnTo>
                    <a:lnTo>
                      <a:pt x="172" y="0"/>
                    </a:lnTo>
                    <a:close/>
                  </a:path>
                </a:pathLst>
              </a:custGeom>
              <a:grpFill/>
              <a:ln w="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21F43"/>
                  </a:solidFill>
                  <a:effectLst/>
                  <a:uLnTx/>
                  <a:uFillTx/>
                  <a:latin typeface="Trebuchet MS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91" name="Freeform 180">
                <a:extLst>
                  <a:ext uri="{FF2B5EF4-FFF2-40B4-BE49-F238E27FC236}">
                    <a16:creationId xmlns:a16="http://schemas.microsoft.com/office/drawing/2014/main" id="{6D5D7606-9BCA-E360-9182-B4F64B5CE271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2606" y="1991"/>
                <a:ext cx="16" cy="35"/>
              </a:xfrm>
              <a:custGeom>
                <a:avLst/>
                <a:gdLst/>
                <a:ahLst/>
                <a:cxnLst>
                  <a:cxn ang="0">
                    <a:pos x="50" y="0"/>
                  </a:cxn>
                  <a:cxn ang="0">
                    <a:pos x="63" y="5"/>
                  </a:cxn>
                  <a:cxn ang="0">
                    <a:pos x="64" y="8"/>
                  </a:cxn>
                  <a:cxn ang="0">
                    <a:pos x="70" y="12"/>
                  </a:cxn>
                  <a:cxn ang="0">
                    <a:pos x="75" y="24"/>
                  </a:cxn>
                  <a:cxn ang="0">
                    <a:pos x="81" y="43"/>
                  </a:cxn>
                  <a:cxn ang="0">
                    <a:pos x="82" y="63"/>
                  </a:cxn>
                  <a:cxn ang="0">
                    <a:pos x="80" y="79"/>
                  </a:cxn>
                  <a:cxn ang="0">
                    <a:pos x="81" y="111"/>
                  </a:cxn>
                  <a:cxn ang="0">
                    <a:pos x="80" y="138"/>
                  </a:cxn>
                  <a:cxn ang="0">
                    <a:pos x="76" y="144"/>
                  </a:cxn>
                  <a:cxn ang="0">
                    <a:pos x="76" y="149"/>
                  </a:cxn>
                  <a:cxn ang="0">
                    <a:pos x="70" y="154"/>
                  </a:cxn>
                  <a:cxn ang="0">
                    <a:pos x="57" y="150"/>
                  </a:cxn>
                  <a:cxn ang="0">
                    <a:pos x="52" y="155"/>
                  </a:cxn>
                  <a:cxn ang="0">
                    <a:pos x="47" y="165"/>
                  </a:cxn>
                  <a:cxn ang="0">
                    <a:pos x="41" y="171"/>
                  </a:cxn>
                  <a:cxn ang="0">
                    <a:pos x="31" y="173"/>
                  </a:cxn>
                  <a:cxn ang="0">
                    <a:pos x="26" y="168"/>
                  </a:cxn>
                  <a:cxn ang="0">
                    <a:pos x="15" y="152"/>
                  </a:cxn>
                  <a:cxn ang="0">
                    <a:pos x="14" y="144"/>
                  </a:cxn>
                  <a:cxn ang="0">
                    <a:pos x="14" y="139"/>
                  </a:cxn>
                  <a:cxn ang="0">
                    <a:pos x="11" y="130"/>
                  </a:cxn>
                  <a:cxn ang="0">
                    <a:pos x="14" y="109"/>
                  </a:cxn>
                  <a:cxn ang="0">
                    <a:pos x="17" y="106"/>
                  </a:cxn>
                  <a:cxn ang="0">
                    <a:pos x="18" y="101"/>
                  </a:cxn>
                  <a:cxn ang="0">
                    <a:pos x="16" y="97"/>
                  </a:cxn>
                  <a:cxn ang="0">
                    <a:pos x="14" y="89"/>
                  </a:cxn>
                  <a:cxn ang="0">
                    <a:pos x="15" y="80"/>
                  </a:cxn>
                  <a:cxn ang="0">
                    <a:pos x="15" y="70"/>
                  </a:cxn>
                  <a:cxn ang="0">
                    <a:pos x="12" y="63"/>
                  </a:cxn>
                  <a:cxn ang="0">
                    <a:pos x="10" y="54"/>
                  </a:cxn>
                  <a:cxn ang="0">
                    <a:pos x="7" y="53"/>
                  </a:cxn>
                  <a:cxn ang="0">
                    <a:pos x="4" y="53"/>
                  </a:cxn>
                  <a:cxn ang="0">
                    <a:pos x="0" y="47"/>
                  </a:cxn>
                  <a:cxn ang="0">
                    <a:pos x="0" y="26"/>
                  </a:cxn>
                  <a:cxn ang="0">
                    <a:pos x="1" y="25"/>
                  </a:cxn>
                  <a:cxn ang="0">
                    <a:pos x="10" y="33"/>
                  </a:cxn>
                  <a:cxn ang="0">
                    <a:pos x="20" y="32"/>
                  </a:cxn>
                  <a:cxn ang="0">
                    <a:pos x="39" y="12"/>
                  </a:cxn>
                  <a:cxn ang="0">
                    <a:pos x="45" y="10"/>
                  </a:cxn>
                  <a:cxn ang="0">
                    <a:pos x="50" y="0"/>
                  </a:cxn>
                </a:cxnLst>
                <a:rect l="0" t="0" r="r" b="b"/>
                <a:pathLst>
                  <a:path w="82" h="173">
                    <a:moveTo>
                      <a:pt x="50" y="0"/>
                    </a:moveTo>
                    <a:lnTo>
                      <a:pt x="63" y="5"/>
                    </a:lnTo>
                    <a:lnTo>
                      <a:pt x="64" y="8"/>
                    </a:lnTo>
                    <a:lnTo>
                      <a:pt x="70" y="12"/>
                    </a:lnTo>
                    <a:lnTo>
                      <a:pt x="75" y="24"/>
                    </a:lnTo>
                    <a:lnTo>
                      <a:pt x="81" y="43"/>
                    </a:lnTo>
                    <a:lnTo>
                      <a:pt x="82" y="63"/>
                    </a:lnTo>
                    <a:lnTo>
                      <a:pt x="80" y="79"/>
                    </a:lnTo>
                    <a:lnTo>
                      <a:pt x="81" y="111"/>
                    </a:lnTo>
                    <a:lnTo>
                      <a:pt x="80" y="138"/>
                    </a:lnTo>
                    <a:lnTo>
                      <a:pt x="76" y="144"/>
                    </a:lnTo>
                    <a:lnTo>
                      <a:pt x="76" y="149"/>
                    </a:lnTo>
                    <a:lnTo>
                      <a:pt x="70" y="154"/>
                    </a:lnTo>
                    <a:lnTo>
                      <a:pt x="57" y="150"/>
                    </a:lnTo>
                    <a:lnTo>
                      <a:pt x="52" y="155"/>
                    </a:lnTo>
                    <a:lnTo>
                      <a:pt x="47" y="165"/>
                    </a:lnTo>
                    <a:lnTo>
                      <a:pt x="41" y="171"/>
                    </a:lnTo>
                    <a:lnTo>
                      <a:pt x="31" y="173"/>
                    </a:lnTo>
                    <a:lnTo>
                      <a:pt x="26" y="168"/>
                    </a:lnTo>
                    <a:lnTo>
                      <a:pt x="15" y="152"/>
                    </a:lnTo>
                    <a:lnTo>
                      <a:pt x="14" y="144"/>
                    </a:lnTo>
                    <a:lnTo>
                      <a:pt x="14" y="139"/>
                    </a:lnTo>
                    <a:lnTo>
                      <a:pt x="11" y="130"/>
                    </a:lnTo>
                    <a:lnTo>
                      <a:pt x="14" y="109"/>
                    </a:lnTo>
                    <a:lnTo>
                      <a:pt x="17" y="106"/>
                    </a:lnTo>
                    <a:lnTo>
                      <a:pt x="18" y="101"/>
                    </a:lnTo>
                    <a:lnTo>
                      <a:pt x="16" y="97"/>
                    </a:lnTo>
                    <a:lnTo>
                      <a:pt x="14" y="89"/>
                    </a:lnTo>
                    <a:lnTo>
                      <a:pt x="15" y="80"/>
                    </a:lnTo>
                    <a:lnTo>
                      <a:pt x="15" y="70"/>
                    </a:lnTo>
                    <a:lnTo>
                      <a:pt x="12" y="63"/>
                    </a:lnTo>
                    <a:lnTo>
                      <a:pt x="10" y="54"/>
                    </a:lnTo>
                    <a:lnTo>
                      <a:pt x="7" y="53"/>
                    </a:lnTo>
                    <a:lnTo>
                      <a:pt x="4" y="53"/>
                    </a:lnTo>
                    <a:lnTo>
                      <a:pt x="0" y="47"/>
                    </a:lnTo>
                    <a:lnTo>
                      <a:pt x="0" y="26"/>
                    </a:lnTo>
                    <a:lnTo>
                      <a:pt x="1" y="25"/>
                    </a:lnTo>
                    <a:lnTo>
                      <a:pt x="10" y="33"/>
                    </a:lnTo>
                    <a:lnTo>
                      <a:pt x="20" y="32"/>
                    </a:lnTo>
                    <a:lnTo>
                      <a:pt x="39" y="12"/>
                    </a:lnTo>
                    <a:lnTo>
                      <a:pt x="45" y="10"/>
                    </a:lnTo>
                    <a:lnTo>
                      <a:pt x="50" y="0"/>
                    </a:lnTo>
                    <a:close/>
                  </a:path>
                </a:pathLst>
              </a:custGeom>
              <a:grpFill/>
              <a:ln w="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21F43"/>
                  </a:solidFill>
                  <a:effectLst/>
                  <a:uLnTx/>
                  <a:uFillTx/>
                  <a:latin typeface="Trebuchet MS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92" name="Freeform 181">
                <a:extLst>
                  <a:ext uri="{FF2B5EF4-FFF2-40B4-BE49-F238E27FC236}">
                    <a16:creationId xmlns:a16="http://schemas.microsoft.com/office/drawing/2014/main" id="{8C323A29-9BA1-6377-4F90-8E1035C5C43B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2589" y="1903"/>
                <a:ext cx="129" cy="136"/>
              </a:xfrm>
              <a:custGeom>
                <a:avLst/>
                <a:gdLst/>
                <a:ahLst/>
                <a:cxnLst>
                  <a:cxn ang="0">
                    <a:pos x="195" y="38"/>
                  </a:cxn>
                  <a:cxn ang="0">
                    <a:pos x="186" y="59"/>
                  </a:cxn>
                  <a:cxn ang="0">
                    <a:pos x="147" y="53"/>
                  </a:cxn>
                  <a:cxn ang="0">
                    <a:pos x="125" y="89"/>
                  </a:cxn>
                  <a:cxn ang="0">
                    <a:pos x="98" y="73"/>
                  </a:cxn>
                  <a:cxn ang="0">
                    <a:pos x="75" y="76"/>
                  </a:cxn>
                  <a:cxn ang="0">
                    <a:pos x="23" y="96"/>
                  </a:cxn>
                  <a:cxn ang="0">
                    <a:pos x="5" y="107"/>
                  </a:cxn>
                  <a:cxn ang="0">
                    <a:pos x="2" y="156"/>
                  </a:cxn>
                  <a:cxn ang="0">
                    <a:pos x="11" y="177"/>
                  </a:cxn>
                  <a:cxn ang="0">
                    <a:pos x="13" y="216"/>
                  </a:cxn>
                  <a:cxn ang="0">
                    <a:pos x="48" y="245"/>
                  </a:cxn>
                  <a:cxn ang="0">
                    <a:pos x="64" y="254"/>
                  </a:cxn>
                  <a:cxn ang="0">
                    <a:pos x="94" y="224"/>
                  </a:cxn>
                  <a:cxn ang="0">
                    <a:pos x="132" y="213"/>
                  </a:cxn>
                  <a:cxn ang="0">
                    <a:pos x="195" y="259"/>
                  </a:cxn>
                  <a:cxn ang="0">
                    <a:pos x="231" y="333"/>
                  </a:cxn>
                  <a:cxn ang="0">
                    <a:pos x="259" y="358"/>
                  </a:cxn>
                  <a:cxn ang="0">
                    <a:pos x="309" y="410"/>
                  </a:cxn>
                  <a:cxn ang="0">
                    <a:pos x="379" y="444"/>
                  </a:cxn>
                  <a:cxn ang="0">
                    <a:pos x="421" y="479"/>
                  </a:cxn>
                  <a:cxn ang="0">
                    <a:pos x="444" y="488"/>
                  </a:cxn>
                  <a:cxn ang="0">
                    <a:pos x="455" y="520"/>
                  </a:cxn>
                  <a:cxn ang="0">
                    <a:pos x="483" y="527"/>
                  </a:cxn>
                  <a:cxn ang="0">
                    <a:pos x="498" y="559"/>
                  </a:cxn>
                  <a:cxn ang="0">
                    <a:pos x="507" y="624"/>
                  </a:cxn>
                  <a:cxn ang="0">
                    <a:pos x="492" y="661"/>
                  </a:cxn>
                  <a:cxn ang="0">
                    <a:pos x="496" y="681"/>
                  </a:cxn>
                  <a:cxn ang="0">
                    <a:pos x="522" y="661"/>
                  </a:cxn>
                  <a:cxn ang="0">
                    <a:pos x="540" y="643"/>
                  </a:cxn>
                  <a:cxn ang="0">
                    <a:pos x="562" y="607"/>
                  </a:cxn>
                  <a:cxn ang="0">
                    <a:pos x="568" y="585"/>
                  </a:cxn>
                  <a:cxn ang="0">
                    <a:pos x="549" y="558"/>
                  </a:cxn>
                  <a:cxn ang="0">
                    <a:pos x="551" y="511"/>
                  </a:cxn>
                  <a:cxn ang="0">
                    <a:pos x="604" y="512"/>
                  </a:cxn>
                  <a:cxn ang="0">
                    <a:pos x="637" y="546"/>
                  </a:cxn>
                  <a:cxn ang="0">
                    <a:pos x="636" y="511"/>
                  </a:cxn>
                  <a:cxn ang="0">
                    <a:pos x="572" y="460"/>
                  </a:cxn>
                  <a:cxn ang="0">
                    <a:pos x="510" y="430"/>
                  </a:cxn>
                  <a:cxn ang="0">
                    <a:pos x="508" y="414"/>
                  </a:cxn>
                  <a:cxn ang="0">
                    <a:pos x="500" y="392"/>
                  </a:cxn>
                  <a:cxn ang="0">
                    <a:pos x="465" y="394"/>
                  </a:cxn>
                  <a:cxn ang="0">
                    <a:pos x="437" y="382"/>
                  </a:cxn>
                  <a:cxn ang="0">
                    <a:pos x="405" y="345"/>
                  </a:cxn>
                  <a:cxn ang="0">
                    <a:pos x="382" y="285"/>
                  </a:cxn>
                  <a:cxn ang="0">
                    <a:pos x="362" y="263"/>
                  </a:cxn>
                  <a:cxn ang="0">
                    <a:pos x="314" y="230"/>
                  </a:cxn>
                  <a:cxn ang="0">
                    <a:pos x="308" y="177"/>
                  </a:cxn>
                  <a:cxn ang="0">
                    <a:pos x="304" y="156"/>
                  </a:cxn>
                  <a:cxn ang="0">
                    <a:pos x="318" y="126"/>
                  </a:cxn>
                  <a:cxn ang="0">
                    <a:pos x="366" y="111"/>
                  </a:cxn>
                  <a:cxn ang="0">
                    <a:pos x="379" y="121"/>
                  </a:cxn>
                  <a:cxn ang="0">
                    <a:pos x="393" y="119"/>
                  </a:cxn>
                  <a:cxn ang="0">
                    <a:pos x="385" y="105"/>
                  </a:cxn>
                  <a:cxn ang="0">
                    <a:pos x="371" y="84"/>
                  </a:cxn>
                  <a:cxn ang="0">
                    <a:pos x="367" y="69"/>
                  </a:cxn>
                  <a:cxn ang="0">
                    <a:pos x="372" y="47"/>
                  </a:cxn>
                  <a:cxn ang="0">
                    <a:pos x="313" y="31"/>
                  </a:cxn>
                  <a:cxn ang="0">
                    <a:pos x="296" y="3"/>
                  </a:cxn>
                  <a:cxn ang="0">
                    <a:pos x="272" y="8"/>
                  </a:cxn>
                  <a:cxn ang="0">
                    <a:pos x="215" y="22"/>
                  </a:cxn>
                </a:cxnLst>
                <a:rect l="0" t="0" r="r" b="b"/>
                <a:pathLst>
                  <a:path w="645" h="681">
                    <a:moveTo>
                      <a:pt x="201" y="17"/>
                    </a:moveTo>
                    <a:lnTo>
                      <a:pt x="199" y="28"/>
                    </a:lnTo>
                    <a:lnTo>
                      <a:pt x="199" y="36"/>
                    </a:lnTo>
                    <a:lnTo>
                      <a:pt x="195" y="38"/>
                    </a:lnTo>
                    <a:lnTo>
                      <a:pt x="184" y="40"/>
                    </a:lnTo>
                    <a:lnTo>
                      <a:pt x="183" y="46"/>
                    </a:lnTo>
                    <a:lnTo>
                      <a:pt x="184" y="53"/>
                    </a:lnTo>
                    <a:lnTo>
                      <a:pt x="186" y="59"/>
                    </a:lnTo>
                    <a:lnTo>
                      <a:pt x="185" y="63"/>
                    </a:lnTo>
                    <a:lnTo>
                      <a:pt x="164" y="59"/>
                    </a:lnTo>
                    <a:lnTo>
                      <a:pt x="153" y="58"/>
                    </a:lnTo>
                    <a:lnTo>
                      <a:pt x="147" y="53"/>
                    </a:lnTo>
                    <a:lnTo>
                      <a:pt x="140" y="49"/>
                    </a:lnTo>
                    <a:lnTo>
                      <a:pt x="137" y="60"/>
                    </a:lnTo>
                    <a:lnTo>
                      <a:pt x="126" y="79"/>
                    </a:lnTo>
                    <a:lnTo>
                      <a:pt x="125" y="89"/>
                    </a:lnTo>
                    <a:lnTo>
                      <a:pt x="123" y="94"/>
                    </a:lnTo>
                    <a:lnTo>
                      <a:pt x="115" y="89"/>
                    </a:lnTo>
                    <a:lnTo>
                      <a:pt x="109" y="81"/>
                    </a:lnTo>
                    <a:lnTo>
                      <a:pt x="98" y="73"/>
                    </a:lnTo>
                    <a:lnTo>
                      <a:pt x="92" y="53"/>
                    </a:lnTo>
                    <a:lnTo>
                      <a:pt x="81" y="59"/>
                    </a:lnTo>
                    <a:lnTo>
                      <a:pt x="75" y="68"/>
                    </a:lnTo>
                    <a:lnTo>
                      <a:pt x="75" y="76"/>
                    </a:lnTo>
                    <a:lnTo>
                      <a:pt x="71" y="81"/>
                    </a:lnTo>
                    <a:lnTo>
                      <a:pt x="60" y="90"/>
                    </a:lnTo>
                    <a:lnTo>
                      <a:pt x="48" y="90"/>
                    </a:lnTo>
                    <a:lnTo>
                      <a:pt x="23" y="96"/>
                    </a:lnTo>
                    <a:lnTo>
                      <a:pt x="14" y="96"/>
                    </a:lnTo>
                    <a:lnTo>
                      <a:pt x="5" y="97"/>
                    </a:lnTo>
                    <a:lnTo>
                      <a:pt x="3" y="102"/>
                    </a:lnTo>
                    <a:lnTo>
                      <a:pt x="5" y="107"/>
                    </a:lnTo>
                    <a:lnTo>
                      <a:pt x="16" y="133"/>
                    </a:lnTo>
                    <a:lnTo>
                      <a:pt x="18" y="143"/>
                    </a:lnTo>
                    <a:lnTo>
                      <a:pt x="7" y="150"/>
                    </a:lnTo>
                    <a:lnTo>
                      <a:pt x="2" y="156"/>
                    </a:lnTo>
                    <a:lnTo>
                      <a:pt x="0" y="165"/>
                    </a:lnTo>
                    <a:lnTo>
                      <a:pt x="1" y="170"/>
                    </a:lnTo>
                    <a:lnTo>
                      <a:pt x="2" y="175"/>
                    </a:lnTo>
                    <a:lnTo>
                      <a:pt x="11" y="177"/>
                    </a:lnTo>
                    <a:lnTo>
                      <a:pt x="12" y="186"/>
                    </a:lnTo>
                    <a:lnTo>
                      <a:pt x="10" y="194"/>
                    </a:lnTo>
                    <a:lnTo>
                      <a:pt x="11" y="205"/>
                    </a:lnTo>
                    <a:lnTo>
                      <a:pt x="13" y="216"/>
                    </a:lnTo>
                    <a:lnTo>
                      <a:pt x="19" y="225"/>
                    </a:lnTo>
                    <a:lnTo>
                      <a:pt x="44" y="227"/>
                    </a:lnTo>
                    <a:lnTo>
                      <a:pt x="48" y="236"/>
                    </a:lnTo>
                    <a:lnTo>
                      <a:pt x="48" y="245"/>
                    </a:lnTo>
                    <a:lnTo>
                      <a:pt x="45" y="251"/>
                    </a:lnTo>
                    <a:lnTo>
                      <a:pt x="46" y="254"/>
                    </a:lnTo>
                    <a:lnTo>
                      <a:pt x="54" y="254"/>
                    </a:lnTo>
                    <a:lnTo>
                      <a:pt x="64" y="254"/>
                    </a:lnTo>
                    <a:lnTo>
                      <a:pt x="80" y="247"/>
                    </a:lnTo>
                    <a:lnTo>
                      <a:pt x="81" y="240"/>
                    </a:lnTo>
                    <a:lnTo>
                      <a:pt x="89" y="226"/>
                    </a:lnTo>
                    <a:lnTo>
                      <a:pt x="94" y="224"/>
                    </a:lnTo>
                    <a:lnTo>
                      <a:pt x="97" y="218"/>
                    </a:lnTo>
                    <a:lnTo>
                      <a:pt x="114" y="210"/>
                    </a:lnTo>
                    <a:lnTo>
                      <a:pt x="123" y="210"/>
                    </a:lnTo>
                    <a:lnTo>
                      <a:pt x="132" y="213"/>
                    </a:lnTo>
                    <a:lnTo>
                      <a:pt x="173" y="236"/>
                    </a:lnTo>
                    <a:lnTo>
                      <a:pt x="190" y="243"/>
                    </a:lnTo>
                    <a:lnTo>
                      <a:pt x="193" y="248"/>
                    </a:lnTo>
                    <a:lnTo>
                      <a:pt x="195" y="259"/>
                    </a:lnTo>
                    <a:lnTo>
                      <a:pt x="207" y="294"/>
                    </a:lnTo>
                    <a:lnTo>
                      <a:pt x="211" y="306"/>
                    </a:lnTo>
                    <a:lnTo>
                      <a:pt x="210" y="313"/>
                    </a:lnTo>
                    <a:lnTo>
                      <a:pt x="231" y="333"/>
                    </a:lnTo>
                    <a:lnTo>
                      <a:pt x="241" y="345"/>
                    </a:lnTo>
                    <a:lnTo>
                      <a:pt x="244" y="361"/>
                    </a:lnTo>
                    <a:lnTo>
                      <a:pt x="252" y="358"/>
                    </a:lnTo>
                    <a:lnTo>
                      <a:pt x="259" y="358"/>
                    </a:lnTo>
                    <a:lnTo>
                      <a:pt x="269" y="365"/>
                    </a:lnTo>
                    <a:lnTo>
                      <a:pt x="282" y="386"/>
                    </a:lnTo>
                    <a:lnTo>
                      <a:pt x="292" y="387"/>
                    </a:lnTo>
                    <a:lnTo>
                      <a:pt x="309" y="410"/>
                    </a:lnTo>
                    <a:lnTo>
                      <a:pt x="323" y="424"/>
                    </a:lnTo>
                    <a:lnTo>
                      <a:pt x="347" y="444"/>
                    </a:lnTo>
                    <a:lnTo>
                      <a:pt x="352" y="442"/>
                    </a:lnTo>
                    <a:lnTo>
                      <a:pt x="379" y="444"/>
                    </a:lnTo>
                    <a:lnTo>
                      <a:pt x="385" y="445"/>
                    </a:lnTo>
                    <a:lnTo>
                      <a:pt x="400" y="462"/>
                    </a:lnTo>
                    <a:lnTo>
                      <a:pt x="404" y="472"/>
                    </a:lnTo>
                    <a:lnTo>
                      <a:pt x="421" y="479"/>
                    </a:lnTo>
                    <a:lnTo>
                      <a:pt x="422" y="482"/>
                    </a:lnTo>
                    <a:lnTo>
                      <a:pt x="421" y="490"/>
                    </a:lnTo>
                    <a:lnTo>
                      <a:pt x="440" y="487"/>
                    </a:lnTo>
                    <a:lnTo>
                      <a:pt x="444" y="488"/>
                    </a:lnTo>
                    <a:lnTo>
                      <a:pt x="449" y="494"/>
                    </a:lnTo>
                    <a:lnTo>
                      <a:pt x="453" y="505"/>
                    </a:lnTo>
                    <a:lnTo>
                      <a:pt x="451" y="512"/>
                    </a:lnTo>
                    <a:lnTo>
                      <a:pt x="455" y="520"/>
                    </a:lnTo>
                    <a:lnTo>
                      <a:pt x="467" y="525"/>
                    </a:lnTo>
                    <a:lnTo>
                      <a:pt x="473" y="530"/>
                    </a:lnTo>
                    <a:lnTo>
                      <a:pt x="478" y="537"/>
                    </a:lnTo>
                    <a:lnTo>
                      <a:pt x="483" y="527"/>
                    </a:lnTo>
                    <a:lnTo>
                      <a:pt x="487" y="527"/>
                    </a:lnTo>
                    <a:lnTo>
                      <a:pt x="495" y="539"/>
                    </a:lnTo>
                    <a:lnTo>
                      <a:pt x="495" y="546"/>
                    </a:lnTo>
                    <a:lnTo>
                      <a:pt x="498" y="559"/>
                    </a:lnTo>
                    <a:lnTo>
                      <a:pt x="510" y="578"/>
                    </a:lnTo>
                    <a:lnTo>
                      <a:pt x="513" y="596"/>
                    </a:lnTo>
                    <a:lnTo>
                      <a:pt x="522" y="617"/>
                    </a:lnTo>
                    <a:lnTo>
                      <a:pt x="507" y="624"/>
                    </a:lnTo>
                    <a:lnTo>
                      <a:pt x="500" y="629"/>
                    </a:lnTo>
                    <a:lnTo>
                      <a:pt x="503" y="640"/>
                    </a:lnTo>
                    <a:lnTo>
                      <a:pt x="496" y="651"/>
                    </a:lnTo>
                    <a:lnTo>
                      <a:pt x="492" y="661"/>
                    </a:lnTo>
                    <a:lnTo>
                      <a:pt x="494" y="673"/>
                    </a:lnTo>
                    <a:lnTo>
                      <a:pt x="496" y="681"/>
                    </a:lnTo>
                    <a:lnTo>
                      <a:pt x="496" y="678"/>
                    </a:lnTo>
                    <a:lnTo>
                      <a:pt x="496" y="681"/>
                    </a:lnTo>
                    <a:lnTo>
                      <a:pt x="503" y="681"/>
                    </a:lnTo>
                    <a:lnTo>
                      <a:pt x="511" y="681"/>
                    </a:lnTo>
                    <a:lnTo>
                      <a:pt x="514" y="678"/>
                    </a:lnTo>
                    <a:lnTo>
                      <a:pt x="522" y="661"/>
                    </a:lnTo>
                    <a:lnTo>
                      <a:pt x="525" y="656"/>
                    </a:lnTo>
                    <a:lnTo>
                      <a:pt x="532" y="651"/>
                    </a:lnTo>
                    <a:lnTo>
                      <a:pt x="538" y="649"/>
                    </a:lnTo>
                    <a:lnTo>
                      <a:pt x="540" y="643"/>
                    </a:lnTo>
                    <a:lnTo>
                      <a:pt x="541" y="621"/>
                    </a:lnTo>
                    <a:lnTo>
                      <a:pt x="544" y="616"/>
                    </a:lnTo>
                    <a:lnTo>
                      <a:pt x="553" y="613"/>
                    </a:lnTo>
                    <a:lnTo>
                      <a:pt x="562" y="607"/>
                    </a:lnTo>
                    <a:lnTo>
                      <a:pt x="567" y="607"/>
                    </a:lnTo>
                    <a:lnTo>
                      <a:pt x="570" y="603"/>
                    </a:lnTo>
                    <a:lnTo>
                      <a:pt x="570" y="590"/>
                    </a:lnTo>
                    <a:lnTo>
                      <a:pt x="568" y="585"/>
                    </a:lnTo>
                    <a:lnTo>
                      <a:pt x="567" y="575"/>
                    </a:lnTo>
                    <a:lnTo>
                      <a:pt x="564" y="570"/>
                    </a:lnTo>
                    <a:lnTo>
                      <a:pt x="554" y="564"/>
                    </a:lnTo>
                    <a:lnTo>
                      <a:pt x="549" y="558"/>
                    </a:lnTo>
                    <a:lnTo>
                      <a:pt x="538" y="553"/>
                    </a:lnTo>
                    <a:lnTo>
                      <a:pt x="538" y="543"/>
                    </a:lnTo>
                    <a:lnTo>
                      <a:pt x="543" y="523"/>
                    </a:lnTo>
                    <a:lnTo>
                      <a:pt x="551" y="511"/>
                    </a:lnTo>
                    <a:lnTo>
                      <a:pt x="564" y="499"/>
                    </a:lnTo>
                    <a:lnTo>
                      <a:pt x="575" y="496"/>
                    </a:lnTo>
                    <a:lnTo>
                      <a:pt x="591" y="509"/>
                    </a:lnTo>
                    <a:lnTo>
                      <a:pt x="604" y="512"/>
                    </a:lnTo>
                    <a:lnTo>
                      <a:pt x="615" y="519"/>
                    </a:lnTo>
                    <a:lnTo>
                      <a:pt x="619" y="527"/>
                    </a:lnTo>
                    <a:lnTo>
                      <a:pt x="626" y="539"/>
                    </a:lnTo>
                    <a:lnTo>
                      <a:pt x="637" y="546"/>
                    </a:lnTo>
                    <a:lnTo>
                      <a:pt x="637" y="543"/>
                    </a:lnTo>
                    <a:lnTo>
                      <a:pt x="645" y="527"/>
                    </a:lnTo>
                    <a:lnTo>
                      <a:pt x="642" y="520"/>
                    </a:lnTo>
                    <a:lnTo>
                      <a:pt x="636" y="511"/>
                    </a:lnTo>
                    <a:lnTo>
                      <a:pt x="626" y="500"/>
                    </a:lnTo>
                    <a:lnTo>
                      <a:pt x="615" y="482"/>
                    </a:lnTo>
                    <a:lnTo>
                      <a:pt x="580" y="468"/>
                    </a:lnTo>
                    <a:lnTo>
                      <a:pt x="572" y="460"/>
                    </a:lnTo>
                    <a:lnTo>
                      <a:pt x="560" y="452"/>
                    </a:lnTo>
                    <a:lnTo>
                      <a:pt x="524" y="437"/>
                    </a:lnTo>
                    <a:lnTo>
                      <a:pt x="516" y="433"/>
                    </a:lnTo>
                    <a:lnTo>
                      <a:pt x="510" y="430"/>
                    </a:lnTo>
                    <a:lnTo>
                      <a:pt x="506" y="430"/>
                    </a:lnTo>
                    <a:lnTo>
                      <a:pt x="502" y="426"/>
                    </a:lnTo>
                    <a:lnTo>
                      <a:pt x="502" y="420"/>
                    </a:lnTo>
                    <a:lnTo>
                      <a:pt x="508" y="414"/>
                    </a:lnTo>
                    <a:lnTo>
                      <a:pt x="516" y="409"/>
                    </a:lnTo>
                    <a:lnTo>
                      <a:pt x="517" y="401"/>
                    </a:lnTo>
                    <a:lnTo>
                      <a:pt x="511" y="392"/>
                    </a:lnTo>
                    <a:lnTo>
                      <a:pt x="500" y="392"/>
                    </a:lnTo>
                    <a:lnTo>
                      <a:pt x="496" y="394"/>
                    </a:lnTo>
                    <a:lnTo>
                      <a:pt x="503" y="392"/>
                    </a:lnTo>
                    <a:lnTo>
                      <a:pt x="496" y="394"/>
                    </a:lnTo>
                    <a:lnTo>
                      <a:pt x="465" y="394"/>
                    </a:lnTo>
                    <a:lnTo>
                      <a:pt x="465" y="403"/>
                    </a:lnTo>
                    <a:lnTo>
                      <a:pt x="453" y="390"/>
                    </a:lnTo>
                    <a:lnTo>
                      <a:pt x="442" y="382"/>
                    </a:lnTo>
                    <a:lnTo>
                      <a:pt x="437" y="382"/>
                    </a:lnTo>
                    <a:lnTo>
                      <a:pt x="435" y="374"/>
                    </a:lnTo>
                    <a:lnTo>
                      <a:pt x="431" y="374"/>
                    </a:lnTo>
                    <a:lnTo>
                      <a:pt x="410" y="354"/>
                    </a:lnTo>
                    <a:lnTo>
                      <a:pt x="405" y="345"/>
                    </a:lnTo>
                    <a:lnTo>
                      <a:pt x="398" y="332"/>
                    </a:lnTo>
                    <a:lnTo>
                      <a:pt x="392" y="313"/>
                    </a:lnTo>
                    <a:lnTo>
                      <a:pt x="388" y="309"/>
                    </a:lnTo>
                    <a:lnTo>
                      <a:pt x="382" y="285"/>
                    </a:lnTo>
                    <a:lnTo>
                      <a:pt x="374" y="270"/>
                    </a:lnTo>
                    <a:lnTo>
                      <a:pt x="369" y="267"/>
                    </a:lnTo>
                    <a:lnTo>
                      <a:pt x="363" y="267"/>
                    </a:lnTo>
                    <a:lnTo>
                      <a:pt x="362" y="263"/>
                    </a:lnTo>
                    <a:lnTo>
                      <a:pt x="347" y="254"/>
                    </a:lnTo>
                    <a:lnTo>
                      <a:pt x="341" y="247"/>
                    </a:lnTo>
                    <a:lnTo>
                      <a:pt x="320" y="237"/>
                    </a:lnTo>
                    <a:lnTo>
                      <a:pt x="314" y="230"/>
                    </a:lnTo>
                    <a:lnTo>
                      <a:pt x="309" y="220"/>
                    </a:lnTo>
                    <a:lnTo>
                      <a:pt x="306" y="211"/>
                    </a:lnTo>
                    <a:lnTo>
                      <a:pt x="306" y="193"/>
                    </a:lnTo>
                    <a:lnTo>
                      <a:pt x="308" y="177"/>
                    </a:lnTo>
                    <a:lnTo>
                      <a:pt x="313" y="172"/>
                    </a:lnTo>
                    <a:lnTo>
                      <a:pt x="314" y="165"/>
                    </a:lnTo>
                    <a:lnTo>
                      <a:pt x="312" y="159"/>
                    </a:lnTo>
                    <a:lnTo>
                      <a:pt x="304" y="156"/>
                    </a:lnTo>
                    <a:lnTo>
                      <a:pt x="302" y="141"/>
                    </a:lnTo>
                    <a:lnTo>
                      <a:pt x="304" y="134"/>
                    </a:lnTo>
                    <a:lnTo>
                      <a:pt x="314" y="126"/>
                    </a:lnTo>
                    <a:lnTo>
                      <a:pt x="318" y="126"/>
                    </a:lnTo>
                    <a:lnTo>
                      <a:pt x="319" y="127"/>
                    </a:lnTo>
                    <a:lnTo>
                      <a:pt x="324" y="126"/>
                    </a:lnTo>
                    <a:lnTo>
                      <a:pt x="357" y="108"/>
                    </a:lnTo>
                    <a:lnTo>
                      <a:pt x="366" y="111"/>
                    </a:lnTo>
                    <a:lnTo>
                      <a:pt x="376" y="106"/>
                    </a:lnTo>
                    <a:lnTo>
                      <a:pt x="382" y="107"/>
                    </a:lnTo>
                    <a:lnTo>
                      <a:pt x="383" y="113"/>
                    </a:lnTo>
                    <a:lnTo>
                      <a:pt x="379" y="121"/>
                    </a:lnTo>
                    <a:lnTo>
                      <a:pt x="379" y="122"/>
                    </a:lnTo>
                    <a:lnTo>
                      <a:pt x="384" y="123"/>
                    </a:lnTo>
                    <a:lnTo>
                      <a:pt x="389" y="122"/>
                    </a:lnTo>
                    <a:lnTo>
                      <a:pt x="393" y="119"/>
                    </a:lnTo>
                    <a:lnTo>
                      <a:pt x="394" y="114"/>
                    </a:lnTo>
                    <a:lnTo>
                      <a:pt x="392" y="111"/>
                    </a:lnTo>
                    <a:lnTo>
                      <a:pt x="388" y="110"/>
                    </a:lnTo>
                    <a:lnTo>
                      <a:pt x="385" y="105"/>
                    </a:lnTo>
                    <a:lnTo>
                      <a:pt x="378" y="101"/>
                    </a:lnTo>
                    <a:lnTo>
                      <a:pt x="376" y="98"/>
                    </a:lnTo>
                    <a:lnTo>
                      <a:pt x="376" y="90"/>
                    </a:lnTo>
                    <a:lnTo>
                      <a:pt x="371" y="84"/>
                    </a:lnTo>
                    <a:lnTo>
                      <a:pt x="372" y="76"/>
                    </a:lnTo>
                    <a:lnTo>
                      <a:pt x="374" y="69"/>
                    </a:lnTo>
                    <a:lnTo>
                      <a:pt x="369" y="70"/>
                    </a:lnTo>
                    <a:lnTo>
                      <a:pt x="367" y="69"/>
                    </a:lnTo>
                    <a:lnTo>
                      <a:pt x="367" y="64"/>
                    </a:lnTo>
                    <a:lnTo>
                      <a:pt x="369" y="57"/>
                    </a:lnTo>
                    <a:lnTo>
                      <a:pt x="381" y="47"/>
                    </a:lnTo>
                    <a:lnTo>
                      <a:pt x="372" y="47"/>
                    </a:lnTo>
                    <a:lnTo>
                      <a:pt x="358" y="42"/>
                    </a:lnTo>
                    <a:lnTo>
                      <a:pt x="328" y="37"/>
                    </a:lnTo>
                    <a:lnTo>
                      <a:pt x="318" y="31"/>
                    </a:lnTo>
                    <a:lnTo>
                      <a:pt x="313" y="31"/>
                    </a:lnTo>
                    <a:lnTo>
                      <a:pt x="302" y="22"/>
                    </a:lnTo>
                    <a:lnTo>
                      <a:pt x="298" y="15"/>
                    </a:lnTo>
                    <a:lnTo>
                      <a:pt x="296" y="8"/>
                    </a:lnTo>
                    <a:lnTo>
                      <a:pt x="296" y="3"/>
                    </a:lnTo>
                    <a:lnTo>
                      <a:pt x="293" y="0"/>
                    </a:lnTo>
                    <a:lnTo>
                      <a:pt x="287" y="1"/>
                    </a:lnTo>
                    <a:lnTo>
                      <a:pt x="282" y="5"/>
                    </a:lnTo>
                    <a:lnTo>
                      <a:pt x="272" y="8"/>
                    </a:lnTo>
                    <a:lnTo>
                      <a:pt x="254" y="9"/>
                    </a:lnTo>
                    <a:lnTo>
                      <a:pt x="234" y="16"/>
                    </a:lnTo>
                    <a:lnTo>
                      <a:pt x="218" y="21"/>
                    </a:lnTo>
                    <a:lnTo>
                      <a:pt x="215" y="22"/>
                    </a:lnTo>
                    <a:lnTo>
                      <a:pt x="201" y="17"/>
                    </a:lnTo>
                    <a:close/>
                  </a:path>
                </a:pathLst>
              </a:custGeom>
              <a:grpFill/>
              <a:ln w="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21F43"/>
                  </a:solidFill>
                  <a:effectLst/>
                  <a:uLnTx/>
                  <a:uFillTx/>
                  <a:latin typeface="Trebuchet MS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144" name="Freeform 182">
              <a:extLst>
                <a:ext uri="{FF2B5EF4-FFF2-40B4-BE49-F238E27FC236}">
                  <a16:creationId xmlns:a16="http://schemas.microsoft.com/office/drawing/2014/main" id="{56EF95FC-AA87-A74E-E65E-34C85C724225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5565733" y="4313198"/>
              <a:ext cx="51619" cy="91235"/>
            </a:xfrm>
            <a:custGeom>
              <a:avLst/>
              <a:gdLst/>
              <a:ahLst/>
              <a:cxnLst>
                <a:cxn ang="0">
                  <a:pos x="21" y="53"/>
                </a:cxn>
                <a:cxn ang="0">
                  <a:pos x="33" y="52"/>
                </a:cxn>
                <a:cxn ang="0">
                  <a:pos x="38" y="45"/>
                </a:cxn>
                <a:cxn ang="0">
                  <a:pos x="37" y="33"/>
                </a:cxn>
                <a:cxn ang="0">
                  <a:pos x="33" y="26"/>
                </a:cxn>
                <a:cxn ang="0">
                  <a:pos x="28" y="18"/>
                </a:cxn>
                <a:cxn ang="0">
                  <a:pos x="28" y="11"/>
                </a:cxn>
                <a:cxn ang="0">
                  <a:pos x="30" y="4"/>
                </a:cxn>
                <a:cxn ang="0">
                  <a:pos x="22" y="0"/>
                </a:cxn>
                <a:cxn ang="0">
                  <a:pos x="16" y="0"/>
                </a:cxn>
                <a:cxn ang="0">
                  <a:pos x="6" y="7"/>
                </a:cxn>
                <a:cxn ang="0">
                  <a:pos x="0" y="20"/>
                </a:cxn>
                <a:cxn ang="0">
                  <a:pos x="3" y="33"/>
                </a:cxn>
                <a:cxn ang="0">
                  <a:pos x="3" y="48"/>
                </a:cxn>
                <a:cxn ang="0">
                  <a:pos x="21" y="53"/>
                </a:cxn>
              </a:cxnLst>
              <a:rect l="0" t="0" r="r" b="b"/>
              <a:pathLst>
                <a:path w="38" h="53">
                  <a:moveTo>
                    <a:pt x="21" y="53"/>
                  </a:moveTo>
                  <a:lnTo>
                    <a:pt x="33" y="52"/>
                  </a:lnTo>
                  <a:lnTo>
                    <a:pt x="38" y="45"/>
                  </a:lnTo>
                  <a:lnTo>
                    <a:pt x="37" y="33"/>
                  </a:lnTo>
                  <a:lnTo>
                    <a:pt x="33" y="26"/>
                  </a:lnTo>
                  <a:lnTo>
                    <a:pt x="28" y="18"/>
                  </a:lnTo>
                  <a:lnTo>
                    <a:pt x="28" y="11"/>
                  </a:lnTo>
                  <a:lnTo>
                    <a:pt x="30" y="4"/>
                  </a:lnTo>
                  <a:lnTo>
                    <a:pt x="22" y="0"/>
                  </a:lnTo>
                  <a:lnTo>
                    <a:pt x="16" y="0"/>
                  </a:lnTo>
                  <a:lnTo>
                    <a:pt x="6" y="7"/>
                  </a:lnTo>
                  <a:lnTo>
                    <a:pt x="0" y="20"/>
                  </a:lnTo>
                  <a:lnTo>
                    <a:pt x="3" y="33"/>
                  </a:lnTo>
                  <a:lnTo>
                    <a:pt x="3" y="48"/>
                  </a:lnTo>
                  <a:lnTo>
                    <a:pt x="21" y="53"/>
                  </a:lnTo>
                  <a:close/>
                </a:path>
              </a:pathLst>
            </a:custGeom>
            <a:solidFill>
              <a:srgbClr val="D1DBDD"/>
            </a:solidFill>
            <a:ln w="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21F43"/>
                </a:solidFill>
                <a:effectLst/>
                <a:uLnTx/>
                <a:uFillTx/>
                <a:latin typeface="Trebuchet MS" charset="0"/>
                <a:ea typeface="ＭＳ Ｐゴシック" charset="0"/>
                <a:cs typeface="+mn-cs"/>
              </a:endParaRPr>
            </a:p>
          </p:txBody>
        </p:sp>
        <p:sp>
          <p:nvSpPr>
            <p:cNvPr id="145" name="Freeform 183">
              <a:extLst>
                <a:ext uri="{FF2B5EF4-FFF2-40B4-BE49-F238E27FC236}">
                  <a16:creationId xmlns:a16="http://schemas.microsoft.com/office/drawing/2014/main" id="{834B5B8F-B555-8724-0F3E-385617C816A0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5587852" y="4661541"/>
              <a:ext cx="361321" cy="232229"/>
            </a:xfrm>
            <a:custGeom>
              <a:avLst/>
              <a:gdLst/>
              <a:ahLst/>
              <a:cxnLst>
                <a:cxn ang="0">
                  <a:pos x="52" y="131"/>
                </a:cxn>
                <a:cxn ang="0">
                  <a:pos x="42" y="119"/>
                </a:cxn>
                <a:cxn ang="0">
                  <a:pos x="38" y="100"/>
                </a:cxn>
                <a:cxn ang="0">
                  <a:pos x="10" y="117"/>
                </a:cxn>
                <a:cxn ang="0">
                  <a:pos x="0" y="119"/>
                </a:cxn>
                <a:cxn ang="0">
                  <a:pos x="5" y="84"/>
                </a:cxn>
                <a:cxn ang="0">
                  <a:pos x="13" y="74"/>
                </a:cxn>
                <a:cxn ang="0">
                  <a:pos x="21" y="67"/>
                </a:cxn>
                <a:cxn ang="0">
                  <a:pos x="30" y="49"/>
                </a:cxn>
                <a:cxn ang="0">
                  <a:pos x="50" y="18"/>
                </a:cxn>
                <a:cxn ang="0">
                  <a:pos x="70" y="13"/>
                </a:cxn>
                <a:cxn ang="0">
                  <a:pos x="85" y="3"/>
                </a:cxn>
                <a:cxn ang="0">
                  <a:pos x="127" y="6"/>
                </a:cxn>
                <a:cxn ang="0">
                  <a:pos x="172" y="6"/>
                </a:cxn>
                <a:cxn ang="0">
                  <a:pos x="197" y="22"/>
                </a:cxn>
                <a:cxn ang="0">
                  <a:pos x="193" y="40"/>
                </a:cxn>
                <a:cxn ang="0">
                  <a:pos x="207" y="57"/>
                </a:cxn>
                <a:cxn ang="0">
                  <a:pos x="226" y="63"/>
                </a:cxn>
                <a:cxn ang="0">
                  <a:pos x="241" y="63"/>
                </a:cxn>
                <a:cxn ang="0">
                  <a:pos x="239" y="82"/>
                </a:cxn>
                <a:cxn ang="0">
                  <a:pos x="224" y="86"/>
                </a:cxn>
                <a:cxn ang="0">
                  <a:pos x="224" y="99"/>
                </a:cxn>
                <a:cxn ang="0">
                  <a:pos x="225" y="109"/>
                </a:cxn>
                <a:cxn ang="0">
                  <a:pos x="193" y="104"/>
                </a:cxn>
                <a:cxn ang="0">
                  <a:pos x="180" y="95"/>
                </a:cxn>
                <a:cxn ang="0">
                  <a:pos x="166" y="126"/>
                </a:cxn>
                <a:cxn ang="0">
                  <a:pos x="163" y="140"/>
                </a:cxn>
                <a:cxn ang="0">
                  <a:pos x="149" y="127"/>
                </a:cxn>
                <a:cxn ang="0">
                  <a:pos x="132" y="99"/>
                </a:cxn>
                <a:cxn ang="0">
                  <a:pos x="115" y="114"/>
                </a:cxn>
                <a:cxn ang="0">
                  <a:pos x="111" y="127"/>
                </a:cxn>
                <a:cxn ang="0">
                  <a:pos x="88" y="136"/>
                </a:cxn>
                <a:cxn ang="0">
                  <a:pos x="54" y="142"/>
                </a:cxn>
              </a:cxnLst>
              <a:rect l="0" t="0" r="r" b="b"/>
              <a:pathLst>
                <a:path w="241" h="142">
                  <a:moveTo>
                    <a:pt x="54" y="142"/>
                  </a:moveTo>
                  <a:lnTo>
                    <a:pt x="52" y="131"/>
                  </a:lnTo>
                  <a:lnTo>
                    <a:pt x="45" y="130"/>
                  </a:lnTo>
                  <a:lnTo>
                    <a:pt x="42" y="119"/>
                  </a:lnTo>
                  <a:lnTo>
                    <a:pt x="42" y="101"/>
                  </a:lnTo>
                  <a:lnTo>
                    <a:pt x="38" y="100"/>
                  </a:lnTo>
                  <a:lnTo>
                    <a:pt x="21" y="100"/>
                  </a:lnTo>
                  <a:lnTo>
                    <a:pt x="10" y="117"/>
                  </a:lnTo>
                  <a:lnTo>
                    <a:pt x="4" y="121"/>
                  </a:lnTo>
                  <a:lnTo>
                    <a:pt x="0" y="119"/>
                  </a:lnTo>
                  <a:lnTo>
                    <a:pt x="2" y="97"/>
                  </a:lnTo>
                  <a:lnTo>
                    <a:pt x="5" y="84"/>
                  </a:lnTo>
                  <a:lnTo>
                    <a:pt x="9" y="81"/>
                  </a:lnTo>
                  <a:lnTo>
                    <a:pt x="13" y="74"/>
                  </a:lnTo>
                  <a:lnTo>
                    <a:pt x="20" y="70"/>
                  </a:lnTo>
                  <a:lnTo>
                    <a:pt x="21" y="67"/>
                  </a:lnTo>
                  <a:lnTo>
                    <a:pt x="24" y="57"/>
                  </a:lnTo>
                  <a:lnTo>
                    <a:pt x="30" y="49"/>
                  </a:lnTo>
                  <a:lnTo>
                    <a:pt x="53" y="23"/>
                  </a:lnTo>
                  <a:lnTo>
                    <a:pt x="50" y="18"/>
                  </a:lnTo>
                  <a:lnTo>
                    <a:pt x="53" y="11"/>
                  </a:lnTo>
                  <a:lnTo>
                    <a:pt x="70" y="13"/>
                  </a:lnTo>
                  <a:lnTo>
                    <a:pt x="78" y="9"/>
                  </a:lnTo>
                  <a:lnTo>
                    <a:pt x="85" y="3"/>
                  </a:lnTo>
                  <a:lnTo>
                    <a:pt x="91" y="9"/>
                  </a:lnTo>
                  <a:lnTo>
                    <a:pt x="127" y="6"/>
                  </a:lnTo>
                  <a:lnTo>
                    <a:pt x="153" y="0"/>
                  </a:lnTo>
                  <a:lnTo>
                    <a:pt x="172" y="6"/>
                  </a:lnTo>
                  <a:lnTo>
                    <a:pt x="190" y="13"/>
                  </a:lnTo>
                  <a:lnTo>
                    <a:pt x="197" y="22"/>
                  </a:lnTo>
                  <a:lnTo>
                    <a:pt x="195" y="30"/>
                  </a:lnTo>
                  <a:lnTo>
                    <a:pt x="193" y="40"/>
                  </a:lnTo>
                  <a:lnTo>
                    <a:pt x="201" y="52"/>
                  </a:lnTo>
                  <a:lnTo>
                    <a:pt x="207" y="57"/>
                  </a:lnTo>
                  <a:lnTo>
                    <a:pt x="217" y="62"/>
                  </a:lnTo>
                  <a:lnTo>
                    <a:pt x="226" y="63"/>
                  </a:lnTo>
                  <a:lnTo>
                    <a:pt x="234" y="58"/>
                  </a:lnTo>
                  <a:lnTo>
                    <a:pt x="241" y="63"/>
                  </a:lnTo>
                  <a:lnTo>
                    <a:pt x="239" y="74"/>
                  </a:lnTo>
                  <a:lnTo>
                    <a:pt x="239" y="82"/>
                  </a:lnTo>
                  <a:lnTo>
                    <a:pt x="235" y="84"/>
                  </a:lnTo>
                  <a:lnTo>
                    <a:pt x="224" y="86"/>
                  </a:lnTo>
                  <a:lnTo>
                    <a:pt x="223" y="92"/>
                  </a:lnTo>
                  <a:lnTo>
                    <a:pt x="224" y="99"/>
                  </a:lnTo>
                  <a:lnTo>
                    <a:pt x="226" y="105"/>
                  </a:lnTo>
                  <a:lnTo>
                    <a:pt x="225" y="109"/>
                  </a:lnTo>
                  <a:lnTo>
                    <a:pt x="204" y="105"/>
                  </a:lnTo>
                  <a:lnTo>
                    <a:pt x="193" y="104"/>
                  </a:lnTo>
                  <a:lnTo>
                    <a:pt x="187" y="99"/>
                  </a:lnTo>
                  <a:lnTo>
                    <a:pt x="180" y="95"/>
                  </a:lnTo>
                  <a:lnTo>
                    <a:pt x="177" y="106"/>
                  </a:lnTo>
                  <a:lnTo>
                    <a:pt x="166" y="126"/>
                  </a:lnTo>
                  <a:lnTo>
                    <a:pt x="165" y="135"/>
                  </a:lnTo>
                  <a:lnTo>
                    <a:pt x="163" y="140"/>
                  </a:lnTo>
                  <a:lnTo>
                    <a:pt x="155" y="135"/>
                  </a:lnTo>
                  <a:lnTo>
                    <a:pt x="149" y="127"/>
                  </a:lnTo>
                  <a:lnTo>
                    <a:pt x="138" y="119"/>
                  </a:lnTo>
                  <a:lnTo>
                    <a:pt x="132" y="99"/>
                  </a:lnTo>
                  <a:lnTo>
                    <a:pt x="121" y="105"/>
                  </a:lnTo>
                  <a:lnTo>
                    <a:pt x="115" y="114"/>
                  </a:lnTo>
                  <a:lnTo>
                    <a:pt x="115" y="122"/>
                  </a:lnTo>
                  <a:lnTo>
                    <a:pt x="111" y="127"/>
                  </a:lnTo>
                  <a:lnTo>
                    <a:pt x="100" y="136"/>
                  </a:lnTo>
                  <a:lnTo>
                    <a:pt x="88" y="136"/>
                  </a:lnTo>
                  <a:lnTo>
                    <a:pt x="63" y="142"/>
                  </a:lnTo>
                  <a:lnTo>
                    <a:pt x="54" y="142"/>
                  </a:lnTo>
                  <a:close/>
                </a:path>
              </a:pathLst>
            </a:custGeom>
            <a:solidFill>
              <a:srgbClr val="D1DBDD"/>
            </a:solidFill>
            <a:ln w="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21F43"/>
                </a:solidFill>
                <a:effectLst/>
                <a:uLnTx/>
                <a:uFillTx/>
                <a:latin typeface="Trebuchet MS" charset="0"/>
                <a:ea typeface="ＭＳ Ｐゴシック" charset="0"/>
                <a:cs typeface="+mn-cs"/>
              </a:endParaRPr>
            </a:p>
          </p:txBody>
        </p:sp>
        <p:sp>
          <p:nvSpPr>
            <p:cNvPr id="146" name="Freeform 184">
              <a:extLst>
                <a:ext uri="{FF2B5EF4-FFF2-40B4-BE49-F238E27FC236}">
                  <a16:creationId xmlns:a16="http://schemas.microsoft.com/office/drawing/2014/main" id="{B7BA6BAB-B121-B6F8-62D2-9122A1666346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5337141" y="4130732"/>
              <a:ext cx="272835" cy="265404"/>
            </a:xfrm>
            <a:custGeom>
              <a:avLst/>
              <a:gdLst/>
              <a:ahLst/>
              <a:cxnLst>
                <a:cxn ang="0">
                  <a:pos x="158" y="160"/>
                </a:cxn>
                <a:cxn ang="0">
                  <a:pos x="150" y="161"/>
                </a:cxn>
                <a:cxn ang="0">
                  <a:pos x="140" y="159"/>
                </a:cxn>
                <a:cxn ang="0">
                  <a:pos x="131" y="152"/>
                </a:cxn>
                <a:cxn ang="0">
                  <a:pos x="120" y="146"/>
                </a:cxn>
                <a:cxn ang="0">
                  <a:pos x="123" y="140"/>
                </a:cxn>
                <a:cxn ang="0">
                  <a:pos x="118" y="138"/>
                </a:cxn>
                <a:cxn ang="0">
                  <a:pos x="118" y="114"/>
                </a:cxn>
                <a:cxn ang="0">
                  <a:pos x="112" y="114"/>
                </a:cxn>
                <a:cxn ang="0">
                  <a:pos x="106" y="122"/>
                </a:cxn>
                <a:cxn ang="0">
                  <a:pos x="101" y="129"/>
                </a:cxn>
                <a:cxn ang="0">
                  <a:pos x="91" y="129"/>
                </a:cxn>
                <a:cxn ang="0">
                  <a:pos x="81" y="125"/>
                </a:cxn>
                <a:cxn ang="0">
                  <a:pos x="79" y="110"/>
                </a:cxn>
                <a:cxn ang="0">
                  <a:pos x="76" y="101"/>
                </a:cxn>
                <a:cxn ang="0">
                  <a:pos x="70" y="96"/>
                </a:cxn>
                <a:cxn ang="0">
                  <a:pos x="58" y="92"/>
                </a:cxn>
                <a:cxn ang="0">
                  <a:pos x="44" y="84"/>
                </a:cxn>
                <a:cxn ang="0">
                  <a:pos x="34" y="80"/>
                </a:cxn>
                <a:cxn ang="0">
                  <a:pos x="25" y="62"/>
                </a:cxn>
                <a:cxn ang="0">
                  <a:pos x="13" y="63"/>
                </a:cxn>
                <a:cxn ang="0">
                  <a:pos x="2" y="58"/>
                </a:cxn>
                <a:cxn ang="0">
                  <a:pos x="0" y="48"/>
                </a:cxn>
                <a:cxn ang="0">
                  <a:pos x="0" y="32"/>
                </a:cxn>
                <a:cxn ang="0">
                  <a:pos x="0" y="28"/>
                </a:cxn>
                <a:cxn ang="0">
                  <a:pos x="23" y="15"/>
                </a:cxn>
                <a:cxn ang="0">
                  <a:pos x="33" y="11"/>
                </a:cxn>
                <a:cxn ang="0">
                  <a:pos x="39" y="10"/>
                </a:cxn>
                <a:cxn ang="0">
                  <a:pos x="39" y="11"/>
                </a:cxn>
                <a:cxn ang="0">
                  <a:pos x="56" y="20"/>
                </a:cxn>
                <a:cxn ang="0">
                  <a:pos x="76" y="14"/>
                </a:cxn>
                <a:cxn ang="0">
                  <a:pos x="91" y="4"/>
                </a:cxn>
                <a:cxn ang="0">
                  <a:pos x="103" y="1"/>
                </a:cxn>
                <a:cxn ang="0">
                  <a:pos x="118" y="0"/>
                </a:cxn>
                <a:cxn ang="0">
                  <a:pos x="124" y="6"/>
                </a:cxn>
                <a:cxn ang="0">
                  <a:pos x="127" y="6"/>
                </a:cxn>
                <a:cxn ang="0">
                  <a:pos x="129" y="14"/>
                </a:cxn>
                <a:cxn ang="0">
                  <a:pos x="138" y="17"/>
                </a:cxn>
                <a:cxn ang="0">
                  <a:pos x="146" y="19"/>
                </a:cxn>
                <a:cxn ang="0">
                  <a:pos x="155" y="24"/>
                </a:cxn>
                <a:cxn ang="0">
                  <a:pos x="155" y="35"/>
                </a:cxn>
                <a:cxn ang="0">
                  <a:pos x="154" y="44"/>
                </a:cxn>
                <a:cxn ang="0">
                  <a:pos x="156" y="55"/>
                </a:cxn>
                <a:cxn ang="0">
                  <a:pos x="163" y="62"/>
                </a:cxn>
                <a:cxn ang="0">
                  <a:pos x="176" y="62"/>
                </a:cxn>
                <a:cxn ang="0">
                  <a:pos x="181" y="68"/>
                </a:cxn>
                <a:cxn ang="0">
                  <a:pos x="182" y="79"/>
                </a:cxn>
                <a:cxn ang="0">
                  <a:pos x="188" y="87"/>
                </a:cxn>
                <a:cxn ang="0">
                  <a:pos x="188" y="96"/>
                </a:cxn>
                <a:cxn ang="0">
                  <a:pos x="177" y="112"/>
                </a:cxn>
                <a:cxn ang="0">
                  <a:pos x="171" y="112"/>
                </a:cxn>
                <a:cxn ang="0">
                  <a:pos x="161" y="119"/>
                </a:cxn>
                <a:cxn ang="0">
                  <a:pos x="155" y="132"/>
                </a:cxn>
                <a:cxn ang="0">
                  <a:pos x="158" y="145"/>
                </a:cxn>
                <a:cxn ang="0">
                  <a:pos x="158" y="160"/>
                </a:cxn>
              </a:cxnLst>
              <a:rect l="0" t="0" r="r" b="b"/>
              <a:pathLst>
                <a:path w="188" h="161">
                  <a:moveTo>
                    <a:pt x="158" y="160"/>
                  </a:moveTo>
                  <a:lnTo>
                    <a:pt x="150" y="161"/>
                  </a:lnTo>
                  <a:lnTo>
                    <a:pt x="140" y="159"/>
                  </a:lnTo>
                  <a:lnTo>
                    <a:pt x="131" y="152"/>
                  </a:lnTo>
                  <a:lnTo>
                    <a:pt x="120" y="146"/>
                  </a:lnTo>
                  <a:lnTo>
                    <a:pt x="123" y="140"/>
                  </a:lnTo>
                  <a:lnTo>
                    <a:pt x="118" y="138"/>
                  </a:lnTo>
                  <a:lnTo>
                    <a:pt x="118" y="114"/>
                  </a:lnTo>
                  <a:lnTo>
                    <a:pt x="112" y="114"/>
                  </a:lnTo>
                  <a:lnTo>
                    <a:pt x="106" y="122"/>
                  </a:lnTo>
                  <a:lnTo>
                    <a:pt x="101" y="129"/>
                  </a:lnTo>
                  <a:lnTo>
                    <a:pt x="91" y="129"/>
                  </a:lnTo>
                  <a:lnTo>
                    <a:pt x="81" y="125"/>
                  </a:lnTo>
                  <a:lnTo>
                    <a:pt x="79" y="110"/>
                  </a:lnTo>
                  <a:lnTo>
                    <a:pt x="76" y="101"/>
                  </a:lnTo>
                  <a:lnTo>
                    <a:pt x="70" y="96"/>
                  </a:lnTo>
                  <a:lnTo>
                    <a:pt x="58" y="92"/>
                  </a:lnTo>
                  <a:lnTo>
                    <a:pt x="44" y="84"/>
                  </a:lnTo>
                  <a:lnTo>
                    <a:pt x="34" y="80"/>
                  </a:lnTo>
                  <a:lnTo>
                    <a:pt x="25" y="62"/>
                  </a:lnTo>
                  <a:lnTo>
                    <a:pt x="13" y="63"/>
                  </a:lnTo>
                  <a:lnTo>
                    <a:pt x="2" y="58"/>
                  </a:lnTo>
                  <a:lnTo>
                    <a:pt x="0" y="48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23" y="15"/>
                  </a:lnTo>
                  <a:lnTo>
                    <a:pt x="33" y="11"/>
                  </a:lnTo>
                  <a:lnTo>
                    <a:pt x="39" y="10"/>
                  </a:lnTo>
                  <a:lnTo>
                    <a:pt x="39" y="11"/>
                  </a:lnTo>
                  <a:lnTo>
                    <a:pt x="56" y="20"/>
                  </a:lnTo>
                  <a:lnTo>
                    <a:pt x="76" y="14"/>
                  </a:lnTo>
                  <a:lnTo>
                    <a:pt x="91" y="4"/>
                  </a:lnTo>
                  <a:lnTo>
                    <a:pt x="103" y="1"/>
                  </a:lnTo>
                  <a:lnTo>
                    <a:pt x="118" y="0"/>
                  </a:lnTo>
                  <a:lnTo>
                    <a:pt x="124" y="6"/>
                  </a:lnTo>
                  <a:lnTo>
                    <a:pt x="127" y="6"/>
                  </a:lnTo>
                  <a:lnTo>
                    <a:pt x="129" y="14"/>
                  </a:lnTo>
                  <a:lnTo>
                    <a:pt x="138" y="17"/>
                  </a:lnTo>
                  <a:lnTo>
                    <a:pt x="146" y="19"/>
                  </a:lnTo>
                  <a:lnTo>
                    <a:pt x="155" y="24"/>
                  </a:lnTo>
                  <a:lnTo>
                    <a:pt x="155" y="35"/>
                  </a:lnTo>
                  <a:lnTo>
                    <a:pt x="154" y="44"/>
                  </a:lnTo>
                  <a:lnTo>
                    <a:pt x="156" y="55"/>
                  </a:lnTo>
                  <a:lnTo>
                    <a:pt x="163" y="62"/>
                  </a:lnTo>
                  <a:lnTo>
                    <a:pt x="176" y="62"/>
                  </a:lnTo>
                  <a:lnTo>
                    <a:pt x="181" y="68"/>
                  </a:lnTo>
                  <a:lnTo>
                    <a:pt x="182" y="79"/>
                  </a:lnTo>
                  <a:lnTo>
                    <a:pt x="188" y="87"/>
                  </a:lnTo>
                  <a:lnTo>
                    <a:pt x="188" y="96"/>
                  </a:lnTo>
                  <a:lnTo>
                    <a:pt x="177" y="112"/>
                  </a:lnTo>
                  <a:lnTo>
                    <a:pt x="171" y="112"/>
                  </a:lnTo>
                  <a:lnTo>
                    <a:pt x="161" y="119"/>
                  </a:lnTo>
                  <a:lnTo>
                    <a:pt x="155" y="132"/>
                  </a:lnTo>
                  <a:lnTo>
                    <a:pt x="158" y="145"/>
                  </a:lnTo>
                  <a:lnTo>
                    <a:pt x="158" y="160"/>
                  </a:lnTo>
                  <a:close/>
                </a:path>
              </a:pathLst>
            </a:custGeom>
            <a:solidFill>
              <a:srgbClr val="D1DBDD"/>
            </a:solidFill>
            <a:ln w="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21F43"/>
                </a:solidFill>
                <a:effectLst/>
                <a:uLnTx/>
                <a:uFillTx/>
                <a:latin typeface="Trebuchet MS" charset="0"/>
                <a:ea typeface="ＭＳ Ｐゴシック" charset="0"/>
                <a:cs typeface="+mn-cs"/>
              </a:endParaRPr>
            </a:p>
          </p:txBody>
        </p:sp>
        <p:sp>
          <p:nvSpPr>
            <p:cNvPr id="147" name="Freeform 185">
              <a:extLst>
                <a:ext uri="{FF2B5EF4-FFF2-40B4-BE49-F238E27FC236}">
                  <a16:creationId xmlns:a16="http://schemas.microsoft.com/office/drawing/2014/main" id="{9B54DA87-928E-9AEB-7CDF-A1190EFEFA64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371169" y="5167465"/>
              <a:ext cx="1010220" cy="904035"/>
            </a:xfrm>
            <a:custGeom>
              <a:avLst/>
              <a:gdLst/>
              <a:ahLst/>
              <a:cxnLst>
                <a:cxn ang="0">
                  <a:pos x="100" y="440"/>
                </a:cxn>
                <a:cxn ang="0">
                  <a:pos x="128" y="410"/>
                </a:cxn>
                <a:cxn ang="0">
                  <a:pos x="112" y="376"/>
                </a:cxn>
                <a:cxn ang="0">
                  <a:pos x="124" y="340"/>
                </a:cxn>
                <a:cxn ang="0">
                  <a:pos x="106" y="301"/>
                </a:cxn>
                <a:cxn ang="0">
                  <a:pos x="135" y="280"/>
                </a:cxn>
                <a:cxn ang="0">
                  <a:pos x="129" y="253"/>
                </a:cxn>
                <a:cxn ang="0">
                  <a:pos x="138" y="210"/>
                </a:cxn>
                <a:cxn ang="0">
                  <a:pos x="169" y="165"/>
                </a:cxn>
                <a:cxn ang="0">
                  <a:pos x="155" y="138"/>
                </a:cxn>
                <a:cxn ang="0">
                  <a:pos x="110" y="140"/>
                </a:cxn>
                <a:cxn ang="0">
                  <a:pos x="65" y="135"/>
                </a:cxn>
                <a:cxn ang="0">
                  <a:pos x="36" y="131"/>
                </a:cxn>
                <a:cxn ang="0">
                  <a:pos x="25" y="128"/>
                </a:cxn>
                <a:cxn ang="0">
                  <a:pos x="26" y="108"/>
                </a:cxn>
                <a:cxn ang="0">
                  <a:pos x="27" y="82"/>
                </a:cxn>
                <a:cxn ang="0">
                  <a:pos x="16" y="70"/>
                </a:cxn>
                <a:cxn ang="0">
                  <a:pos x="17" y="34"/>
                </a:cxn>
                <a:cxn ang="0">
                  <a:pos x="56" y="22"/>
                </a:cxn>
                <a:cxn ang="0">
                  <a:pos x="84" y="0"/>
                </a:cxn>
                <a:cxn ang="0">
                  <a:pos x="129" y="14"/>
                </a:cxn>
                <a:cxn ang="0">
                  <a:pos x="192" y="9"/>
                </a:cxn>
                <a:cxn ang="0">
                  <a:pos x="256" y="22"/>
                </a:cxn>
                <a:cxn ang="0">
                  <a:pos x="306" y="18"/>
                </a:cxn>
                <a:cxn ang="0">
                  <a:pos x="366" y="23"/>
                </a:cxn>
                <a:cxn ang="0">
                  <a:pos x="408" y="27"/>
                </a:cxn>
                <a:cxn ang="0">
                  <a:pos x="440" y="54"/>
                </a:cxn>
                <a:cxn ang="0">
                  <a:pos x="469" y="69"/>
                </a:cxn>
                <a:cxn ang="0">
                  <a:pos x="537" y="81"/>
                </a:cxn>
                <a:cxn ang="0">
                  <a:pos x="564" y="75"/>
                </a:cxn>
                <a:cxn ang="0">
                  <a:pos x="589" y="97"/>
                </a:cxn>
                <a:cxn ang="0">
                  <a:pos x="597" y="92"/>
                </a:cxn>
                <a:cxn ang="0">
                  <a:pos x="644" y="101"/>
                </a:cxn>
                <a:cxn ang="0">
                  <a:pos x="678" y="100"/>
                </a:cxn>
                <a:cxn ang="0">
                  <a:pos x="678" y="114"/>
                </a:cxn>
                <a:cxn ang="0">
                  <a:pos x="675" y="144"/>
                </a:cxn>
                <a:cxn ang="0">
                  <a:pos x="564" y="203"/>
                </a:cxn>
                <a:cxn ang="0">
                  <a:pos x="543" y="232"/>
                </a:cxn>
                <a:cxn ang="0">
                  <a:pos x="495" y="300"/>
                </a:cxn>
                <a:cxn ang="0">
                  <a:pos x="489" y="321"/>
                </a:cxn>
                <a:cxn ang="0">
                  <a:pos x="497" y="343"/>
                </a:cxn>
                <a:cxn ang="0">
                  <a:pos x="515" y="354"/>
                </a:cxn>
                <a:cxn ang="0">
                  <a:pos x="500" y="378"/>
                </a:cxn>
                <a:cxn ang="0">
                  <a:pos x="474" y="409"/>
                </a:cxn>
                <a:cxn ang="0">
                  <a:pos x="465" y="435"/>
                </a:cxn>
                <a:cxn ang="0">
                  <a:pos x="415" y="463"/>
                </a:cxn>
                <a:cxn ang="0">
                  <a:pos x="398" y="496"/>
                </a:cxn>
                <a:cxn ang="0">
                  <a:pos x="364" y="501"/>
                </a:cxn>
                <a:cxn ang="0">
                  <a:pos x="318" y="500"/>
                </a:cxn>
                <a:cxn ang="0">
                  <a:pos x="258" y="515"/>
                </a:cxn>
                <a:cxn ang="0">
                  <a:pos x="226" y="529"/>
                </a:cxn>
                <a:cxn ang="0">
                  <a:pos x="210" y="545"/>
                </a:cxn>
                <a:cxn ang="0">
                  <a:pos x="170" y="517"/>
                </a:cxn>
                <a:cxn ang="0">
                  <a:pos x="161" y="491"/>
                </a:cxn>
                <a:cxn ang="0">
                  <a:pos x="148" y="477"/>
                </a:cxn>
                <a:cxn ang="0">
                  <a:pos x="105" y="468"/>
                </a:cxn>
              </a:cxnLst>
              <a:rect l="0" t="0" r="r" b="b"/>
              <a:pathLst>
                <a:path w="687" h="545">
                  <a:moveTo>
                    <a:pt x="105" y="468"/>
                  </a:moveTo>
                  <a:lnTo>
                    <a:pt x="101" y="451"/>
                  </a:lnTo>
                  <a:lnTo>
                    <a:pt x="100" y="440"/>
                  </a:lnTo>
                  <a:lnTo>
                    <a:pt x="107" y="430"/>
                  </a:lnTo>
                  <a:lnTo>
                    <a:pt x="122" y="419"/>
                  </a:lnTo>
                  <a:lnTo>
                    <a:pt x="128" y="410"/>
                  </a:lnTo>
                  <a:lnTo>
                    <a:pt x="126" y="399"/>
                  </a:lnTo>
                  <a:lnTo>
                    <a:pt x="116" y="388"/>
                  </a:lnTo>
                  <a:lnTo>
                    <a:pt x="112" y="376"/>
                  </a:lnTo>
                  <a:lnTo>
                    <a:pt x="113" y="361"/>
                  </a:lnTo>
                  <a:lnTo>
                    <a:pt x="121" y="349"/>
                  </a:lnTo>
                  <a:lnTo>
                    <a:pt x="124" y="340"/>
                  </a:lnTo>
                  <a:lnTo>
                    <a:pt x="122" y="335"/>
                  </a:lnTo>
                  <a:lnTo>
                    <a:pt x="110" y="317"/>
                  </a:lnTo>
                  <a:lnTo>
                    <a:pt x="106" y="301"/>
                  </a:lnTo>
                  <a:lnTo>
                    <a:pt x="114" y="295"/>
                  </a:lnTo>
                  <a:lnTo>
                    <a:pt x="126" y="291"/>
                  </a:lnTo>
                  <a:lnTo>
                    <a:pt x="135" y="280"/>
                  </a:lnTo>
                  <a:lnTo>
                    <a:pt x="137" y="270"/>
                  </a:lnTo>
                  <a:lnTo>
                    <a:pt x="129" y="260"/>
                  </a:lnTo>
                  <a:lnTo>
                    <a:pt x="129" y="253"/>
                  </a:lnTo>
                  <a:lnTo>
                    <a:pt x="135" y="238"/>
                  </a:lnTo>
                  <a:lnTo>
                    <a:pt x="138" y="224"/>
                  </a:lnTo>
                  <a:lnTo>
                    <a:pt x="138" y="210"/>
                  </a:lnTo>
                  <a:lnTo>
                    <a:pt x="139" y="200"/>
                  </a:lnTo>
                  <a:lnTo>
                    <a:pt x="161" y="178"/>
                  </a:lnTo>
                  <a:lnTo>
                    <a:pt x="169" y="165"/>
                  </a:lnTo>
                  <a:lnTo>
                    <a:pt x="169" y="156"/>
                  </a:lnTo>
                  <a:lnTo>
                    <a:pt x="161" y="147"/>
                  </a:lnTo>
                  <a:lnTo>
                    <a:pt x="155" y="138"/>
                  </a:lnTo>
                  <a:lnTo>
                    <a:pt x="140" y="134"/>
                  </a:lnTo>
                  <a:lnTo>
                    <a:pt x="123" y="134"/>
                  </a:lnTo>
                  <a:lnTo>
                    <a:pt x="110" y="140"/>
                  </a:lnTo>
                  <a:lnTo>
                    <a:pt x="86" y="138"/>
                  </a:lnTo>
                  <a:lnTo>
                    <a:pt x="73" y="140"/>
                  </a:lnTo>
                  <a:lnTo>
                    <a:pt x="65" y="135"/>
                  </a:lnTo>
                  <a:lnTo>
                    <a:pt x="64" y="123"/>
                  </a:lnTo>
                  <a:lnTo>
                    <a:pt x="51" y="125"/>
                  </a:lnTo>
                  <a:lnTo>
                    <a:pt x="36" y="131"/>
                  </a:lnTo>
                  <a:lnTo>
                    <a:pt x="27" y="141"/>
                  </a:lnTo>
                  <a:lnTo>
                    <a:pt x="25" y="136"/>
                  </a:lnTo>
                  <a:lnTo>
                    <a:pt x="25" y="128"/>
                  </a:lnTo>
                  <a:lnTo>
                    <a:pt x="28" y="116"/>
                  </a:lnTo>
                  <a:lnTo>
                    <a:pt x="35" y="107"/>
                  </a:lnTo>
                  <a:lnTo>
                    <a:pt x="26" y="108"/>
                  </a:lnTo>
                  <a:lnTo>
                    <a:pt x="30" y="100"/>
                  </a:lnTo>
                  <a:lnTo>
                    <a:pt x="20" y="95"/>
                  </a:lnTo>
                  <a:lnTo>
                    <a:pt x="27" y="82"/>
                  </a:lnTo>
                  <a:lnTo>
                    <a:pt x="22" y="82"/>
                  </a:lnTo>
                  <a:lnTo>
                    <a:pt x="15" y="79"/>
                  </a:lnTo>
                  <a:lnTo>
                    <a:pt x="16" y="70"/>
                  </a:lnTo>
                  <a:lnTo>
                    <a:pt x="0" y="57"/>
                  </a:lnTo>
                  <a:lnTo>
                    <a:pt x="5" y="43"/>
                  </a:lnTo>
                  <a:lnTo>
                    <a:pt x="17" y="34"/>
                  </a:lnTo>
                  <a:lnTo>
                    <a:pt x="28" y="31"/>
                  </a:lnTo>
                  <a:lnTo>
                    <a:pt x="47" y="31"/>
                  </a:lnTo>
                  <a:lnTo>
                    <a:pt x="56" y="22"/>
                  </a:lnTo>
                  <a:lnTo>
                    <a:pt x="54" y="16"/>
                  </a:lnTo>
                  <a:lnTo>
                    <a:pt x="62" y="5"/>
                  </a:lnTo>
                  <a:lnTo>
                    <a:pt x="84" y="0"/>
                  </a:lnTo>
                  <a:lnTo>
                    <a:pt x="95" y="3"/>
                  </a:lnTo>
                  <a:lnTo>
                    <a:pt x="110" y="10"/>
                  </a:lnTo>
                  <a:lnTo>
                    <a:pt x="129" y="14"/>
                  </a:lnTo>
                  <a:lnTo>
                    <a:pt x="170" y="12"/>
                  </a:lnTo>
                  <a:lnTo>
                    <a:pt x="180" y="7"/>
                  </a:lnTo>
                  <a:lnTo>
                    <a:pt x="192" y="9"/>
                  </a:lnTo>
                  <a:lnTo>
                    <a:pt x="212" y="15"/>
                  </a:lnTo>
                  <a:lnTo>
                    <a:pt x="223" y="15"/>
                  </a:lnTo>
                  <a:lnTo>
                    <a:pt x="256" y="22"/>
                  </a:lnTo>
                  <a:lnTo>
                    <a:pt x="273" y="23"/>
                  </a:lnTo>
                  <a:lnTo>
                    <a:pt x="293" y="22"/>
                  </a:lnTo>
                  <a:lnTo>
                    <a:pt x="306" y="18"/>
                  </a:lnTo>
                  <a:lnTo>
                    <a:pt x="317" y="22"/>
                  </a:lnTo>
                  <a:lnTo>
                    <a:pt x="337" y="25"/>
                  </a:lnTo>
                  <a:lnTo>
                    <a:pt x="366" y="23"/>
                  </a:lnTo>
                  <a:lnTo>
                    <a:pt x="381" y="28"/>
                  </a:lnTo>
                  <a:lnTo>
                    <a:pt x="398" y="30"/>
                  </a:lnTo>
                  <a:lnTo>
                    <a:pt x="408" y="27"/>
                  </a:lnTo>
                  <a:lnTo>
                    <a:pt x="409" y="31"/>
                  </a:lnTo>
                  <a:lnTo>
                    <a:pt x="431" y="49"/>
                  </a:lnTo>
                  <a:lnTo>
                    <a:pt x="440" y="54"/>
                  </a:lnTo>
                  <a:lnTo>
                    <a:pt x="451" y="57"/>
                  </a:lnTo>
                  <a:lnTo>
                    <a:pt x="462" y="63"/>
                  </a:lnTo>
                  <a:lnTo>
                    <a:pt x="469" y="69"/>
                  </a:lnTo>
                  <a:lnTo>
                    <a:pt x="515" y="81"/>
                  </a:lnTo>
                  <a:lnTo>
                    <a:pt x="531" y="82"/>
                  </a:lnTo>
                  <a:lnTo>
                    <a:pt x="537" y="81"/>
                  </a:lnTo>
                  <a:lnTo>
                    <a:pt x="547" y="74"/>
                  </a:lnTo>
                  <a:lnTo>
                    <a:pt x="555" y="73"/>
                  </a:lnTo>
                  <a:lnTo>
                    <a:pt x="564" y="75"/>
                  </a:lnTo>
                  <a:lnTo>
                    <a:pt x="579" y="85"/>
                  </a:lnTo>
                  <a:lnTo>
                    <a:pt x="585" y="92"/>
                  </a:lnTo>
                  <a:lnTo>
                    <a:pt x="589" y="97"/>
                  </a:lnTo>
                  <a:lnTo>
                    <a:pt x="595" y="98"/>
                  </a:lnTo>
                  <a:lnTo>
                    <a:pt x="600" y="96"/>
                  </a:lnTo>
                  <a:lnTo>
                    <a:pt x="597" y="92"/>
                  </a:lnTo>
                  <a:lnTo>
                    <a:pt x="608" y="101"/>
                  </a:lnTo>
                  <a:lnTo>
                    <a:pt x="616" y="103"/>
                  </a:lnTo>
                  <a:lnTo>
                    <a:pt x="644" y="101"/>
                  </a:lnTo>
                  <a:lnTo>
                    <a:pt x="657" y="98"/>
                  </a:lnTo>
                  <a:lnTo>
                    <a:pt x="671" y="98"/>
                  </a:lnTo>
                  <a:lnTo>
                    <a:pt x="678" y="100"/>
                  </a:lnTo>
                  <a:lnTo>
                    <a:pt x="686" y="102"/>
                  </a:lnTo>
                  <a:lnTo>
                    <a:pt x="687" y="109"/>
                  </a:lnTo>
                  <a:lnTo>
                    <a:pt x="678" y="114"/>
                  </a:lnTo>
                  <a:lnTo>
                    <a:pt x="680" y="124"/>
                  </a:lnTo>
                  <a:lnTo>
                    <a:pt x="683" y="133"/>
                  </a:lnTo>
                  <a:lnTo>
                    <a:pt x="675" y="144"/>
                  </a:lnTo>
                  <a:lnTo>
                    <a:pt x="637" y="167"/>
                  </a:lnTo>
                  <a:lnTo>
                    <a:pt x="623" y="181"/>
                  </a:lnTo>
                  <a:lnTo>
                    <a:pt x="564" y="203"/>
                  </a:lnTo>
                  <a:lnTo>
                    <a:pt x="552" y="217"/>
                  </a:lnTo>
                  <a:lnTo>
                    <a:pt x="552" y="224"/>
                  </a:lnTo>
                  <a:lnTo>
                    <a:pt x="543" y="232"/>
                  </a:lnTo>
                  <a:lnTo>
                    <a:pt x="531" y="247"/>
                  </a:lnTo>
                  <a:lnTo>
                    <a:pt x="515" y="274"/>
                  </a:lnTo>
                  <a:lnTo>
                    <a:pt x="495" y="300"/>
                  </a:lnTo>
                  <a:lnTo>
                    <a:pt x="492" y="312"/>
                  </a:lnTo>
                  <a:lnTo>
                    <a:pt x="489" y="318"/>
                  </a:lnTo>
                  <a:lnTo>
                    <a:pt x="489" y="321"/>
                  </a:lnTo>
                  <a:lnTo>
                    <a:pt x="492" y="327"/>
                  </a:lnTo>
                  <a:lnTo>
                    <a:pt x="494" y="337"/>
                  </a:lnTo>
                  <a:lnTo>
                    <a:pt x="497" y="343"/>
                  </a:lnTo>
                  <a:lnTo>
                    <a:pt x="501" y="349"/>
                  </a:lnTo>
                  <a:lnTo>
                    <a:pt x="506" y="351"/>
                  </a:lnTo>
                  <a:lnTo>
                    <a:pt x="515" y="354"/>
                  </a:lnTo>
                  <a:lnTo>
                    <a:pt x="519" y="360"/>
                  </a:lnTo>
                  <a:lnTo>
                    <a:pt x="514" y="369"/>
                  </a:lnTo>
                  <a:lnTo>
                    <a:pt x="500" y="378"/>
                  </a:lnTo>
                  <a:lnTo>
                    <a:pt x="492" y="385"/>
                  </a:lnTo>
                  <a:lnTo>
                    <a:pt x="484" y="392"/>
                  </a:lnTo>
                  <a:lnTo>
                    <a:pt x="474" y="409"/>
                  </a:lnTo>
                  <a:lnTo>
                    <a:pt x="472" y="418"/>
                  </a:lnTo>
                  <a:lnTo>
                    <a:pt x="467" y="426"/>
                  </a:lnTo>
                  <a:lnTo>
                    <a:pt x="465" y="435"/>
                  </a:lnTo>
                  <a:lnTo>
                    <a:pt x="467" y="441"/>
                  </a:lnTo>
                  <a:lnTo>
                    <a:pt x="435" y="445"/>
                  </a:lnTo>
                  <a:lnTo>
                    <a:pt x="415" y="463"/>
                  </a:lnTo>
                  <a:lnTo>
                    <a:pt x="408" y="482"/>
                  </a:lnTo>
                  <a:lnTo>
                    <a:pt x="404" y="490"/>
                  </a:lnTo>
                  <a:lnTo>
                    <a:pt x="398" y="496"/>
                  </a:lnTo>
                  <a:lnTo>
                    <a:pt x="391" y="498"/>
                  </a:lnTo>
                  <a:lnTo>
                    <a:pt x="379" y="495"/>
                  </a:lnTo>
                  <a:lnTo>
                    <a:pt x="364" y="501"/>
                  </a:lnTo>
                  <a:lnTo>
                    <a:pt x="350" y="501"/>
                  </a:lnTo>
                  <a:lnTo>
                    <a:pt x="334" y="498"/>
                  </a:lnTo>
                  <a:lnTo>
                    <a:pt x="318" y="500"/>
                  </a:lnTo>
                  <a:lnTo>
                    <a:pt x="306" y="498"/>
                  </a:lnTo>
                  <a:lnTo>
                    <a:pt x="269" y="502"/>
                  </a:lnTo>
                  <a:lnTo>
                    <a:pt x="258" y="515"/>
                  </a:lnTo>
                  <a:lnTo>
                    <a:pt x="246" y="516"/>
                  </a:lnTo>
                  <a:lnTo>
                    <a:pt x="234" y="521"/>
                  </a:lnTo>
                  <a:lnTo>
                    <a:pt x="226" y="529"/>
                  </a:lnTo>
                  <a:lnTo>
                    <a:pt x="223" y="536"/>
                  </a:lnTo>
                  <a:lnTo>
                    <a:pt x="218" y="541"/>
                  </a:lnTo>
                  <a:lnTo>
                    <a:pt x="210" y="545"/>
                  </a:lnTo>
                  <a:lnTo>
                    <a:pt x="193" y="542"/>
                  </a:lnTo>
                  <a:lnTo>
                    <a:pt x="181" y="533"/>
                  </a:lnTo>
                  <a:lnTo>
                    <a:pt x="170" y="517"/>
                  </a:lnTo>
                  <a:lnTo>
                    <a:pt x="169" y="509"/>
                  </a:lnTo>
                  <a:lnTo>
                    <a:pt x="161" y="502"/>
                  </a:lnTo>
                  <a:lnTo>
                    <a:pt x="161" y="491"/>
                  </a:lnTo>
                  <a:lnTo>
                    <a:pt x="160" y="488"/>
                  </a:lnTo>
                  <a:lnTo>
                    <a:pt x="156" y="484"/>
                  </a:lnTo>
                  <a:lnTo>
                    <a:pt x="148" y="477"/>
                  </a:lnTo>
                  <a:lnTo>
                    <a:pt x="133" y="468"/>
                  </a:lnTo>
                  <a:lnTo>
                    <a:pt x="126" y="467"/>
                  </a:lnTo>
                  <a:lnTo>
                    <a:pt x="105" y="468"/>
                  </a:lnTo>
                  <a:close/>
                </a:path>
              </a:pathLst>
            </a:custGeom>
            <a:solidFill>
              <a:srgbClr val="D1DBDD"/>
            </a:solidFill>
            <a:ln w="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21F43"/>
                </a:solidFill>
                <a:effectLst/>
                <a:uLnTx/>
                <a:uFillTx/>
                <a:latin typeface="Trebuchet MS" charset="0"/>
                <a:ea typeface="ＭＳ Ｐゴシック" charset="0"/>
                <a:cs typeface="+mn-cs"/>
              </a:endParaRPr>
            </a:p>
          </p:txBody>
        </p:sp>
        <p:sp>
          <p:nvSpPr>
            <p:cNvPr id="148" name="Freeform 186">
              <a:extLst>
                <a:ext uri="{FF2B5EF4-FFF2-40B4-BE49-F238E27FC236}">
                  <a16:creationId xmlns:a16="http://schemas.microsoft.com/office/drawing/2014/main" id="{A6B71C87-8FFF-55C0-2276-02D55C27906F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5388761" y="3832153"/>
              <a:ext cx="294954" cy="398106"/>
            </a:xfrm>
            <a:custGeom>
              <a:avLst/>
              <a:gdLst/>
              <a:ahLst/>
              <a:cxnLst>
                <a:cxn ang="0">
                  <a:pos x="124" y="239"/>
                </a:cxn>
                <a:cxn ang="0">
                  <a:pos x="116" y="221"/>
                </a:cxn>
                <a:cxn ang="0">
                  <a:pos x="116" y="201"/>
                </a:cxn>
                <a:cxn ang="0">
                  <a:pos x="99" y="194"/>
                </a:cxn>
                <a:cxn ang="0">
                  <a:pos x="88" y="183"/>
                </a:cxn>
                <a:cxn ang="0">
                  <a:pos x="79" y="177"/>
                </a:cxn>
                <a:cxn ang="0">
                  <a:pos x="52" y="181"/>
                </a:cxn>
                <a:cxn ang="0">
                  <a:pos x="17" y="197"/>
                </a:cxn>
                <a:cxn ang="0">
                  <a:pos x="0" y="187"/>
                </a:cxn>
                <a:cxn ang="0">
                  <a:pos x="10" y="185"/>
                </a:cxn>
                <a:cxn ang="0">
                  <a:pos x="30" y="186"/>
                </a:cxn>
                <a:cxn ang="0">
                  <a:pos x="42" y="182"/>
                </a:cxn>
                <a:cxn ang="0">
                  <a:pos x="25" y="182"/>
                </a:cxn>
                <a:cxn ang="0">
                  <a:pos x="24" y="172"/>
                </a:cxn>
                <a:cxn ang="0">
                  <a:pos x="54" y="162"/>
                </a:cxn>
                <a:cxn ang="0">
                  <a:pos x="78" y="155"/>
                </a:cxn>
                <a:cxn ang="0">
                  <a:pos x="62" y="156"/>
                </a:cxn>
                <a:cxn ang="0">
                  <a:pos x="45" y="153"/>
                </a:cxn>
                <a:cxn ang="0">
                  <a:pos x="38" y="138"/>
                </a:cxn>
                <a:cxn ang="0">
                  <a:pos x="62" y="106"/>
                </a:cxn>
                <a:cxn ang="0">
                  <a:pos x="74" y="52"/>
                </a:cxn>
                <a:cxn ang="0">
                  <a:pos x="88" y="57"/>
                </a:cxn>
                <a:cxn ang="0">
                  <a:pos x="94" y="65"/>
                </a:cxn>
                <a:cxn ang="0">
                  <a:pos x="85" y="69"/>
                </a:cxn>
                <a:cxn ang="0">
                  <a:pos x="83" y="79"/>
                </a:cxn>
                <a:cxn ang="0">
                  <a:pos x="84" y="94"/>
                </a:cxn>
                <a:cxn ang="0">
                  <a:pos x="100" y="103"/>
                </a:cxn>
                <a:cxn ang="0">
                  <a:pos x="106" y="101"/>
                </a:cxn>
                <a:cxn ang="0">
                  <a:pos x="101" y="88"/>
                </a:cxn>
                <a:cxn ang="0">
                  <a:pos x="103" y="81"/>
                </a:cxn>
                <a:cxn ang="0">
                  <a:pos x="111" y="65"/>
                </a:cxn>
                <a:cxn ang="0">
                  <a:pos x="112" y="51"/>
                </a:cxn>
                <a:cxn ang="0">
                  <a:pos x="105" y="48"/>
                </a:cxn>
                <a:cxn ang="0">
                  <a:pos x="103" y="26"/>
                </a:cxn>
                <a:cxn ang="0">
                  <a:pos x="117" y="11"/>
                </a:cxn>
                <a:cxn ang="0">
                  <a:pos x="138" y="4"/>
                </a:cxn>
                <a:cxn ang="0">
                  <a:pos x="161" y="2"/>
                </a:cxn>
                <a:cxn ang="0">
                  <a:pos x="182" y="3"/>
                </a:cxn>
                <a:cxn ang="0">
                  <a:pos x="196" y="16"/>
                </a:cxn>
                <a:cxn ang="0">
                  <a:pos x="170" y="73"/>
                </a:cxn>
                <a:cxn ang="0">
                  <a:pos x="191" y="90"/>
                </a:cxn>
                <a:cxn ang="0">
                  <a:pos x="182" y="111"/>
                </a:cxn>
                <a:cxn ang="0">
                  <a:pos x="171" y="129"/>
                </a:cxn>
                <a:cxn ang="0">
                  <a:pos x="158" y="142"/>
                </a:cxn>
                <a:cxn ang="0">
                  <a:pos x="135" y="137"/>
                </a:cxn>
                <a:cxn ang="0">
                  <a:pos x="138" y="160"/>
                </a:cxn>
                <a:cxn ang="0">
                  <a:pos x="138" y="182"/>
                </a:cxn>
                <a:cxn ang="0">
                  <a:pos x="132" y="208"/>
                </a:cxn>
                <a:cxn ang="0">
                  <a:pos x="137" y="232"/>
                </a:cxn>
              </a:cxnLst>
              <a:rect l="0" t="0" r="r" b="b"/>
              <a:pathLst>
                <a:path w="196" h="239">
                  <a:moveTo>
                    <a:pt x="137" y="239"/>
                  </a:moveTo>
                  <a:lnTo>
                    <a:pt x="124" y="239"/>
                  </a:lnTo>
                  <a:lnTo>
                    <a:pt x="117" y="232"/>
                  </a:lnTo>
                  <a:lnTo>
                    <a:pt x="116" y="221"/>
                  </a:lnTo>
                  <a:lnTo>
                    <a:pt x="117" y="212"/>
                  </a:lnTo>
                  <a:lnTo>
                    <a:pt x="116" y="201"/>
                  </a:lnTo>
                  <a:lnTo>
                    <a:pt x="107" y="196"/>
                  </a:lnTo>
                  <a:lnTo>
                    <a:pt x="99" y="194"/>
                  </a:lnTo>
                  <a:lnTo>
                    <a:pt x="90" y="189"/>
                  </a:lnTo>
                  <a:lnTo>
                    <a:pt x="88" y="183"/>
                  </a:lnTo>
                  <a:lnTo>
                    <a:pt x="85" y="183"/>
                  </a:lnTo>
                  <a:lnTo>
                    <a:pt x="79" y="177"/>
                  </a:lnTo>
                  <a:lnTo>
                    <a:pt x="64" y="178"/>
                  </a:lnTo>
                  <a:lnTo>
                    <a:pt x="52" y="181"/>
                  </a:lnTo>
                  <a:lnTo>
                    <a:pt x="37" y="191"/>
                  </a:lnTo>
                  <a:lnTo>
                    <a:pt x="17" y="197"/>
                  </a:lnTo>
                  <a:lnTo>
                    <a:pt x="0" y="188"/>
                  </a:lnTo>
                  <a:lnTo>
                    <a:pt x="0" y="187"/>
                  </a:lnTo>
                  <a:lnTo>
                    <a:pt x="3" y="185"/>
                  </a:lnTo>
                  <a:lnTo>
                    <a:pt x="10" y="185"/>
                  </a:lnTo>
                  <a:lnTo>
                    <a:pt x="21" y="191"/>
                  </a:lnTo>
                  <a:lnTo>
                    <a:pt x="30" y="186"/>
                  </a:lnTo>
                  <a:lnTo>
                    <a:pt x="38" y="186"/>
                  </a:lnTo>
                  <a:lnTo>
                    <a:pt x="42" y="182"/>
                  </a:lnTo>
                  <a:lnTo>
                    <a:pt x="35" y="181"/>
                  </a:lnTo>
                  <a:lnTo>
                    <a:pt x="25" y="182"/>
                  </a:lnTo>
                  <a:lnTo>
                    <a:pt x="20" y="181"/>
                  </a:lnTo>
                  <a:lnTo>
                    <a:pt x="24" y="172"/>
                  </a:lnTo>
                  <a:lnTo>
                    <a:pt x="43" y="169"/>
                  </a:lnTo>
                  <a:lnTo>
                    <a:pt x="54" y="162"/>
                  </a:lnTo>
                  <a:lnTo>
                    <a:pt x="72" y="159"/>
                  </a:lnTo>
                  <a:lnTo>
                    <a:pt x="78" y="155"/>
                  </a:lnTo>
                  <a:lnTo>
                    <a:pt x="73" y="151"/>
                  </a:lnTo>
                  <a:lnTo>
                    <a:pt x="62" y="156"/>
                  </a:lnTo>
                  <a:lnTo>
                    <a:pt x="52" y="155"/>
                  </a:lnTo>
                  <a:lnTo>
                    <a:pt x="45" y="153"/>
                  </a:lnTo>
                  <a:lnTo>
                    <a:pt x="38" y="146"/>
                  </a:lnTo>
                  <a:lnTo>
                    <a:pt x="38" y="138"/>
                  </a:lnTo>
                  <a:lnTo>
                    <a:pt x="40" y="133"/>
                  </a:lnTo>
                  <a:lnTo>
                    <a:pt x="62" y="106"/>
                  </a:lnTo>
                  <a:lnTo>
                    <a:pt x="68" y="69"/>
                  </a:lnTo>
                  <a:lnTo>
                    <a:pt x="74" y="52"/>
                  </a:lnTo>
                  <a:lnTo>
                    <a:pt x="84" y="48"/>
                  </a:lnTo>
                  <a:lnTo>
                    <a:pt x="88" y="57"/>
                  </a:lnTo>
                  <a:lnTo>
                    <a:pt x="94" y="62"/>
                  </a:lnTo>
                  <a:lnTo>
                    <a:pt x="94" y="65"/>
                  </a:lnTo>
                  <a:lnTo>
                    <a:pt x="94" y="67"/>
                  </a:lnTo>
                  <a:lnTo>
                    <a:pt x="85" y="69"/>
                  </a:lnTo>
                  <a:lnTo>
                    <a:pt x="84" y="73"/>
                  </a:lnTo>
                  <a:lnTo>
                    <a:pt x="83" y="79"/>
                  </a:lnTo>
                  <a:lnTo>
                    <a:pt x="84" y="90"/>
                  </a:lnTo>
                  <a:lnTo>
                    <a:pt x="84" y="94"/>
                  </a:lnTo>
                  <a:lnTo>
                    <a:pt x="89" y="100"/>
                  </a:lnTo>
                  <a:lnTo>
                    <a:pt x="100" y="103"/>
                  </a:lnTo>
                  <a:lnTo>
                    <a:pt x="105" y="103"/>
                  </a:lnTo>
                  <a:lnTo>
                    <a:pt x="106" y="101"/>
                  </a:lnTo>
                  <a:lnTo>
                    <a:pt x="105" y="94"/>
                  </a:lnTo>
                  <a:lnTo>
                    <a:pt x="101" y="88"/>
                  </a:lnTo>
                  <a:lnTo>
                    <a:pt x="100" y="83"/>
                  </a:lnTo>
                  <a:lnTo>
                    <a:pt x="103" y="81"/>
                  </a:lnTo>
                  <a:lnTo>
                    <a:pt x="110" y="76"/>
                  </a:lnTo>
                  <a:lnTo>
                    <a:pt x="111" y="65"/>
                  </a:lnTo>
                  <a:lnTo>
                    <a:pt x="116" y="53"/>
                  </a:lnTo>
                  <a:lnTo>
                    <a:pt x="112" y="51"/>
                  </a:lnTo>
                  <a:lnTo>
                    <a:pt x="106" y="51"/>
                  </a:lnTo>
                  <a:lnTo>
                    <a:pt x="105" y="48"/>
                  </a:lnTo>
                  <a:lnTo>
                    <a:pt x="102" y="31"/>
                  </a:lnTo>
                  <a:lnTo>
                    <a:pt x="103" y="26"/>
                  </a:lnTo>
                  <a:lnTo>
                    <a:pt x="108" y="19"/>
                  </a:lnTo>
                  <a:lnTo>
                    <a:pt x="117" y="11"/>
                  </a:lnTo>
                  <a:lnTo>
                    <a:pt x="128" y="6"/>
                  </a:lnTo>
                  <a:lnTo>
                    <a:pt x="138" y="4"/>
                  </a:lnTo>
                  <a:lnTo>
                    <a:pt x="151" y="6"/>
                  </a:lnTo>
                  <a:lnTo>
                    <a:pt x="161" y="2"/>
                  </a:lnTo>
                  <a:lnTo>
                    <a:pt x="173" y="0"/>
                  </a:lnTo>
                  <a:lnTo>
                    <a:pt x="182" y="3"/>
                  </a:lnTo>
                  <a:lnTo>
                    <a:pt x="191" y="10"/>
                  </a:lnTo>
                  <a:lnTo>
                    <a:pt x="196" y="16"/>
                  </a:lnTo>
                  <a:lnTo>
                    <a:pt x="186" y="62"/>
                  </a:lnTo>
                  <a:lnTo>
                    <a:pt x="170" y="73"/>
                  </a:lnTo>
                  <a:lnTo>
                    <a:pt x="172" y="81"/>
                  </a:lnTo>
                  <a:lnTo>
                    <a:pt x="191" y="90"/>
                  </a:lnTo>
                  <a:lnTo>
                    <a:pt x="189" y="101"/>
                  </a:lnTo>
                  <a:lnTo>
                    <a:pt x="182" y="111"/>
                  </a:lnTo>
                  <a:lnTo>
                    <a:pt x="172" y="118"/>
                  </a:lnTo>
                  <a:lnTo>
                    <a:pt x="171" y="129"/>
                  </a:lnTo>
                  <a:lnTo>
                    <a:pt x="166" y="140"/>
                  </a:lnTo>
                  <a:lnTo>
                    <a:pt x="158" y="142"/>
                  </a:lnTo>
                  <a:lnTo>
                    <a:pt x="145" y="137"/>
                  </a:lnTo>
                  <a:lnTo>
                    <a:pt x="135" y="137"/>
                  </a:lnTo>
                  <a:lnTo>
                    <a:pt x="134" y="145"/>
                  </a:lnTo>
                  <a:lnTo>
                    <a:pt x="138" y="160"/>
                  </a:lnTo>
                  <a:lnTo>
                    <a:pt x="139" y="170"/>
                  </a:lnTo>
                  <a:lnTo>
                    <a:pt x="138" y="182"/>
                  </a:lnTo>
                  <a:lnTo>
                    <a:pt x="138" y="201"/>
                  </a:lnTo>
                  <a:lnTo>
                    <a:pt x="132" y="208"/>
                  </a:lnTo>
                  <a:lnTo>
                    <a:pt x="132" y="215"/>
                  </a:lnTo>
                  <a:lnTo>
                    <a:pt x="137" y="232"/>
                  </a:lnTo>
                  <a:lnTo>
                    <a:pt x="137" y="239"/>
                  </a:lnTo>
                  <a:close/>
                </a:path>
              </a:pathLst>
            </a:custGeom>
            <a:solidFill>
              <a:srgbClr val="D1DBDD"/>
            </a:solidFill>
            <a:ln w="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21F43"/>
                </a:solidFill>
                <a:effectLst/>
                <a:uLnTx/>
                <a:uFillTx/>
                <a:latin typeface="Trebuchet MS" charset="0"/>
                <a:ea typeface="ＭＳ Ｐゴシック" charset="0"/>
                <a:cs typeface="+mn-cs"/>
              </a:endParaRPr>
            </a:p>
          </p:txBody>
        </p:sp>
        <p:sp>
          <p:nvSpPr>
            <p:cNvPr id="149" name="Freeform 187">
              <a:extLst>
                <a:ext uri="{FF2B5EF4-FFF2-40B4-BE49-F238E27FC236}">
                  <a16:creationId xmlns:a16="http://schemas.microsoft.com/office/drawing/2014/main" id="{EDF51120-E5E7-C525-71B5-96E133DAF74F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356422" y="5374814"/>
              <a:ext cx="258087" cy="588868"/>
            </a:xfrm>
            <a:custGeom>
              <a:avLst/>
              <a:gdLst/>
              <a:ahLst/>
              <a:cxnLst>
                <a:cxn ang="0">
                  <a:pos x="109" y="328"/>
                </a:cxn>
                <a:cxn ang="0">
                  <a:pos x="115" y="307"/>
                </a:cxn>
                <a:cxn ang="0">
                  <a:pos x="136" y="287"/>
                </a:cxn>
                <a:cxn ang="0">
                  <a:pos x="124" y="265"/>
                </a:cxn>
                <a:cxn ang="0">
                  <a:pos x="121" y="238"/>
                </a:cxn>
                <a:cxn ang="0">
                  <a:pos x="132" y="217"/>
                </a:cxn>
                <a:cxn ang="0">
                  <a:pos x="118" y="194"/>
                </a:cxn>
                <a:cxn ang="0">
                  <a:pos x="122" y="172"/>
                </a:cxn>
                <a:cxn ang="0">
                  <a:pos x="143" y="157"/>
                </a:cxn>
                <a:cxn ang="0">
                  <a:pos x="137" y="137"/>
                </a:cxn>
                <a:cxn ang="0">
                  <a:pos x="143" y="115"/>
                </a:cxn>
                <a:cxn ang="0">
                  <a:pos x="146" y="87"/>
                </a:cxn>
                <a:cxn ang="0">
                  <a:pos x="169" y="55"/>
                </a:cxn>
                <a:cxn ang="0">
                  <a:pos x="177" y="33"/>
                </a:cxn>
                <a:cxn ang="0">
                  <a:pos x="163" y="15"/>
                </a:cxn>
                <a:cxn ang="0">
                  <a:pos x="131" y="11"/>
                </a:cxn>
                <a:cxn ang="0">
                  <a:pos x="94" y="15"/>
                </a:cxn>
                <a:cxn ang="0">
                  <a:pos x="73" y="12"/>
                </a:cxn>
                <a:cxn ang="0">
                  <a:pos x="59" y="2"/>
                </a:cxn>
                <a:cxn ang="0">
                  <a:pos x="35" y="18"/>
                </a:cxn>
                <a:cxn ang="0">
                  <a:pos x="45" y="74"/>
                </a:cxn>
                <a:cxn ang="0">
                  <a:pos x="38" y="104"/>
                </a:cxn>
                <a:cxn ang="0">
                  <a:pos x="32" y="129"/>
                </a:cxn>
                <a:cxn ang="0">
                  <a:pos x="28" y="155"/>
                </a:cxn>
                <a:cxn ang="0">
                  <a:pos x="16" y="184"/>
                </a:cxn>
                <a:cxn ang="0">
                  <a:pos x="3" y="220"/>
                </a:cxn>
                <a:cxn ang="0">
                  <a:pos x="1" y="238"/>
                </a:cxn>
                <a:cxn ang="0">
                  <a:pos x="18" y="259"/>
                </a:cxn>
                <a:cxn ang="0">
                  <a:pos x="40" y="253"/>
                </a:cxn>
                <a:cxn ang="0">
                  <a:pos x="36" y="262"/>
                </a:cxn>
                <a:cxn ang="0">
                  <a:pos x="35" y="290"/>
                </a:cxn>
                <a:cxn ang="0">
                  <a:pos x="36" y="319"/>
                </a:cxn>
                <a:cxn ang="0">
                  <a:pos x="29" y="340"/>
                </a:cxn>
                <a:cxn ang="0">
                  <a:pos x="32" y="355"/>
                </a:cxn>
                <a:cxn ang="0">
                  <a:pos x="55" y="352"/>
                </a:cxn>
                <a:cxn ang="0">
                  <a:pos x="76" y="356"/>
                </a:cxn>
                <a:cxn ang="0">
                  <a:pos x="97" y="352"/>
                </a:cxn>
                <a:cxn ang="0">
                  <a:pos x="113" y="345"/>
                </a:cxn>
              </a:cxnLst>
              <a:rect l="0" t="0" r="r" b="b"/>
              <a:pathLst>
                <a:path w="177" h="356">
                  <a:moveTo>
                    <a:pt x="113" y="345"/>
                  </a:moveTo>
                  <a:lnTo>
                    <a:pt x="109" y="328"/>
                  </a:lnTo>
                  <a:lnTo>
                    <a:pt x="108" y="317"/>
                  </a:lnTo>
                  <a:lnTo>
                    <a:pt x="115" y="307"/>
                  </a:lnTo>
                  <a:lnTo>
                    <a:pt x="130" y="296"/>
                  </a:lnTo>
                  <a:lnTo>
                    <a:pt x="136" y="287"/>
                  </a:lnTo>
                  <a:lnTo>
                    <a:pt x="134" y="275"/>
                  </a:lnTo>
                  <a:lnTo>
                    <a:pt x="124" y="265"/>
                  </a:lnTo>
                  <a:lnTo>
                    <a:pt x="120" y="253"/>
                  </a:lnTo>
                  <a:lnTo>
                    <a:pt x="121" y="238"/>
                  </a:lnTo>
                  <a:lnTo>
                    <a:pt x="129" y="226"/>
                  </a:lnTo>
                  <a:lnTo>
                    <a:pt x="132" y="217"/>
                  </a:lnTo>
                  <a:lnTo>
                    <a:pt x="130" y="212"/>
                  </a:lnTo>
                  <a:lnTo>
                    <a:pt x="118" y="194"/>
                  </a:lnTo>
                  <a:lnTo>
                    <a:pt x="114" y="178"/>
                  </a:lnTo>
                  <a:lnTo>
                    <a:pt x="122" y="172"/>
                  </a:lnTo>
                  <a:lnTo>
                    <a:pt x="134" y="168"/>
                  </a:lnTo>
                  <a:lnTo>
                    <a:pt x="143" y="157"/>
                  </a:lnTo>
                  <a:lnTo>
                    <a:pt x="145" y="147"/>
                  </a:lnTo>
                  <a:lnTo>
                    <a:pt x="137" y="137"/>
                  </a:lnTo>
                  <a:lnTo>
                    <a:pt x="137" y="130"/>
                  </a:lnTo>
                  <a:lnTo>
                    <a:pt x="143" y="115"/>
                  </a:lnTo>
                  <a:lnTo>
                    <a:pt x="146" y="101"/>
                  </a:lnTo>
                  <a:lnTo>
                    <a:pt x="146" y="87"/>
                  </a:lnTo>
                  <a:lnTo>
                    <a:pt x="147" y="77"/>
                  </a:lnTo>
                  <a:lnTo>
                    <a:pt x="169" y="55"/>
                  </a:lnTo>
                  <a:lnTo>
                    <a:pt x="177" y="42"/>
                  </a:lnTo>
                  <a:lnTo>
                    <a:pt x="177" y="33"/>
                  </a:lnTo>
                  <a:lnTo>
                    <a:pt x="169" y="24"/>
                  </a:lnTo>
                  <a:lnTo>
                    <a:pt x="163" y="15"/>
                  </a:lnTo>
                  <a:lnTo>
                    <a:pt x="148" y="11"/>
                  </a:lnTo>
                  <a:lnTo>
                    <a:pt x="131" y="11"/>
                  </a:lnTo>
                  <a:lnTo>
                    <a:pt x="118" y="17"/>
                  </a:lnTo>
                  <a:lnTo>
                    <a:pt x="94" y="15"/>
                  </a:lnTo>
                  <a:lnTo>
                    <a:pt x="81" y="17"/>
                  </a:lnTo>
                  <a:lnTo>
                    <a:pt x="73" y="12"/>
                  </a:lnTo>
                  <a:lnTo>
                    <a:pt x="72" y="0"/>
                  </a:lnTo>
                  <a:lnTo>
                    <a:pt x="59" y="2"/>
                  </a:lnTo>
                  <a:lnTo>
                    <a:pt x="44" y="8"/>
                  </a:lnTo>
                  <a:lnTo>
                    <a:pt x="35" y="18"/>
                  </a:lnTo>
                  <a:lnTo>
                    <a:pt x="44" y="63"/>
                  </a:lnTo>
                  <a:lnTo>
                    <a:pt x="45" y="74"/>
                  </a:lnTo>
                  <a:lnTo>
                    <a:pt x="41" y="81"/>
                  </a:lnTo>
                  <a:lnTo>
                    <a:pt x="38" y="104"/>
                  </a:lnTo>
                  <a:lnTo>
                    <a:pt x="35" y="113"/>
                  </a:lnTo>
                  <a:lnTo>
                    <a:pt x="32" y="129"/>
                  </a:lnTo>
                  <a:lnTo>
                    <a:pt x="30" y="144"/>
                  </a:lnTo>
                  <a:lnTo>
                    <a:pt x="28" y="155"/>
                  </a:lnTo>
                  <a:lnTo>
                    <a:pt x="22" y="173"/>
                  </a:lnTo>
                  <a:lnTo>
                    <a:pt x="16" y="184"/>
                  </a:lnTo>
                  <a:lnTo>
                    <a:pt x="3" y="203"/>
                  </a:lnTo>
                  <a:lnTo>
                    <a:pt x="3" y="220"/>
                  </a:lnTo>
                  <a:lnTo>
                    <a:pt x="0" y="235"/>
                  </a:lnTo>
                  <a:lnTo>
                    <a:pt x="1" y="238"/>
                  </a:lnTo>
                  <a:lnTo>
                    <a:pt x="8" y="243"/>
                  </a:lnTo>
                  <a:lnTo>
                    <a:pt x="18" y="259"/>
                  </a:lnTo>
                  <a:lnTo>
                    <a:pt x="25" y="255"/>
                  </a:lnTo>
                  <a:lnTo>
                    <a:pt x="40" y="253"/>
                  </a:lnTo>
                  <a:lnTo>
                    <a:pt x="39" y="258"/>
                  </a:lnTo>
                  <a:lnTo>
                    <a:pt x="36" y="262"/>
                  </a:lnTo>
                  <a:lnTo>
                    <a:pt x="38" y="277"/>
                  </a:lnTo>
                  <a:lnTo>
                    <a:pt x="35" y="290"/>
                  </a:lnTo>
                  <a:lnTo>
                    <a:pt x="36" y="296"/>
                  </a:lnTo>
                  <a:lnTo>
                    <a:pt x="36" y="319"/>
                  </a:lnTo>
                  <a:lnTo>
                    <a:pt x="35" y="328"/>
                  </a:lnTo>
                  <a:lnTo>
                    <a:pt x="29" y="340"/>
                  </a:lnTo>
                  <a:lnTo>
                    <a:pt x="29" y="351"/>
                  </a:lnTo>
                  <a:lnTo>
                    <a:pt x="32" y="355"/>
                  </a:lnTo>
                  <a:lnTo>
                    <a:pt x="43" y="352"/>
                  </a:lnTo>
                  <a:lnTo>
                    <a:pt x="55" y="352"/>
                  </a:lnTo>
                  <a:lnTo>
                    <a:pt x="67" y="352"/>
                  </a:lnTo>
                  <a:lnTo>
                    <a:pt x="76" y="356"/>
                  </a:lnTo>
                  <a:lnTo>
                    <a:pt x="87" y="356"/>
                  </a:lnTo>
                  <a:lnTo>
                    <a:pt x="97" y="352"/>
                  </a:lnTo>
                  <a:lnTo>
                    <a:pt x="104" y="348"/>
                  </a:lnTo>
                  <a:lnTo>
                    <a:pt x="113" y="345"/>
                  </a:lnTo>
                  <a:close/>
                </a:path>
              </a:pathLst>
            </a:custGeom>
            <a:solidFill>
              <a:srgbClr val="D1DBDD"/>
            </a:solidFill>
            <a:ln w="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21F43"/>
                </a:solidFill>
                <a:effectLst/>
                <a:uLnTx/>
                <a:uFillTx/>
                <a:latin typeface="Trebuchet MS" charset="0"/>
                <a:ea typeface="ＭＳ Ｐゴシック" charset="0"/>
                <a:cs typeface="+mn-cs"/>
              </a:endParaRPr>
            </a:p>
          </p:txBody>
        </p:sp>
        <p:sp>
          <p:nvSpPr>
            <p:cNvPr id="150" name="Freeform 188">
              <a:extLst>
                <a:ext uri="{FF2B5EF4-FFF2-40B4-BE49-F238E27FC236}">
                  <a16:creationId xmlns:a16="http://schemas.microsoft.com/office/drawing/2014/main" id="{0CAADD67-5947-87B2-DC84-468E097D6692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5587852" y="3608215"/>
              <a:ext cx="722637" cy="1086501"/>
            </a:xfrm>
            <a:custGeom>
              <a:avLst/>
              <a:gdLst/>
              <a:ahLst/>
              <a:cxnLst>
                <a:cxn ang="0">
                  <a:pos x="271" y="68"/>
                </a:cxn>
                <a:cxn ang="0">
                  <a:pos x="255" y="55"/>
                </a:cxn>
                <a:cxn ang="0">
                  <a:pos x="228" y="50"/>
                </a:cxn>
                <a:cxn ang="0">
                  <a:pos x="211" y="39"/>
                </a:cxn>
                <a:cxn ang="0">
                  <a:pos x="196" y="6"/>
                </a:cxn>
                <a:cxn ang="0">
                  <a:pos x="158" y="0"/>
                </a:cxn>
                <a:cxn ang="0">
                  <a:pos x="164" y="31"/>
                </a:cxn>
                <a:cxn ang="0">
                  <a:pos x="148" y="55"/>
                </a:cxn>
                <a:cxn ang="0">
                  <a:pos x="161" y="71"/>
                </a:cxn>
                <a:cxn ang="0">
                  <a:pos x="159" y="87"/>
                </a:cxn>
                <a:cxn ang="0">
                  <a:pos x="145" y="106"/>
                </a:cxn>
                <a:cxn ang="0">
                  <a:pos x="142" y="142"/>
                </a:cxn>
                <a:cxn ang="0">
                  <a:pos x="123" y="137"/>
                </a:cxn>
                <a:cxn ang="0">
                  <a:pos x="72" y="117"/>
                </a:cxn>
                <a:cxn ang="0">
                  <a:pos x="62" y="140"/>
                </a:cxn>
                <a:cxn ang="0">
                  <a:pos x="86" y="160"/>
                </a:cxn>
                <a:cxn ang="0">
                  <a:pos x="54" y="200"/>
                </a:cxn>
                <a:cxn ang="0">
                  <a:pos x="57" y="239"/>
                </a:cxn>
                <a:cxn ang="0">
                  <a:pos x="34" y="278"/>
                </a:cxn>
                <a:cxn ang="0">
                  <a:pos x="2" y="283"/>
                </a:cxn>
                <a:cxn ang="0">
                  <a:pos x="6" y="339"/>
                </a:cxn>
                <a:cxn ang="0">
                  <a:pos x="5" y="377"/>
                </a:cxn>
                <a:cxn ang="0">
                  <a:pos x="17" y="410"/>
                </a:cxn>
                <a:cxn ang="0">
                  <a:pos x="12" y="445"/>
                </a:cxn>
                <a:cxn ang="0">
                  <a:pos x="17" y="479"/>
                </a:cxn>
                <a:cxn ang="0">
                  <a:pos x="61" y="508"/>
                </a:cxn>
                <a:cxn ang="0">
                  <a:pos x="96" y="561"/>
                </a:cxn>
                <a:cxn ang="0">
                  <a:pos x="86" y="636"/>
                </a:cxn>
                <a:cxn ang="0">
                  <a:pos x="156" y="635"/>
                </a:cxn>
                <a:cxn ang="0">
                  <a:pos x="212" y="644"/>
                </a:cxn>
                <a:cxn ang="0">
                  <a:pos x="242" y="657"/>
                </a:cxn>
                <a:cxn ang="0">
                  <a:pos x="276" y="652"/>
                </a:cxn>
                <a:cxn ang="0">
                  <a:pos x="346" y="631"/>
                </a:cxn>
                <a:cxn ang="0">
                  <a:pos x="384" y="638"/>
                </a:cxn>
                <a:cxn ang="0">
                  <a:pos x="381" y="587"/>
                </a:cxn>
                <a:cxn ang="0">
                  <a:pos x="427" y="552"/>
                </a:cxn>
                <a:cxn ang="0">
                  <a:pos x="389" y="506"/>
                </a:cxn>
                <a:cxn ang="0">
                  <a:pos x="349" y="440"/>
                </a:cxn>
                <a:cxn ang="0">
                  <a:pos x="329" y="411"/>
                </a:cxn>
                <a:cxn ang="0">
                  <a:pos x="368" y="405"/>
                </a:cxn>
                <a:cxn ang="0">
                  <a:pos x="447" y="366"/>
                </a:cxn>
                <a:cxn ang="0">
                  <a:pos x="474" y="367"/>
                </a:cxn>
                <a:cxn ang="0">
                  <a:pos x="490" y="320"/>
                </a:cxn>
                <a:cxn ang="0">
                  <a:pos x="470" y="262"/>
                </a:cxn>
                <a:cxn ang="0">
                  <a:pos x="463" y="205"/>
                </a:cxn>
                <a:cxn ang="0">
                  <a:pos x="458" y="162"/>
                </a:cxn>
                <a:cxn ang="0">
                  <a:pos x="448" y="106"/>
                </a:cxn>
                <a:cxn ang="0">
                  <a:pos x="405" y="73"/>
                </a:cxn>
                <a:cxn ang="0">
                  <a:pos x="387" y="55"/>
                </a:cxn>
                <a:cxn ang="0">
                  <a:pos x="351" y="60"/>
                </a:cxn>
                <a:cxn ang="0">
                  <a:pos x="361" y="41"/>
                </a:cxn>
                <a:cxn ang="0">
                  <a:pos x="330" y="72"/>
                </a:cxn>
                <a:cxn ang="0">
                  <a:pos x="299" y="88"/>
                </a:cxn>
                <a:cxn ang="0">
                  <a:pos x="261" y="88"/>
                </a:cxn>
              </a:cxnLst>
              <a:rect l="0" t="0" r="r" b="b"/>
              <a:pathLst>
                <a:path w="490" h="659">
                  <a:moveTo>
                    <a:pt x="261" y="88"/>
                  </a:moveTo>
                  <a:lnTo>
                    <a:pt x="260" y="83"/>
                  </a:lnTo>
                  <a:lnTo>
                    <a:pt x="264" y="73"/>
                  </a:lnTo>
                  <a:lnTo>
                    <a:pt x="271" y="68"/>
                  </a:lnTo>
                  <a:lnTo>
                    <a:pt x="276" y="62"/>
                  </a:lnTo>
                  <a:lnTo>
                    <a:pt x="276" y="52"/>
                  </a:lnTo>
                  <a:lnTo>
                    <a:pt x="272" y="49"/>
                  </a:lnTo>
                  <a:lnTo>
                    <a:pt x="255" y="55"/>
                  </a:lnTo>
                  <a:lnTo>
                    <a:pt x="249" y="55"/>
                  </a:lnTo>
                  <a:lnTo>
                    <a:pt x="244" y="49"/>
                  </a:lnTo>
                  <a:lnTo>
                    <a:pt x="233" y="44"/>
                  </a:lnTo>
                  <a:lnTo>
                    <a:pt x="228" y="50"/>
                  </a:lnTo>
                  <a:lnTo>
                    <a:pt x="223" y="50"/>
                  </a:lnTo>
                  <a:lnTo>
                    <a:pt x="222" y="42"/>
                  </a:lnTo>
                  <a:lnTo>
                    <a:pt x="215" y="42"/>
                  </a:lnTo>
                  <a:lnTo>
                    <a:pt x="211" y="39"/>
                  </a:lnTo>
                  <a:lnTo>
                    <a:pt x="217" y="31"/>
                  </a:lnTo>
                  <a:lnTo>
                    <a:pt x="217" y="22"/>
                  </a:lnTo>
                  <a:lnTo>
                    <a:pt x="212" y="11"/>
                  </a:lnTo>
                  <a:lnTo>
                    <a:pt x="196" y="6"/>
                  </a:lnTo>
                  <a:lnTo>
                    <a:pt x="189" y="7"/>
                  </a:lnTo>
                  <a:lnTo>
                    <a:pt x="190" y="2"/>
                  </a:lnTo>
                  <a:lnTo>
                    <a:pt x="182" y="6"/>
                  </a:lnTo>
                  <a:lnTo>
                    <a:pt x="158" y="0"/>
                  </a:lnTo>
                  <a:lnTo>
                    <a:pt x="150" y="1"/>
                  </a:lnTo>
                  <a:lnTo>
                    <a:pt x="150" y="11"/>
                  </a:lnTo>
                  <a:lnTo>
                    <a:pt x="158" y="25"/>
                  </a:lnTo>
                  <a:lnTo>
                    <a:pt x="164" y="31"/>
                  </a:lnTo>
                  <a:lnTo>
                    <a:pt x="167" y="38"/>
                  </a:lnTo>
                  <a:lnTo>
                    <a:pt x="153" y="46"/>
                  </a:lnTo>
                  <a:lnTo>
                    <a:pt x="152" y="50"/>
                  </a:lnTo>
                  <a:lnTo>
                    <a:pt x="148" y="55"/>
                  </a:lnTo>
                  <a:lnTo>
                    <a:pt x="155" y="55"/>
                  </a:lnTo>
                  <a:lnTo>
                    <a:pt x="159" y="58"/>
                  </a:lnTo>
                  <a:lnTo>
                    <a:pt x="157" y="65"/>
                  </a:lnTo>
                  <a:lnTo>
                    <a:pt x="161" y="71"/>
                  </a:lnTo>
                  <a:lnTo>
                    <a:pt x="166" y="74"/>
                  </a:lnTo>
                  <a:lnTo>
                    <a:pt x="164" y="78"/>
                  </a:lnTo>
                  <a:lnTo>
                    <a:pt x="159" y="79"/>
                  </a:lnTo>
                  <a:lnTo>
                    <a:pt x="159" y="87"/>
                  </a:lnTo>
                  <a:lnTo>
                    <a:pt x="172" y="97"/>
                  </a:lnTo>
                  <a:lnTo>
                    <a:pt x="170" y="99"/>
                  </a:lnTo>
                  <a:lnTo>
                    <a:pt x="148" y="99"/>
                  </a:lnTo>
                  <a:lnTo>
                    <a:pt x="145" y="106"/>
                  </a:lnTo>
                  <a:lnTo>
                    <a:pt x="142" y="110"/>
                  </a:lnTo>
                  <a:lnTo>
                    <a:pt x="142" y="128"/>
                  </a:lnTo>
                  <a:lnTo>
                    <a:pt x="148" y="148"/>
                  </a:lnTo>
                  <a:lnTo>
                    <a:pt x="142" y="142"/>
                  </a:lnTo>
                  <a:lnTo>
                    <a:pt x="137" y="128"/>
                  </a:lnTo>
                  <a:lnTo>
                    <a:pt x="130" y="126"/>
                  </a:lnTo>
                  <a:lnTo>
                    <a:pt x="129" y="137"/>
                  </a:lnTo>
                  <a:lnTo>
                    <a:pt x="123" y="137"/>
                  </a:lnTo>
                  <a:lnTo>
                    <a:pt x="120" y="125"/>
                  </a:lnTo>
                  <a:lnTo>
                    <a:pt x="115" y="115"/>
                  </a:lnTo>
                  <a:lnTo>
                    <a:pt x="99" y="113"/>
                  </a:lnTo>
                  <a:lnTo>
                    <a:pt x="72" y="117"/>
                  </a:lnTo>
                  <a:lnTo>
                    <a:pt x="69" y="126"/>
                  </a:lnTo>
                  <a:lnTo>
                    <a:pt x="65" y="130"/>
                  </a:lnTo>
                  <a:lnTo>
                    <a:pt x="61" y="137"/>
                  </a:lnTo>
                  <a:lnTo>
                    <a:pt x="62" y="140"/>
                  </a:lnTo>
                  <a:lnTo>
                    <a:pt x="73" y="142"/>
                  </a:lnTo>
                  <a:lnTo>
                    <a:pt x="78" y="146"/>
                  </a:lnTo>
                  <a:lnTo>
                    <a:pt x="83" y="152"/>
                  </a:lnTo>
                  <a:lnTo>
                    <a:pt x="86" y="160"/>
                  </a:lnTo>
                  <a:lnTo>
                    <a:pt x="83" y="159"/>
                  </a:lnTo>
                  <a:lnTo>
                    <a:pt x="78" y="151"/>
                  </a:lnTo>
                  <a:lnTo>
                    <a:pt x="64" y="154"/>
                  </a:lnTo>
                  <a:lnTo>
                    <a:pt x="54" y="200"/>
                  </a:lnTo>
                  <a:lnTo>
                    <a:pt x="38" y="211"/>
                  </a:lnTo>
                  <a:lnTo>
                    <a:pt x="40" y="219"/>
                  </a:lnTo>
                  <a:lnTo>
                    <a:pt x="59" y="228"/>
                  </a:lnTo>
                  <a:lnTo>
                    <a:pt x="57" y="239"/>
                  </a:lnTo>
                  <a:lnTo>
                    <a:pt x="50" y="249"/>
                  </a:lnTo>
                  <a:lnTo>
                    <a:pt x="40" y="256"/>
                  </a:lnTo>
                  <a:lnTo>
                    <a:pt x="39" y="267"/>
                  </a:lnTo>
                  <a:lnTo>
                    <a:pt x="34" y="278"/>
                  </a:lnTo>
                  <a:lnTo>
                    <a:pt x="26" y="280"/>
                  </a:lnTo>
                  <a:lnTo>
                    <a:pt x="13" y="275"/>
                  </a:lnTo>
                  <a:lnTo>
                    <a:pt x="3" y="275"/>
                  </a:lnTo>
                  <a:lnTo>
                    <a:pt x="2" y="283"/>
                  </a:lnTo>
                  <a:lnTo>
                    <a:pt x="6" y="298"/>
                  </a:lnTo>
                  <a:lnTo>
                    <a:pt x="7" y="308"/>
                  </a:lnTo>
                  <a:lnTo>
                    <a:pt x="6" y="320"/>
                  </a:lnTo>
                  <a:lnTo>
                    <a:pt x="6" y="339"/>
                  </a:lnTo>
                  <a:lnTo>
                    <a:pt x="0" y="346"/>
                  </a:lnTo>
                  <a:lnTo>
                    <a:pt x="0" y="353"/>
                  </a:lnTo>
                  <a:lnTo>
                    <a:pt x="5" y="370"/>
                  </a:lnTo>
                  <a:lnTo>
                    <a:pt x="5" y="377"/>
                  </a:lnTo>
                  <a:lnTo>
                    <a:pt x="10" y="383"/>
                  </a:lnTo>
                  <a:lnTo>
                    <a:pt x="11" y="394"/>
                  </a:lnTo>
                  <a:lnTo>
                    <a:pt x="17" y="402"/>
                  </a:lnTo>
                  <a:lnTo>
                    <a:pt x="17" y="410"/>
                  </a:lnTo>
                  <a:lnTo>
                    <a:pt x="6" y="427"/>
                  </a:lnTo>
                  <a:lnTo>
                    <a:pt x="14" y="431"/>
                  </a:lnTo>
                  <a:lnTo>
                    <a:pt x="12" y="438"/>
                  </a:lnTo>
                  <a:lnTo>
                    <a:pt x="12" y="445"/>
                  </a:lnTo>
                  <a:lnTo>
                    <a:pt x="17" y="453"/>
                  </a:lnTo>
                  <a:lnTo>
                    <a:pt x="21" y="460"/>
                  </a:lnTo>
                  <a:lnTo>
                    <a:pt x="22" y="472"/>
                  </a:lnTo>
                  <a:lnTo>
                    <a:pt x="17" y="479"/>
                  </a:lnTo>
                  <a:lnTo>
                    <a:pt x="29" y="490"/>
                  </a:lnTo>
                  <a:lnTo>
                    <a:pt x="37" y="496"/>
                  </a:lnTo>
                  <a:lnTo>
                    <a:pt x="43" y="507"/>
                  </a:lnTo>
                  <a:lnTo>
                    <a:pt x="61" y="508"/>
                  </a:lnTo>
                  <a:lnTo>
                    <a:pt x="102" y="520"/>
                  </a:lnTo>
                  <a:lnTo>
                    <a:pt x="115" y="526"/>
                  </a:lnTo>
                  <a:lnTo>
                    <a:pt x="113" y="538"/>
                  </a:lnTo>
                  <a:lnTo>
                    <a:pt x="96" y="561"/>
                  </a:lnTo>
                  <a:lnTo>
                    <a:pt x="93" y="573"/>
                  </a:lnTo>
                  <a:lnTo>
                    <a:pt x="86" y="598"/>
                  </a:lnTo>
                  <a:lnTo>
                    <a:pt x="84" y="626"/>
                  </a:lnTo>
                  <a:lnTo>
                    <a:pt x="86" y="636"/>
                  </a:lnTo>
                  <a:lnTo>
                    <a:pt x="88" y="638"/>
                  </a:lnTo>
                  <a:lnTo>
                    <a:pt x="94" y="644"/>
                  </a:lnTo>
                  <a:lnTo>
                    <a:pt x="130" y="639"/>
                  </a:lnTo>
                  <a:lnTo>
                    <a:pt x="156" y="635"/>
                  </a:lnTo>
                  <a:lnTo>
                    <a:pt x="175" y="639"/>
                  </a:lnTo>
                  <a:lnTo>
                    <a:pt x="193" y="648"/>
                  </a:lnTo>
                  <a:lnTo>
                    <a:pt x="204" y="644"/>
                  </a:lnTo>
                  <a:lnTo>
                    <a:pt x="212" y="644"/>
                  </a:lnTo>
                  <a:lnTo>
                    <a:pt x="221" y="646"/>
                  </a:lnTo>
                  <a:lnTo>
                    <a:pt x="227" y="654"/>
                  </a:lnTo>
                  <a:lnTo>
                    <a:pt x="237" y="659"/>
                  </a:lnTo>
                  <a:lnTo>
                    <a:pt x="242" y="657"/>
                  </a:lnTo>
                  <a:lnTo>
                    <a:pt x="244" y="649"/>
                  </a:lnTo>
                  <a:lnTo>
                    <a:pt x="252" y="643"/>
                  </a:lnTo>
                  <a:lnTo>
                    <a:pt x="263" y="644"/>
                  </a:lnTo>
                  <a:lnTo>
                    <a:pt x="276" y="652"/>
                  </a:lnTo>
                  <a:lnTo>
                    <a:pt x="290" y="652"/>
                  </a:lnTo>
                  <a:lnTo>
                    <a:pt x="309" y="639"/>
                  </a:lnTo>
                  <a:lnTo>
                    <a:pt x="342" y="636"/>
                  </a:lnTo>
                  <a:lnTo>
                    <a:pt x="346" y="631"/>
                  </a:lnTo>
                  <a:lnTo>
                    <a:pt x="357" y="635"/>
                  </a:lnTo>
                  <a:lnTo>
                    <a:pt x="372" y="635"/>
                  </a:lnTo>
                  <a:lnTo>
                    <a:pt x="377" y="642"/>
                  </a:lnTo>
                  <a:lnTo>
                    <a:pt x="384" y="638"/>
                  </a:lnTo>
                  <a:lnTo>
                    <a:pt x="384" y="631"/>
                  </a:lnTo>
                  <a:lnTo>
                    <a:pt x="377" y="615"/>
                  </a:lnTo>
                  <a:lnTo>
                    <a:pt x="376" y="599"/>
                  </a:lnTo>
                  <a:lnTo>
                    <a:pt x="381" y="587"/>
                  </a:lnTo>
                  <a:lnTo>
                    <a:pt x="403" y="578"/>
                  </a:lnTo>
                  <a:lnTo>
                    <a:pt x="406" y="568"/>
                  </a:lnTo>
                  <a:lnTo>
                    <a:pt x="410" y="560"/>
                  </a:lnTo>
                  <a:lnTo>
                    <a:pt x="427" y="552"/>
                  </a:lnTo>
                  <a:lnTo>
                    <a:pt x="428" y="545"/>
                  </a:lnTo>
                  <a:lnTo>
                    <a:pt x="425" y="539"/>
                  </a:lnTo>
                  <a:lnTo>
                    <a:pt x="399" y="519"/>
                  </a:lnTo>
                  <a:lnTo>
                    <a:pt x="389" y="506"/>
                  </a:lnTo>
                  <a:lnTo>
                    <a:pt x="361" y="483"/>
                  </a:lnTo>
                  <a:lnTo>
                    <a:pt x="351" y="470"/>
                  </a:lnTo>
                  <a:lnTo>
                    <a:pt x="351" y="453"/>
                  </a:lnTo>
                  <a:lnTo>
                    <a:pt x="349" y="440"/>
                  </a:lnTo>
                  <a:lnTo>
                    <a:pt x="336" y="434"/>
                  </a:lnTo>
                  <a:lnTo>
                    <a:pt x="328" y="425"/>
                  </a:lnTo>
                  <a:lnTo>
                    <a:pt x="328" y="416"/>
                  </a:lnTo>
                  <a:lnTo>
                    <a:pt x="329" y="411"/>
                  </a:lnTo>
                  <a:lnTo>
                    <a:pt x="345" y="426"/>
                  </a:lnTo>
                  <a:lnTo>
                    <a:pt x="347" y="426"/>
                  </a:lnTo>
                  <a:lnTo>
                    <a:pt x="352" y="412"/>
                  </a:lnTo>
                  <a:lnTo>
                    <a:pt x="368" y="405"/>
                  </a:lnTo>
                  <a:lnTo>
                    <a:pt x="385" y="399"/>
                  </a:lnTo>
                  <a:lnTo>
                    <a:pt x="403" y="391"/>
                  </a:lnTo>
                  <a:lnTo>
                    <a:pt x="409" y="379"/>
                  </a:lnTo>
                  <a:lnTo>
                    <a:pt x="447" y="366"/>
                  </a:lnTo>
                  <a:lnTo>
                    <a:pt x="451" y="343"/>
                  </a:lnTo>
                  <a:lnTo>
                    <a:pt x="460" y="346"/>
                  </a:lnTo>
                  <a:lnTo>
                    <a:pt x="468" y="358"/>
                  </a:lnTo>
                  <a:lnTo>
                    <a:pt x="474" y="367"/>
                  </a:lnTo>
                  <a:lnTo>
                    <a:pt x="481" y="367"/>
                  </a:lnTo>
                  <a:lnTo>
                    <a:pt x="485" y="358"/>
                  </a:lnTo>
                  <a:lnTo>
                    <a:pt x="489" y="341"/>
                  </a:lnTo>
                  <a:lnTo>
                    <a:pt x="490" y="320"/>
                  </a:lnTo>
                  <a:lnTo>
                    <a:pt x="489" y="316"/>
                  </a:lnTo>
                  <a:lnTo>
                    <a:pt x="473" y="297"/>
                  </a:lnTo>
                  <a:lnTo>
                    <a:pt x="470" y="273"/>
                  </a:lnTo>
                  <a:lnTo>
                    <a:pt x="470" y="262"/>
                  </a:lnTo>
                  <a:lnTo>
                    <a:pt x="469" y="246"/>
                  </a:lnTo>
                  <a:lnTo>
                    <a:pt x="467" y="237"/>
                  </a:lnTo>
                  <a:lnTo>
                    <a:pt x="464" y="213"/>
                  </a:lnTo>
                  <a:lnTo>
                    <a:pt x="463" y="205"/>
                  </a:lnTo>
                  <a:lnTo>
                    <a:pt x="448" y="194"/>
                  </a:lnTo>
                  <a:lnTo>
                    <a:pt x="447" y="186"/>
                  </a:lnTo>
                  <a:lnTo>
                    <a:pt x="452" y="174"/>
                  </a:lnTo>
                  <a:lnTo>
                    <a:pt x="458" y="162"/>
                  </a:lnTo>
                  <a:lnTo>
                    <a:pt x="459" y="149"/>
                  </a:lnTo>
                  <a:lnTo>
                    <a:pt x="459" y="132"/>
                  </a:lnTo>
                  <a:lnTo>
                    <a:pt x="451" y="115"/>
                  </a:lnTo>
                  <a:lnTo>
                    <a:pt x="448" y="106"/>
                  </a:lnTo>
                  <a:lnTo>
                    <a:pt x="426" y="99"/>
                  </a:lnTo>
                  <a:lnTo>
                    <a:pt x="424" y="85"/>
                  </a:lnTo>
                  <a:lnTo>
                    <a:pt x="415" y="72"/>
                  </a:lnTo>
                  <a:lnTo>
                    <a:pt x="405" y="73"/>
                  </a:lnTo>
                  <a:lnTo>
                    <a:pt x="399" y="68"/>
                  </a:lnTo>
                  <a:lnTo>
                    <a:pt x="397" y="67"/>
                  </a:lnTo>
                  <a:lnTo>
                    <a:pt x="394" y="60"/>
                  </a:lnTo>
                  <a:lnTo>
                    <a:pt x="387" y="55"/>
                  </a:lnTo>
                  <a:lnTo>
                    <a:pt x="381" y="49"/>
                  </a:lnTo>
                  <a:lnTo>
                    <a:pt x="365" y="51"/>
                  </a:lnTo>
                  <a:lnTo>
                    <a:pt x="357" y="55"/>
                  </a:lnTo>
                  <a:lnTo>
                    <a:pt x="351" y="60"/>
                  </a:lnTo>
                  <a:lnTo>
                    <a:pt x="352" y="54"/>
                  </a:lnTo>
                  <a:lnTo>
                    <a:pt x="358" y="49"/>
                  </a:lnTo>
                  <a:lnTo>
                    <a:pt x="368" y="42"/>
                  </a:lnTo>
                  <a:lnTo>
                    <a:pt x="361" y="41"/>
                  </a:lnTo>
                  <a:lnTo>
                    <a:pt x="352" y="42"/>
                  </a:lnTo>
                  <a:lnTo>
                    <a:pt x="339" y="60"/>
                  </a:lnTo>
                  <a:lnTo>
                    <a:pt x="335" y="70"/>
                  </a:lnTo>
                  <a:lnTo>
                    <a:pt x="330" y="72"/>
                  </a:lnTo>
                  <a:lnTo>
                    <a:pt x="330" y="66"/>
                  </a:lnTo>
                  <a:lnTo>
                    <a:pt x="312" y="71"/>
                  </a:lnTo>
                  <a:lnTo>
                    <a:pt x="296" y="83"/>
                  </a:lnTo>
                  <a:lnTo>
                    <a:pt x="299" y="88"/>
                  </a:lnTo>
                  <a:lnTo>
                    <a:pt x="290" y="88"/>
                  </a:lnTo>
                  <a:lnTo>
                    <a:pt x="277" y="84"/>
                  </a:lnTo>
                  <a:lnTo>
                    <a:pt x="264" y="94"/>
                  </a:lnTo>
                  <a:lnTo>
                    <a:pt x="261" y="88"/>
                  </a:lnTo>
                  <a:close/>
                </a:path>
              </a:pathLst>
            </a:custGeom>
            <a:solidFill>
              <a:srgbClr val="D1DBDD"/>
            </a:solidFill>
            <a:ln w="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21F43"/>
                </a:solidFill>
                <a:effectLst/>
                <a:uLnTx/>
                <a:uFillTx/>
                <a:latin typeface="Trebuchet MS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151" name="Group 189">
              <a:extLst>
                <a:ext uri="{FF2B5EF4-FFF2-40B4-BE49-F238E27FC236}">
                  <a16:creationId xmlns:a16="http://schemas.microsoft.com/office/drawing/2014/main" id="{862E30FD-4F88-2DB1-C860-829460D5C5DF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4732486" y="4180496"/>
              <a:ext cx="1150320" cy="1277257"/>
              <a:chOff x="2465" y="1836"/>
              <a:chExt cx="156" cy="154"/>
            </a:xfrm>
            <a:solidFill>
              <a:srgbClr val="D1DBDD"/>
            </a:solidFill>
          </p:grpSpPr>
          <p:sp>
            <p:nvSpPr>
              <p:cNvPr id="188" name="Freeform 190">
                <a:extLst>
                  <a:ext uri="{FF2B5EF4-FFF2-40B4-BE49-F238E27FC236}">
                    <a16:creationId xmlns:a16="http://schemas.microsoft.com/office/drawing/2014/main" id="{3D720A75-813A-0128-42AB-6D554267F755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2610" y="1966"/>
                <a:ext cx="11" cy="24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46" y="2"/>
                  </a:cxn>
                  <a:cxn ang="0">
                    <a:pos x="47" y="32"/>
                  </a:cxn>
                  <a:cxn ang="0">
                    <a:pos x="52" y="59"/>
                  </a:cxn>
                  <a:cxn ang="0">
                    <a:pos x="51" y="70"/>
                  </a:cxn>
                  <a:cxn ang="0">
                    <a:pos x="47" y="79"/>
                  </a:cxn>
                  <a:cxn ang="0">
                    <a:pos x="44" y="89"/>
                  </a:cxn>
                  <a:cxn ang="0">
                    <a:pos x="41" y="103"/>
                  </a:cxn>
                  <a:cxn ang="0">
                    <a:pos x="33" y="115"/>
                  </a:cxn>
                  <a:cxn ang="0">
                    <a:pos x="33" y="121"/>
                  </a:cxn>
                  <a:cxn ang="0">
                    <a:pos x="28" y="114"/>
                  </a:cxn>
                  <a:cxn ang="0">
                    <a:pos x="22" y="113"/>
                  </a:cxn>
                  <a:cxn ang="0">
                    <a:pos x="16" y="109"/>
                  </a:cxn>
                  <a:cxn ang="0">
                    <a:pos x="14" y="103"/>
                  </a:cxn>
                  <a:cxn ang="0">
                    <a:pos x="14" y="95"/>
                  </a:cxn>
                  <a:cxn ang="0">
                    <a:pos x="8" y="93"/>
                  </a:cxn>
                  <a:cxn ang="0">
                    <a:pos x="5" y="87"/>
                  </a:cxn>
                  <a:cxn ang="0">
                    <a:pos x="4" y="65"/>
                  </a:cxn>
                  <a:cxn ang="0">
                    <a:pos x="0" y="60"/>
                  </a:cxn>
                  <a:cxn ang="0">
                    <a:pos x="0" y="44"/>
                  </a:cxn>
                  <a:cxn ang="0">
                    <a:pos x="5" y="30"/>
                  </a:cxn>
                  <a:cxn ang="0">
                    <a:pos x="10" y="32"/>
                  </a:cxn>
                  <a:cxn ang="0">
                    <a:pos x="16" y="29"/>
                  </a:cxn>
                  <a:cxn ang="0">
                    <a:pos x="27" y="22"/>
                  </a:cxn>
                  <a:cxn ang="0">
                    <a:pos x="36" y="18"/>
                  </a:cxn>
                  <a:cxn ang="0">
                    <a:pos x="38" y="14"/>
                  </a:cxn>
                  <a:cxn ang="0">
                    <a:pos x="41" y="0"/>
                  </a:cxn>
                </a:cxnLst>
                <a:rect l="0" t="0" r="r" b="b"/>
                <a:pathLst>
                  <a:path w="52" h="121">
                    <a:moveTo>
                      <a:pt x="41" y="0"/>
                    </a:moveTo>
                    <a:lnTo>
                      <a:pt x="46" y="2"/>
                    </a:lnTo>
                    <a:lnTo>
                      <a:pt x="47" y="32"/>
                    </a:lnTo>
                    <a:lnTo>
                      <a:pt x="52" y="59"/>
                    </a:lnTo>
                    <a:lnTo>
                      <a:pt x="51" y="70"/>
                    </a:lnTo>
                    <a:lnTo>
                      <a:pt x="47" y="79"/>
                    </a:lnTo>
                    <a:lnTo>
                      <a:pt x="44" y="89"/>
                    </a:lnTo>
                    <a:lnTo>
                      <a:pt x="41" y="103"/>
                    </a:lnTo>
                    <a:lnTo>
                      <a:pt x="33" y="115"/>
                    </a:lnTo>
                    <a:lnTo>
                      <a:pt x="33" y="121"/>
                    </a:lnTo>
                    <a:lnTo>
                      <a:pt x="28" y="114"/>
                    </a:lnTo>
                    <a:lnTo>
                      <a:pt x="22" y="113"/>
                    </a:lnTo>
                    <a:lnTo>
                      <a:pt x="16" y="109"/>
                    </a:lnTo>
                    <a:lnTo>
                      <a:pt x="14" y="103"/>
                    </a:lnTo>
                    <a:lnTo>
                      <a:pt x="14" y="95"/>
                    </a:lnTo>
                    <a:lnTo>
                      <a:pt x="8" y="93"/>
                    </a:lnTo>
                    <a:lnTo>
                      <a:pt x="5" y="87"/>
                    </a:lnTo>
                    <a:lnTo>
                      <a:pt x="4" y="65"/>
                    </a:lnTo>
                    <a:lnTo>
                      <a:pt x="0" y="60"/>
                    </a:lnTo>
                    <a:lnTo>
                      <a:pt x="0" y="44"/>
                    </a:lnTo>
                    <a:lnTo>
                      <a:pt x="5" y="30"/>
                    </a:lnTo>
                    <a:lnTo>
                      <a:pt x="10" y="32"/>
                    </a:lnTo>
                    <a:lnTo>
                      <a:pt x="16" y="29"/>
                    </a:lnTo>
                    <a:lnTo>
                      <a:pt x="27" y="22"/>
                    </a:lnTo>
                    <a:lnTo>
                      <a:pt x="36" y="18"/>
                    </a:lnTo>
                    <a:lnTo>
                      <a:pt x="38" y="14"/>
                    </a:lnTo>
                    <a:lnTo>
                      <a:pt x="41" y="0"/>
                    </a:lnTo>
                    <a:close/>
                  </a:path>
                </a:pathLst>
              </a:custGeom>
              <a:grpFill/>
              <a:ln w="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21F43"/>
                  </a:solidFill>
                  <a:effectLst/>
                  <a:uLnTx/>
                  <a:uFillTx/>
                  <a:latin typeface="Trebuchet MS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89" name="Freeform 191">
                <a:extLst>
                  <a:ext uri="{FF2B5EF4-FFF2-40B4-BE49-F238E27FC236}">
                    <a16:creationId xmlns:a16="http://schemas.microsoft.com/office/drawing/2014/main" id="{B5DF02C4-ABBC-AC18-4F0A-C33E212AE2A2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2465" y="1836"/>
                <a:ext cx="139" cy="140"/>
              </a:xfrm>
              <a:custGeom>
                <a:avLst/>
                <a:gdLst/>
                <a:ahLst/>
                <a:cxnLst>
                  <a:cxn ang="0">
                    <a:pos x="349" y="36"/>
                  </a:cxn>
                  <a:cxn ang="0">
                    <a:pos x="322" y="100"/>
                  </a:cxn>
                  <a:cxn ang="0">
                    <a:pos x="284" y="138"/>
                  </a:cxn>
                  <a:cxn ang="0">
                    <a:pos x="248" y="154"/>
                  </a:cxn>
                  <a:cxn ang="0">
                    <a:pos x="191" y="133"/>
                  </a:cxn>
                  <a:cxn ang="0">
                    <a:pos x="159" y="140"/>
                  </a:cxn>
                  <a:cxn ang="0">
                    <a:pos x="177" y="202"/>
                  </a:cxn>
                  <a:cxn ang="0">
                    <a:pos x="160" y="205"/>
                  </a:cxn>
                  <a:cxn ang="0">
                    <a:pos x="93" y="194"/>
                  </a:cxn>
                  <a:cxn ang="0">
                    <a:pos x="51" y="206"/>
                  </a:cxn>
                  <a:cxn ang="0">
                    <a:pos x="0" y="235"/>
                  </a:cxn>
                  <a:cxn ang="0">
                    <a:pos x="11" y="248"/>
                  </a:cxn>
                  <a:cxn ang="0">
                    <a:pos x="10" y="263"/>
                  </a:cxn>
                  <a:cxn ang="0">
                    <a:pos x="43" y="273"/>
                  </a:cxn>
                  <a:cxn ang="0">
                    <a:pos x="103" y="294"/>
                  </a:cxn>
                  <a:cxn ang="0">
                    <a:pos x="128" y="302"/>
                  </a:cxn>
                  <a:cxn ang="0">
                    <a:pos x="148" y="328"/>
                  </a:cxn>
                  <a:cxn ang="0">
                    <a:pos x="144" y="351"/>
                  </a:cxn>
                  <a:cxn ang="0">
                    <a:pos x="188" y="397"/>
                  </a:cxn>
                  <a:cxn ang="0">
                    <a:pos x="199" y="440"/>
                  </a:cxn>
                  <a:cxn ang="0">
                    <a:pos x="220" y="475"/>
                  </a:cxn>
                  <a:cxn ang="0">
                    <a:pos x="197" y="527"/>
                  </a:cxn>
                  <a:cxn ang="0">
                    <a:pos x="197" y="547"/>
                  </a:cxn>
                  <a:cxn ang="0">
                    <a:pos x="162" y="628"/>
                  </a:cxn>
                  <a:cxn ang="0">
                    <a:pos x="222" y="666"/>
                  </a:cxn>
                  <a:cxn ang="0">
                    <a:pos x="308" y="670"/>
                  </a:cxn>
                  <a:cxn ang="0">
                    <a:pos x="361" y="698"/>
                  </a:cxn>
                  <a:cxn ang="0">
                    <a:pos x="431" y="697"/>
                  </a:cxn>
                  <a:cxn ang="0">
                    <a:pos x="452" y="629"/>
                  </a:cxn>
                  <a:cxn ang="0">
                    <a:pos x="487" y="615"/>
                  </a:cxn>
                  <a:cxn ang="0">
                    <a:pos x="525" y="625"/>
                  </a:cxn>
                  <a:cxn ang="0">
                    <a:pos x="552" y="628"/>
                  </a:cxn>
                  <a:cxn ang="0">
                    <a:pos x="593" y="645"/>
                  </a:cxn>
                  <a:cxn ang="0">
                    <a:pos x="640" y="608"/>
                  </a:cxn>
                  <a:cxn ang="0">
                    <a:pos x="667" y="585"/>
                  </a:cxn>
                  <a:cxn ang="0">
                    <a:pos x="635" y="550"/>
                  </a:cxn>
                  <a:cxn ang="0">
                    <a:pos x="624" y="509"/>
                  </a:cxn>
                  <a:cxn ang="0">
                    <a:pos x="640" y="477"/>
                  </a:cxn>
                  <a:cxn ang="0">
                    <a:pos x="636" y="430"/>
                  </a:cxn>
                  <a:cxn ang="0">
                    <a:pos x="620" y="388"/>
                  </a:cxn>
                  <a:cxn ang="0">
                    <a:pos x="584" y="385"/>
                  </a:cxn>
                  <a:cxn ang="0">
                    <a:pos x="603" y="355"/>
                  </a:cxn>
                  <a:cxn ang="0">
                    <a:pos x="635" y="299"/>
                  </a:cxn>
                  <a:cxn ang="0">
                    <a:pos x="663" y="279"/>
                  </a:cxn>
                  <a:cxn ang="0">
                    <a:pos x="694" y="179"/>
                  </a:cxn>
                  <a:cxn ang="0">
                    <a:pos x="608" y="143"/>
                  </a:cxn>
                  <a:cxn ang="0">
                    <a:pos x="548" y="127"/>
                  </a:cxn>
                  <a:cxn ang="0">
                    <a:pos x="526" y="82"/>
                  </a:cxn>
                  <a:cxn ang="0">
                    <a:pos x="489" y="93"/>
                  </a:cxn>
                  <a:cxn ang="0">
                    <a:pos x="452" y="52"/>
                  </a:cxn>
                  <a:cxn ang="0">
                    <a:pos x="408" y="16"/>
                  </a:cxn>
                </a:cxnLst>
                <a:rect l="0" t="0" r="r" b="b"/>
                <a:pathLst>
                  <a:path w="694" h="700">
                    <a:moveTo>
                      <a:pt x="408" y="0"/>
                    </a:moveTo>
                    <a:lnTo>
                      <a:pt x="403" y="4"/>
                    </a:lnTo>
                    <a:lnTo>
                      <a:pt x="381" y="7"/>
                    </a:lnTo>
                    <a:lnTo>
                      <a:pt x="355" y="17"/>
                    </a:lnTo>
                    <a:lnTo>
                      <a:pt x="349" y="36"/>
                    </a:lnTo>
                    <a:lnTo>
                      <a:pt x="345" y="66"/>
                    </a:lnTo>
                    <a:lnTo>
                      <a:pt x="349" y="70"/>
                    </a:lnTo>
                    <a:lnTo>
                      <a:pt x="348" y="76"/>
                    </a:lnTo>
                    <a:lnTo>
                      <a:pt x="336" y="90"/>
                    </a:lnTo>
                    <a:lnTo>
                      <a:pt x="322" y="100"/>
                    </a:lnTo>
                    <a:lnTo>
                      <a:pt x="290" y="109"/>
                    </a:lnTo>
                    <a:lnTo>
                      <a:pt x="275" y="119"/>
                    </a:lnTo>
                    <a:lnTo>
                      <a:pt x="268" y="132"/>
                    </a:lnTo>
                    <a:lnTo>
                      <a:pt x="269" y="138"/>
                    </a:lnTo>
                    <a:lnTo>
                      <a:pt x="284" y="138"/>
                    </a:lnTo>
                    <a:lnTo>
                      <a:pt x="289" y="139"/>
                    </a:lnTo>
                    <a:lnTo>
                      <a:pt x="288" y="143"/>
                    </a:lnTo>
                    <a:lnTo>
                      <a:pt x="267" y="145"/>
                    </a:lnTo>
                    <a:lnTo>
                      <a:pt x="257" y="152"/>
                    </a:lnTo>
                    <a:lnTo>
                      <a:pt x="248" y="154"/>
                    </a:lnTo>
                    <a:lnTo>
                      <a:pt x="237" y="154"/>
                    </a:lnTo>
                    <a:lnTo>
                      <a:pt x="224" y="150"/>
                    </a:lnTo>
                    <a:lnTo>
                      <a:pt x="208" y="148"/>
                    </a:lnTo>
                    <a:lnTo>
                      <a:pt x="203" y="149"/>
                    </a:lnTo>
                    <a:lnTo>
                      <a:pt x="191" y="133"/>
                    </a:lnTo>
                    <a:lnTo>
                      <a:pt x="192" y="124"/>
                    </a:lnTo>
                    <a:lnTo>
                      <a:pt x="188" y="122"/>
                    </a:lnTo>
                    <a:lnTo>
                      <a:pt x="167" y="123"/>
                    </a:lnTo>
                    <a:lnTo>
                      <a:pt x="157" y="120"/>
                    </a:lnTo>
                    <a:lnTo>
                      <a:pt x="159" y="140"/>
                    </a:lnTo>
                    <a:lnTo>
                      <a:pt x="162" y="149"/>
                    </a:lnTo>
                    <a:lnTo>
                      <a:pt x="168" y="154"/>
                    </a:lnTo>
                    <a:lnTo>
                      <a:pt x="175" y="177"/>
                    </a:lnTo>
                    <a:lnTo>
                      <a:pt x="175" y="189"/>
                    </a:lnTo>
                    <a:lnTo>
                      <a:pt x="177" y="202"/>
                    </a:lnTo>
                    <a:lnTo>
                      <a:pt x="183" y="206"/>
                    </a:lnTo>
                    <a:lnTo>
                      <a:pt x="179" y="210"/>
                    </a:lnTo>
                    <a:lnTo>
                      <a:pt x="168" y="211"/>
                    </a:lnTo>
                    <a:lnTo>
                      <a:pt x="165" y="208"/>
                    </a:lnTo>
                    <a:lnTo>
                      <a:pt x="160" y="205"/>
                    </a:lnTo>
                    <a:lnTo>
                      <a:pt x="152" y="208"/>
                    </a:lnTo>
                    <a:lnTo>
                      <a:pt x="145" y="210"/>
                    </a:lnTo>
                    <a:lnTo>
                      <a:pt x="136" y="209"/>
                    </a:lnTo>
                    <a:lnTo>
                      <a:pt x="118" y="215"/>
                    </a:lnTo>
                    <a:lnTo>
                      <a:pt x="93" y="194"/>
                    </a:lnTo>
                    <a:lnTo>
                      <a:pt x="76" y="195"/>
                    </a:lnTo>
                    <a:lnTo>
                      <a:pt x="71" y="193"/>
                    </a:lnTo>
                    <a:lnTo>
                      <a:pt x="66" y="197"/>
                    </a:lnTo>
                    <a:lnTo>
                      <a:pt x="65" y="202"/>
                    </a:lnTo>
                    <a:lnTo>
                      <a:pt x="51" y="206"/>
                    </a:lnTo>
                    <a:lnTo>
                      <a:pt x="42" y="206"/>
                    </a:lnTo>
                    <a:lnTo>
                      <a:pt x="26" y="209"/>
                    </a:lnTo>
                    <a:lnTo>
                      <a:pt x="4" y="219"/>
                    </a:lnTo>
                    <a:lnTo>
                      <a:pt x="0" y="229"/>
                    </a:lnTo>
                    <a:lnTo>
                      <a:pt x="0" y="235"/>
                    </a:lnTo>
                    <a:lnTo>
                      <a:pt x="20" y="232"/>
                    </a:lnTo>
                    <a:lnTo>
                      <a:pt x="19" y="237"/>
                    </a:lnTo>
                    <a:lnTo>
                      <a:pt x="14" y="237"/>
                    </a:lnTo>
                    <a:lnTo>
                      <a:pt x="9" y="243"/>
                    </a:lnTo>
                    <a:lnTo>
                      <a:pt x="11" y="248"/>
                    </a:lnTo>
                    <a:lnTo>
                      <a:pt x="19" y="247"/>
                    </a:lnTo>
                    <a:lnTo>
                      <a:pt x="28" y="247"/>
                    </a:lnTo>
                    <a:lnTo>
                      <a:pt x="26" y="254"/>
                    </a:lnTo>
                    <a:lnTo>
                      <a:pt x="5" y="258"/>
                    </a:lnTo>
                    <a:lnTo>
                      <a:pt x="10" y="263"/>
                    </a:lnTo>
                    <a:lnTo>
                      <a:pt x="23" y="268"/>
                    </a:lnTo>
                    <a:lnTo>
                      <a:pt x="23" y="279"/>
                    </a:lnTo>
                    <a:lnTo>
                      <a:pt x="35" y="280"/>
                    </a:lnTo>
                    <a:lnTo>
                      <a:pt x="35" y="274"/>
                    </a:lnTo>
                    <a:lnTo>
                      <a:pt x="43" y="273"/>
                    </a:lnTo>
                    <a:lnTo>
                      <a:pt x="74" y="284"/>
                    </a:lnTo>
                    <a:lnTo>
                      <a:pt x="84" y="291"/>
                    </a:lnTo>
                    <a:lnTo>
                      <a:pt x="86" y="296"/>
                    </a:lnTo>
                    <a:lnTo>
                      <a:pt x="91" y="299"/>
                    </a:lnTo>
                    <a:lnTo>
                      <a:pt x="103" y="294"/>
                    </a:lnTo>
                    <a:lnTo>
                      <a:pt x="111" y="296"/>
                    </a:lnTo>
                    <a:lnTo>
                      <a:pt x="106" y="300"/>
                    </a:lnTo>
                    <a:lnTo>
                      <a:pt x="118" y="305"/>
                    </a:lnTo>
                    <a:lnTo>
                      <a:pt x="124" y="300"/>
                    </a:lnTo>
                    <a:lnTo>
                      <a:pt x="128" y="302"/>
                    </a:lnTo>
                    <a:lnTo>
                      <a:pt x="125" y="318"/>
                    </a:lnTo>
                    <a:lnTo>
                      <a:pt x="140" y="322"/>
                    </a:lnTo>
                    <a:lnTo>
                      <a:pt x="155" y="318"/>
                    </a:lnTo>
                    <a:lnTo>
                      <a:pt x="165" y="323"/>
                    </a:lnTo>
                    <a:lnTo>
                      <a:pt x="148" y="328"/>
                    </a:lnTo>
                    <a:lnTo>
                      <a:pt x="148" y="334"/>
                    </a:lnTo>
                    <a:lnTo>
                      <a:pt x="155" y="342"/>
                    </a:lnTo>
                    <a:lnTo>
                      <a:pt x="150" y="349"/>
                    </a:lnTo>
                    <a:lnTo>
                      <a:pt x="144" y="344"/>
                    </a:lnTo>
                    <a:lnTo>
                      <a:pt x="144" y="351"/>
                    </a:lnTo>
                    <a:lnTo>
                      <a:pt x="155" y="364"/>
                    </a:lnTo>
                    <a:lnTo>
                      <a:pt x="161" y="374"/>
                    </a:lnTo>
                    <a:lnTo>
                      <a:pt x="164" y="381"/>
                    </a:lnTo>
                    <a:lnTo>
                      <a:pt x="176" y="389"/>
                    </a:lnTo>
                    <a:lnTo>
                      <a:pt x="188" y="397"/>
                    </a:lnTo>
                    <a:lnTo>
                      <a:pt x="203" y="401"/>
                    </a:lnTo>
                    <a:lnTo>
                      <a:pt x="200" y="408"/>
                    </a:lnTo>
                    <a:lnTo>
                      <a:pt x="204" y="417"/>
                    </a:lnTo>
                    <a:lnTo>
                      <a:pt x="204" y="429"/>
                    </a:lnTo>
                    <a:lnTo>
                      <a:pt x="199" y="440"/>
                    </a:lnTo>
                    <a:lnTo>
                      <a:pt x="203" y="450"/>
                    </a:lnTo>
                    <a:lnTo>
                      <a:pt x="213" y="457"/>
                    </a:lnTo>
                    <a:lnTo>
                      <a:pt x="220" y="467"/>
                    </a:lnTo>
                    <a:lnTo>
                      <a:pt x="224" y="480"/>
                    </a:lnTo>
                    <a:lnTo>
                      <a:pt x="220" y="475"/>
                    </a:lnTo>
                    <a:lnTo>
                      <a:pt x="207" y="460"/>
                    </a:lnTo>
                    <a:lnTo>
                      <a:pt x="203" y="467"/>
                    </a:lnTo>
                    <a:lnTo>
                      <a:pt x="203" y="484"/>
                    </a:lnTo>
                    <a:lnTo>
                      <a:pt x="198" y="517"/>
                    </a:lnTo>
                    <a:lnTo>
                      <a:pt x="197" y="527"/>
                    </a:lnTo>
                    <a:lnTo>
                      <a:pt x="203" y="518"/>
                    </a:lnTo>
                    <a:lnTo>
                      <a:pt x="207" y="526"/>
                    </a:lnTo>
                    <a:lnTo>
                      <a:pt x="204" y="530"/>
                    </a:lnTo>
                    <a:lnTo>
                      <a:pt x="197" y="534"/>
                    </a:lnTo>
                    <a:lnTo>
                      <a:pt x="197" y="547"/>
                    </a:lnTo>
                    <a:lnTo>
                      <a:pt x="186" y="607"/>
                    </a:lnTo>
                    <a:lnTo>
                      <a:pt x="181" y="618"/>
                    </a:lnTo>
                    <a:lnTo>
                      <a:pt x="171" y="624"/>
                    </a:lnTo>
                    <a:lnTo>
                      <a:pt x="161" y="624"/>
                    </a:lnTo>
                    <a:lnTo>
                      <a:pt x="162" y="628"/>
                    </a:lnTo>
                    <a:lnTo>
                      <a:pt x="184" y="646"/>
                    </a:lnTo>
                    <a:lnTo>
                      <a:pt x="193" y="650"/>
                    </a:lnTo>
                    <a:lnTo>
                      <a:pt x="204" y="652"/>
                    </a:lnTo>
                    <a:lnTo>
                      <a:pt x="215" y="660"/>
                    </a:lnTo>
                    <a:lnTo>
                      <a:pt x="222" y="666"/>
                    </a:lnTo>
                    <a:lnTo>
                      <a:pt x="268" y="678"/>
                    </a:lnTo>
                    <a:lnTo>
                      <a:pt x="284" y="679"/>
                    </a:lnTo>
                    <a:lnTo>
                      <a:pt x="290" y="678"/>
                    </a:lnTo>
                    <a:lnTo>
                      <a:pt x="300" y="671"/>
                    </a:lnTo>
                    <a:lnTo>
                      <a:pt x="308" y="670"/>
                    </a:lnTo>
                    <a:lnTo>
                      <a:pt x="317" y="672"/>
                    </a:lnTo>
                    <a:lnTo>
                      <a:pt x="332" y="682"/>
                    </a:lnTo>
                    <a:lnTo>
                      <a:pt x="345" y="683"/>
                    </a:lnTo>
                    <a:lnTo>
                      <a:pt x="350" y="689"/>
                    </a:lnTo>
                    <a:lnTo>
                      <a:pt x="361" y="698"/>
                    </a:lnTo>
                    <a:lnTo>
                      <a:pt x="369" y="700"/>
                    </a:lnTo>
                    <a:lnTo>
                      <a:pt x="397" y="698"/>
                    </a:lnTo>
                    <a:lnTo>
                      <a:pt x="410" y="695"/>
                    </a:lnTo>
                    <a:lnTo>
                      <a:pt x="424" y="695"/>
                    </a:lnTo>
                    <a:lnTo>
                      <a:pt x="431" y="697"/>
                    </a:lnTo>
                    <a:lnTo>
                      <a:pt x="429" y="667"/>
                    </a:lnTo>
                    <a:lnTo>
                      <a:pt x="425" y="663"/>
                    </a:lnTo>
                    <a:lnTo>
                      <a:pt x="428" y="649"/>
                    </a:lnTo>
                    <a:lnTo>
                      <a:pt x="434" y="638"/>
                    </a:lnTo>
                    <a:lnTo>
                      <a:pt x="452" y="629"/>
                    </a:lnTo>
                    <a:lnTo>
                      <a:pt x="463" y="622"/>
                    </a:lnTo>
                    <a:lnTo>
                      <a:pt x="469" y="617"/>
                    </a:lnTo>
                    <a:lnTo>
                      <a:pt x="478" y="612"/>
                    </a:lnTo>
                    <a:lnTo>
                      <a:pt x="483" y="612"/>
                    </a:lnTo>
                    <a:lnTo>
                      <a:pt x="487" y="615"/>
                    </a:lnTo>
                    <a:lnTo>
                      <a:pt x="503" y="618"/>
                    </a:lnTo>
                    <a:lnTo>
                      <a:pt x="505" y="619"/>
                    </a:lnTo>
                    <a:lnTo>
                      <a:pt x="507" y="623"/>
                    </a:lnTo>
                    <a:lnTo>
                      <a:pt x="512" y="624"/>
                    </a:lnTo>
                    <a:lnTo>
                      <a:pt x="525" y="625"/>
                    </a:lnTo>
                    <a:lnTo>
                      <a:pt x="526" y="622"/>
                    </a:lnTo>
                    <a:lnTo>
                      <a:pt x="536" y="623"/>
                    </a:lnTo>
                    <a:lnTo>
                      <a:pt x="538" y="625"/>
                    </a:lnTo>
                    <a:lnTo>
                      <a:pt x="546" y="625"/>
                    </a:lnTo>
                    <a:lnTo>
                      <a:pt x="552" y="628"/>
                    </a:lnTo>
                    <a:lnTo>
                      <a:pt x="553" y="633"/>
                    </a:lnTo>
                    <a:lnTo>
                      <a:pt x="557" y="634"/>
                    </a:lnTo>
                    <a:lnTo>
                      <a:pt x="569" y="635"/>
                    </a:lnTo>
                    <a:lnTo>
                      <a:pt x="578" y="644"/>
                    </a:lnTo>
                    <a:lnTo>
                      <a:pt x="593" y="645"/>
                    </a:lnTo>
                    <a:lnTo>
                      <a:pt x="617" y="634"/>
                    </a:lnTo>
                    <a:lnTo>
                      <a:pt x="619" y="631"/>
                    </a:lnTo>
                    <a:lnTo>
                      <a:pt x="620" y="625"/>
                    </a:lnTo>
                    <a:lnTo>
                      <a:pt x="629" y="619"/>
                    </a:lnTo>
                    <a:lnTo>
                      <a:pt x="640" y="608"/>
                    </a:lnTo>
                    <a:lnTo>
                      <a:pt x="646" y="604"/>
                    </a:lnTo>
                    <a:lnTo>
                      <a:pt x="648" y="600"/>
                    </a:lnTo>
                    <a:lnTo>
                      <a:pt x="667" y="590"/>
                    </a:lnTo>
                    <a:lnTo>
                      <a:pt x="668" y="588"/>
                    </a:lnTo>
                    <a:lnTo>
                      <a:pt x="667" y="585"/>
                    </a:lnTo>
                    <a:lnTo>
                      <a:pt x="670" y="579"/>
                    </a:lnTo>
                    <a:lnTo>
                      <a:pt x="670" y="570"/>
                    </a:lnTo>
                    <a:lnTo>
                      <a:pt x="666" y="561"/>
                    </a:lnTo>
                    <a:lnTo>
                      <a:pt x="641" y="559"/>
                    </a:lnTo>
                    <a:lnTo>
                      <a:pt x="635" y="550"/>
                    </a:lnTo>
                    <a:lnTo>
                      <a:pt x="633" y="539"/>
                    </a:lnTo>
                    <a:lnTo>
                      <a:pt x="632" y="528"/>
                    </a:lnTo>
                    <a:lnTo>
                      <a:pt x="634" y="520"/>
                    </a:lnTo>
                    <a:lnTo>
                      <a:pt x="633" y="511"/>
                    </a:lnTo>
                    <a:lnTo>
                      <a:pt x="624" y="509"/>
                    </a:lnTo>
                    <a:lnTo>
                      <a:pt x="623" y="504"/>
                    </a:lnTo>
                    <a:lnTo>
                      <a:pt x="622" y="499"/>
                    </a:lnTo>
                    <a:lnTo>
                      <a:pt x="624" y="490"/>
                    </a:lnTo>
                    <a:lnTo>
                      <a:pt x="629" y="484"/>
                    </a:lnTo>
                    <a:lnTo>
                      <a:pt x="640" y="477"/>
                    </a:lnTo>
                    <a:lnTo>
                      <a:pt x="638" y="467"/>
                    </a:lnTo>
                    <a:lnTo>
                      <a:pt x="627" y="441"/>
                    </a:lnTo>
                    <a:lnTo>
                      <a:pt x="625" y="436"/>
                    </a:lnTo>
                    <a:lnTo>
                      <a:pt x="627" y="431"/>
                    </a:lnTo>
                    <a:lnTo>
                      <a:pt x="636" y="430"/>
                    </a:lnTo>
                    <a:lnTo>
                      <a:pt x="634" y="419"/>
                    </a:lnTo>
                    <a:lnTo>
                      <a:pt x="627" y="418"/>
                    </a:lnTo>
                    <a:lnTo>
                      <a:pt x="624" y="407"/>
                    </a:lnTo>
                    <a:lnTo>
                      <a:pt x="624" y="389"/>
                    </a:lnTo>
                    <a:lnTo>
                      <a:pt x="620" y="388"/>
                    </a:lnTo>
                    <a:lnTo>
                      <a:pt x="603" y="388"/>
                    </a:lnTo>
                    <a:lnTo>
                      <a:pt x="592" y="404"/>
                    </a:lnTo>
                    <a:lnTo>
                      <a:pt x="586" y="409"/>
                    </a:lnTo>
                    <a:lnTo>
                      <a:pt x="582" y="407"/>
                    </a:lnTo>
                    <a:lnTo>
                      <a:pt x="584" y="385"/>
                    </a:lnTo>
                    <a:lnTo>
                      <a:pt x="587" y="372"/>
                    </a:lnTo>
                    <a:lnTo>
                      <a:pt x="591" y="369"/>
                    </a:lnTo>
                    <a:lnTo>
                      <a:pt x="595" y="362"/>
                    </a:lnTo>
                    <a:lnTo>
                      <a:pt x="602" y="358"/>
                    </a:lnTo>
                    <a:lnTo>
                      <a:pt x="603" y="355"/>
                    </a:lnTo>
                    <a:lnTo>
                      <a:pt x="606" y="345"/>
                    </a:lnTo>
                    <a:lnTo>
                      <a:pt x="612" y="337"/>
                    </a:lnTo>
                    <a:lnTo>
                      <a:pt x="635" y="311"/>
                    </a:lnTo>
                    <a:lnTo>
                      <a:pt x="632" y="306"/>
                    </a:lnTo>
                    <a:lnTo>
                      <a:pt x="635" y="299"/>
                    </a:lnTo>
                    <a:lnTo>
                      <a:pt x="652" y="300"/>
                    </a:lnTo>
                    <a:lnTo>
                      <a:pt x="660" y="297"/>
                    </a:lnTo>
                    <a:lnTo>
                      <a:pt x="667" y="291"/>
                    </a:lnTo>
                    <a:lnTo>
                      <a:pt x="665" y="289"/>
                    </a:lnTo>
                    <a:lnTo>
                      <a:pt x="663" y="279"/>
                    </a:lnTo>
                    <a:lnTo>
                      <a:pt x="665" y="251"/>
                    </a:lnTo>
                    <a:lnTo>
                      <a:pt x="672" y="226"/>
                    </a:lnTo>
                    <a:lnTo>
                      <a:pt x="675" y="214"/>
                    </a:lnTo>
                    <a:lnTo>
                      <a:pt x="692" y="191"/>
                    </a:lnTo>
                    <a:lnTo>
                      <a:pt x="694" y="179"/>
                    </a:lnTo>
                    <a:lnTo>
                      <a:pt x="681" y="173"/>
                    </a:lnTo>
                    <a:lnTo>
                      <a:pt x="640" y="161"/>
                    </a:lnTo>
                    <a:lnTo>
                      <a:pt x="622" y="160"/>
                    </a:lnTo>
                    <a:lnTo>
                      <a:pt x="616" y="149"/>
                    </a:lnTo>
                    <a:lnTo>
                      <a:pt x="608" y="143"/>
                    </a:lnTo>
                    <a:lnTo>
                      <a:pt x="596" y="132"/>
                    </a:lnTo>
                    <a:lnTo>
                      <a:pt x="584" y="133"/>
                    </a:lnTo>
                    <a:lnTo>
                      <a:pt x="566" y="128"/>
                    </a:lnTo>
                    <a:lnTo>
                      <a:pt x="558" y="129"/>
                    </a:lnTo>
                    <a:lnTo>
                      <a:pt x="548" y="127"/>
                    </a:lnTo>
                    <a:lnTo>
                      <a:pt x="539" y="119"/>
                    </a:lnTo>
                    <a:lnTo>
                      <a:pt x="528" y="114"/>
                    </a:lnTo>
                    <a:lnTo>
                      <a:pt x="531" y="108"/>
                    </a:lnTo>
                    <a:lnTo>
                      <a:pt x="526" y="106"/>
                    </a:lnTo>
                    <a:lnTo>
                      <a:pt x="526" y="82"/>
                    </a:lnTo>
                    <a:lnTo>
                      <a:pt x="520" y="82"/>
                    </a:lnTo>
                    <a:lnTo>
                      <a:pt x="514" y="90"/>
                    </a:lnTo>
                    <a:lnTo>
                      <a:pt x="509" y="97"/>
                    </a:lnTo>
                    <a:lnTo>
                      <a:pt x="499" y="97"/>
                    </a:lnTo>
                    <a:lnTo>
                      <a:pt x="489" y="93"/>
                    </a:lnTo>
                    <a:lnTo>
                      <a:pt x="487" y="78"/>
                    </a:lnTo>
                    <a:lnTo>
                      <a:pt x="484" y="69"/>
                    </a:lnTo>
                    <a:lnTo>
                      <a:pt x="478" y="64"/>
                    </a:lnTo>
                    <a:lnTo>
                      <a:pt x="466" y="60"/>
                    </a:lnTo>
                    <a:lnTo>
                      <a:pt x="452" y="52"/>
                    </a:lnTo>
                    <a:lnTo>
                      <a:pt x="442" y="48"/>
                    </a:lnTo>
                    <a:lnTo>
                      <a:pt x="433" y="30"/>
                    </a:lnTo>
                    <a:lnTo>
                      <a:pt x="421" y="31"/>
                    </a:lnTo>
                    <a:lnTo>
                      <a:pt x="410" y="26"/>
                    </a:lnTo>
                    <a:lnTo>
                      <a:pt x="408" y="16"/>
                    </a:lnTo>
                    <a:lnTo>
                      <a:pt x="408" y="0"/>
                    </a:lnTo>
                    <a:close/>
                  </a:path>
                </a:pathLst>
              </a:custGeom>
              <a:grpFill/>
              <a:ln w="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21F43"/>
                  </a:solidFill>
                  <a:effectLst/>
                  <a:uLnTx/>
                  <a:uFillTx/>
                  <a:latin typeface="Trebuchet MS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E4AAC2E3-FB21-6082-D187-12CA5922D8F3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4459656" y="2986177"/>
              <a:ext cx="796376" cy="1351905"/>
              <a:chOff x="2428" y="1692"/>
              <a:chExt cx="108" cy="163"/>
            </a:xfrm>
            <a:solidFill>
              <a:srgbClr val="D1DBDD"/>
            </a:solidFill>
          </p:grpSpPr>
          <p:sp>
            <p:nvSpPr>
              <p:cNvPr id="186" name="Freeform 193">
                <a:extLst>
                  <a:ext uri="{FF2B5EF4-FFF2-40B4-BE49-F238E27FC236}">
                    <a16:creationId xmlns:a16="http://schemas.microsoft.com/office/drawing/2014/main" id="{F4B3AA15-0C5C-6B5D-9E04-81AFC29BFA8C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2450" y="1692"/>
                <a:ext cx="86" cy="163"/>
              </a:xfrm>
              <a:custGeom>
                <a:avLst/>
                <a:gdLst/>
                <a:ahLst/>
                <a:cxnLst>
                  <a:cxn ang="0">
                    <a:pos x="227" y="761"/>
                  </a:cxn>
                  <a:cxn ang="0">
                    <a:pos x="260" y="737"/>
                  </a:cxn>
                  <a:cxn ang="0">
                    <a:pos x="328" y="744"/>
                  </a:cxn>
                  <a:cxn ang="0">
                    <a:pos x="410" y="698"/>
                  </a:cxn>
                  <a:cxn ang="0">
                    <a:pos x="381" y="674"/>
                  </a:cxn>
                  <a:cxn ang="0">
                    <a:pos x="394" y="659"/>
                  </a:cxn>
                  <a:cxn ang="0">
                    <a:pos x="423" y="628"/>
                  </a:cxn>
                  <a:cxn ang="0">
                    <a:pos x="399" y="554"/>
                  </a:cxn>
                  <a:cxn ang="0">
                    <a:pos x="337" y="565"/>
                  </a:cxn>
                  <a:cxn ang="0">
                    <a:pos x="339" y="507"/>
                  </a:cxn>
                  <a:cxn ang="0">
                    <a:pos x="344" y="495"/>
                  </a:cxn>
                  <a:cxn ang="0">
                    <a:pos x="316" y="433"/>
                  </a:cxn>
                  <a:cxn ang="0">
                    <a:pos x="268" y="385"/>
                  </a:cxn>
                  <a:cxn ang="0">
                    <a:pos x="228" y="293"/>
                  </a:cxn>
                  <a:cxn ang="0">
                    <a:pos x="155" y="265"/>
                  </a:cxn>
                  <a:cxn ang="0">
                    <a:pos x="181" y="229"/>
                  </a:cxn>
                  <a:cxn ang="0">
                    <a:pos x="198" y="202"/>
                  </a:cxn>
                  <a:cxn ang="0">
                    <a:pos x="233" y="109"/>
                  </a:cxn>
                  <a:cxn ang="0">
                    <a:pos x="154" y="97"/>
                  </a:cxn>
                  <a:cxn ang="0">
                    <a:pos x="99" y="104"/>
                  </a:cxn>
                  <a:cxn ang="0">
                    <a:pos x="109" y="78"/>
                  </a:cxn>
                  <a:cxn ang="0">
                    <a:pos x="151" y="0"/>
                  </a:cxn>
                  <a:cxn ang="0">
                    <a:pos x="75" y="6"/>
                  </a:cxn>
                  <a:cxn ang="0">
                    <a:pos x="37" y="60"/>
                  </a:cxn>
                  <a:cxn ang="0">
                    <a:pos x="25" y="115"/>
                  </a:cxn>
                  <a:cxn ang="0">
                    <a:pos x="33" y="133"/>
                  </a:cxn>
                  <a:cxn ang="0">
                    <a:pos x="26" y="158"/>
                  </a:cxn>
                  <a:cxn ang="0">
                    <a:pos x="5" y="195"/>
                  </a:cxn>
                  <a:cxn ang="0">
                    <a:pos x="33" y="215"/>
                  </a:cxn>
                  <a:cxn ang="0">
                    <a:pos x="31" y="254"/>
                  </a:cxn>
                  <a:cxn ang="0">
                    <a:pos x="34" y="286"/>
                  </a:cxn>
                  <a:cxn ang="0">
                    <a:pos x="28" y="330"/>
                  </a:cxn>
                  <a:cxn ang="0">
                    <a:pos x="54" y="248"/>
                  </a:cxn>
                  <a:cxn ang="0">
                    <a:pos x="53" y="273"/>
                  </a:cxn>
                  <a:cxn ang="0">
                    <a:pos x="79" y="272"/>
                  </a:cxn>
                  <a:cxn ang="0">
                    <a:pos x="77" y="308"/>
                  </a:cxn>
                  <a:cxn ang="0">
                    <a:pos x="60" y="372"/>
                  </a:cxn>
                  <a:cxn ang="0">
                    <a:pos x="65" y="384"/>
                  </a:cxn>
                  <a:cxn ang="0">
                    <a:pos x="95" y="380"/>
                  </a:cxn>
                  <a:cxn ang="0">
                    <a:pos x="162" y="373"/>
                  </a:cxn>
                  <a:cxn ang="0">
                    <a:pos x="145" y="431"/>
                  </a:cxn>
                  <a:cxn ang="0">
                    <a:pos x="181" y="437"/>
                  </a:cxn>
                  <a:cxn ang="0">
                    <a:pos x="179" y="481"/>
                  </a:cxn>
                  <a:cxn ang="0">
                    <a:pos x="168" y="523"/>
                  </a:cxn>
                  <a:cxn ang="0">
                    <a:pos x="98" y="558"/>
                  </a:cxn>
                  <a:cxn ang="0">
                    <a:pos x="108" y="615"/>
                  </a:cxn>
                  <a:cxn ang="0">
                    <a:pos x="59" y="674"/>
                  </a:cxn>
                  <a:cxn ang="0">
                    <a:pos x="97" y="674"/>
                  </a:cxn>
                  <a:cxn ang="0">
                    <a:pos x="141" y="692"/>
                  </a:cxn>
                  <a:cxn ang="0">
                    <a:pos x="194" y="663"/>
                  </a:cxn>
                  <a:cxn ang="0">
                    <a:pos x="156" y="711"/>
                  </a:cxn>
                  <a:cxn ang="0">
                    <a:pos x="47" y="791"/>
                  </a:cxn>
                  <a:cxn ang="0">
                    <a:pos x="45" y="810"/>
                  </a:cxn>
                  <a:cxn ang="0">
                    <a:pos x="77" y="784"/>
                  </a:cxn>
                  <a:cxn ang="0">
                    <a:pos x="149" y="759"/>
                  </a:cxn>
                </a:cxnLst>
                <a:rect l="0" t="0" r="r" b="b"/>
                <a:pathLst>
                  <a:path w="430" h="814">
                    <a:moveTo>
                      <a:pt x="199" y="767"/>
                    </a:moveTo>
                    <a:lnTo>
                      <a:pt x="200" y="768"/>
                    </a:lnTo>
                    <a:lnTo>
                      <a:pt x="203" y="762"/>
                    </a:lnTo>
                    <a:lnTo>
                      <a:pt x="212" y="760"/>
                    </a:lnTo>
                    <a:lnTo>
                      <a:pt x="222" y="764"/>
                    </a:lnTo>
                    <a:lnTo>
                      <a:pt x="227" y="761"/>
                    </a:lnTo>
                    <a:lnTo>
                      <a:pt x="225" y="754"/>
                    </a:lnTo>
                    <a:lnTo>
                      <a:pt x="251" y="754"/>
                    </a:lnTo>
                    <a:lnTo>
                      <a:pt x="253" y="750"/>
                    </a:lnTo>
                    <a:lnTo>
                      <a:pt x="259" y="748"/>
                    </a:lnTo>
                    <a:lnTo>
                      <a:pt x="260" y="743"/>
                    </a:lnTo>
                    <a:lnTo>
                      <a:pt x="260" y="737"/>
                    </a:lnTo>
                    <a:lnTo>
                      <a:pt x="267" y="741"/>
                    </a:lnTo>
                    <a:lnTo>
                      <a:pt x="274" y="744"/>
                    </a:lnTo>
                    <a:lnTo>
                      <a:pt x="283" y="741"/>
                    </a:lnTo>
                    <a:lnTo>
                      <a:pt x="285" y="745"/>
                    </a:lnTo>
                    <a:lnTo>
                      <a:pt x="290" y="750"/>
                    </a:lnTo>
                    <a:lnTo>
                      <a:pt x="328" y="744"/>
                    </a:lnTo>
                    <a:lnTo>
                      <a:pt x="339" y="746"/>
                    </a:lnTo>
                    <a:lnTo>
                      <a:pt x="388" y="733"/>
                    </a:lnTo>
                    <a:lnTo>
                      <a:pt x="389" y="729"/>
                    </a:lnTo>
                    <a:lnTo>
                      <a:pt x="410" y="713"/>
                    </a:lnTo>
                    <a:lnTo>
                      <a:pt x="413" y="702"/>
                    </a:lnTo>
                    <a:lnTo>
                      <a:pt x="410" y="698"/>
                    </a:lnTo>
                    <a:lnTo>
                      <a:pt x="386" y="698"/>
                    </a:lnTo>
                    <a:lnTo>
                      <a:pt x="373" y="697"/>
                    </a:lnTo>
                    <a:lnTo>
                      <a:pt x="373" y="689"/>
                    </a:lnTo>
                    <a:lnTo>
                      <a:pt x="369" y="682"/>
                    </a:lnTo>
                    <a:lnTo>
                      <a:pt x="378" y="679"/>
                    </a:lnTo>
                    <a:lnTo>
                      <a:pt x="381" y="674"/>
                    </a:lnTo>
                    <a:lnTo>
                      <a:pt x="386" y="668"/>
                    </a:lnTo>
                    <a:lnTo>
                      <a:pt x="383" y="665"/>
                    </a:lnTo>
                    <a:lnTo>
                      <a:pt x="377" y="663"/>
                    </a:lnTo>
                    <a:lnTo>
                      <a:pt x="383" y="658"/>
                    </a:lnTo>
                    <a:lnTo>
                      <a:pt x="391" y="655"/>
                    </a:lnTo>
                    <a:lnTo>
                      <a:pt x="394" y="659"/>
                    </a:lnTo>
                    <a:lnTo>
                      <a:pt x="403" y="657"/>
                    </a:lnTo>
                    <a:lnTo>
                      <a:pt x="404" y="651"/>
                    </a:lnTo>
                    <a:lnTo>
                      <a:pt x="403" y="642"/>
                    </a:lnTo>
                    <a:lnTo>
                      <a:pt x="408" y="642"/>
                    </a:lnTo>
                    <a:lnTo>
                      <a:pt x="415" y="638"/>
                    </a:lnTo>
                    <a:lnTo>
                      <a:pt x="423" y="628"/>
                    </a:lnTo>
                    <a:lnTo>
                      <a:pt x="429" y="608"/>
                    </a:lnTo>
                    <a:lnTo>
                      <a:pt x="430" y="593"/>
                    </a:lnTo>
                    <a:lnTo>
                      <a:pt x="426" y="577"/>
                    </a:lnTo>
                    <a:lnTo>
                      <a:pt x="418" y="563"/>
                    </a:lnTo>
                    <a:lnTo>
                      <a:pt x="408" y="557"/>
                    </a:lnTo>
                    <a:lnTo>
                      <a:pt x="399" y="554"/>
                    </a:lnTo>
                    <a:lnTo>
                      <a:pt x="387" y="554"/>
                    </a:lnTo>
                    <a:lnTo>
                      <a:pt x="365" y="557"/>
                    </a:lnTo>
                    <a:lnTo>
                      <a:pt x="355" y="572"/>
                    </a:lnTo>
                    <a:lnTo>
                      <a:pt x="350" y="567"/>
                    </a:lnTo>
                    <a:lnTo>
                      <a:pt x="340" y="566"/>
                    </a:lnTo>
                    <a:lnTo>
                      <a:pt x="337" y="565"/>
                    </a:lnTo>
                    <a:lnTo>
                      <a:pt x="340" y="555"/>
                    </a:lnTo>
                    <a:lnTo>
                      <a:pt x="353" y="540"/>
                    </a:lnTo>
                    <a:lnTo>
                      <a:pt x="355" y="534"/>
                    </a:lnTo>
                    <a:lnTo>
                      <a:pt x="355" y="525"/>
                    </a:lnTo>
                    <a:lnTo>
                      <a:pt x="345" y="512"/>
                    </a:lnTo>
                    <a:lnTo>
                      <a:pt x="339" y="507"/>
                    </a:lnTo>
                    <a:lnTo>
                      <a:pt x="335" y="501"/>
                    </a:lnTo>
                    <a:lnTo>
                      <a:pt x="330" y="498"/>
                    </a:lnTo>
                    <a:lnTo>
                      <a:pt x="317" y="485"/>
                    </a:lnTo>
                    <a:lnTo>
                      <a:pt x="321" y="482"/>
                    </a:lnTo>
                    <a:lnTo>
                      <a:pt x="332" y="492"/>
                    </a:lnTo>
                    <a:lnTo>
                      <a:pt x="344" y="495"/>
                    </a:lnTo>
                    <a:lnTo>
                      <a:pt x="345" y="493"/>
                    </a:lnTo>
                    <a:lnTo>
                      <a:pt x="343" y="477"/>
                    </a:lnTo>
                    <a:lnTo>
                      <a:pt x="335" y="471"/>
                    </a:lnTo>
                    <a:lnTo>
                      <a:pt x="326" y="459"/>
                    </a:lnTo>
                    <a:lnTo>
                      <a:pt x="323" y="444"/>
                    </a:lnTo>
                    <a:lnTo>
                      <a:pt x="316" y="433"/>
                    </a:lnTo>
                    <a:lnTo>
                      <a:pt x="311" y="423"/>
                    </a:lnTo>
                    <a:lnTo>
                      <a:pt x="301" y="410"/>
                    </a:lnTo>
                    <a:lnTo>
                      <a:pt x="290" y="405"/>
                    </a:lnTo>
                    <a:lnTo>
                      <a:pt x="276" y="402"/>
                    </a:lnTo>
                    <a:lnTo>
                      <a:pt x="273" y="399"/>
                    </a:lnTo>
                    <a:lnTo>
                      <a:pt x="268" y="385"/>
                    </a:lnTo>
                    <a:lnTo>
                      <a:pt x="260" y="374"/>
                    </a:lnTo>
                    <a:lnTo>
                      <a:pt x="254" y="361"/>
                    </a:lnTo>
                    <a:lnTo>
                      <a:pt x="252" y="350"/>
                    </a:lnTo>
                    <a:lnTo>
                      <a:pt x="248" y="312"/>
                    </a:lnTo>
                    <a:lnTo>
                      <a:pt x="240" y="305"/>
                    </a:lnTo>
                    <a:lnTo>
                      <a:pt x="228" y="293"/>
                    </a:lnTo>
                    <a:lnTo>
                      <a:pt x="221" y="282"/>
                    </a:lnTo>
                    <a:lnTo>
                      <a:pt x="193" y="266"/>
                    </a:lnTo>
                    <a:lnTo>
                      <a:pt x="188" y="265"/>
                    </a:lnTo>
                    <a:lnTo>
                      <a:pt x="171" y="271"/>
                    </a:lnTo>
                    <a:lnTo>
                      <a:pt x="156" y="267"/>
                    </a:lnTo>
                    <a:lnTo>
                      <a:pt x="155" y="265"/>
                    </a:lnTo>
                    <a:lnTo>
                      <a:pt x="157" y="258"/>
                    </a:lnTo>
                    <a:lnTo>
                      <a:pt x="163" y="251"/>
                    </a:lnTo>
                    <a:lnTo>
                      <a:pt x="172" y="249"/>
                    </a:lnTo>
                    <a:lnTo>
                      <a:pt x="182" y="249"/>
                    </a:lnTo>
                    <a:lnTo>
                      <a:pt x="192" y="244"/>
                    </a:lnTo>
                    <a:lnTo>
                      <a:pt x="181" y="229"/>
                    </a:lnTo>
                    <a:lnTo>
                      <a:pt x="176" y="228"/>
                    </a:lnTo>
                    <a:lnTo>
                      <a:pt x="174" y="222"/>
                    </a:lnTo>
                    <a:lnTo>
                      <a:pt x="183" y="223"/>
                    </a:lnTo>
                    <a:lnTo>
                      <a:pt x="189" y="218"/>
                    </a:lnTo>
                    <a:lnTo>
                      <a:pt x="195" y="210"/>
                    </a:lnTo>
                    <a:lnTo>
                      <a:pt x="198" y="202"/>
                    </a:lnTo>
                    <a:lnTo>
                      <a:pt x="211" y="183"/>
                    </a:lnTo>
                    <a:lnTo>
                      <a:pt x="212" y="173"/>
                    </a:lnTo>
                    <a:lnTo>
                      <a:pt x="216" y="160"/>
                    </a:lnTo>
                    <a:lnTo>
                      <a:pt x="220" y="145"/>
                    </a:lnTo>
                    <a:lnTo>
                      <a:pt x="233" y="129"/>
                    </a:lnTo>
                    <a:lnTo>
                      <a:pt x="233" y="109"/>
                    </a:lnTo>
                    <a:lnTo>
                      <a:pt x="230" y="100"/>
                    </a:lnTo>
                    <a:lnTo>
                      <a:pt x="214" y="99"/>
                    </a:lnTo>
                    <a:lnTo>
                      <a:pt x="200" y="102"/>
                    </a:lnTo>
                    <a:lnTo>
                      <a:pt x="178" y="98"/>
                    </a:lnTo>
                    <a:lnTo>
                      <a:pt x="166" y="100"/>
                    </a:lnTo>
                    <a:lnTo>
                      <a:pt x="154" y="97"/>
                    </a:lnTo>
                    <a:lnTo>
                      <a:pt x="118" y="109"/>
                    </a:lnTo>
                    <a:lnTo>
                      <a:pt x="111" y="116"/>
                    </a:lnTo>
                    <a:lnTo>
                      <a:pt x="106" y="113"/>
                    </a:lnTo>
                    <a:lnTo>
                      <a:pt x="108" y="105"/>
                    </a:lnTo>
                    <a:lnTo>
                      <a:pt x="108" y="102"/>
                    </a:lnTo>
                    <a:lnTo>
                      <a:pt x="99" y="104"/>
                    </a:lnTo>
                    <a:lnTo>
                      <a:pt x="99" y="99"/>
                    </a:lnTo>
                    <a:lnTo>
                      <a:pt x="114" y="95"/>
                    </a:lnTo>
                    <a:lnTo>
                      <a:pt x="124" y="86"/>
                    </a:lnTo>
                    <a:lnTo>
                      <a:pt x="107" y="84"/>
                    </a:lnTo>
                    <a:lnTo>
                      <a:pt x="108" y="77"/>
                    </a:lnTo>
                    <a:lnTo>
                      <a:pt x="109" y="78"/>
                    </a:lnTo>
                    <a:lnTo>
                      <a:pt x="119" y="66"/>
                    </a:lnTo>
                    <a:lnTo>
                      <a:pt x="139" y="54"/>
                    </a:lnTo>
                    <a:lnTo>
                      <a:pt x="147" y="39"/>
                    </a:lnTo>
                    <a:lnTo>
                      <a:pt x="161" y="30"/>
                    </a:lnTo>
                    <a:lnTo>
                      <a:pt x="163" y="4"/>
                    </a:lnTo>
                    <a:lnTo>
                      <a:pt x="151" y="0"/>
                    </a:lnTo>
                    <a:lnTo>
                      <a:pt x="138" y="4"/>
                    </a:lnTo>
                    <a:lnTo>
                      <a:pt x="124" y="8"/>
                    </a:lnTo>
                    <a:lnTo>
                      <a:pt x="112" y="8"/>
                    </a:lnTo>
                    <a:lnTo>
                      <a:pt x="96" y="12"/>
                    </a:lnTo>
                    <a:lnTo>
                      <a:pt x="95" y="11"/>
                    </a:lnTo>
                    <a:lnTo>
                      <a:pt x="75" y="6"/>
                    </a:lnTo>
                    <a:lnTo>
                      <a:pt x="64" y="9"/>
                    </a:lnTo>
                    <a:lnTo>
                      <a:pt x="54" y="27"/>
                    </a:lnTo>
                    <a:lnTo>
                      <a:pt x="54" y="41"/>
                    </a:lnTo>
                    <a:lnTo>
                      <a:pt x="42" y="43"/>
                    </a:lnTo>
                    <a:lnTo>
                      <a:pt x="43" y="57"/>
                    </a:lnTo>
                    <a:lnTo>
                      <a:pt x="37" y="60"/>
                    </a:lnTo>
                    <a:lnTo>
                      <a:pt x="39" y="65"/>
                    </a:lnTo>
                    <a:lnTo>
                      <a:pt x="47" y="73"/>
                    </a:lnTo>
                    <a:lnTo>
                      <a:pt x="20" y="88"/>
                    </a:lnTo>
                    <a:lnTo>
                      <a:pt x="20" y="109"/>
                    </a:lnTo>
                    <a:lnTo>
                      <a:pt x="27" y="113"/>
                    </a:lnTo>
                    <a:lnTo>
                      <a:pt x="25" y="115"/>
                    </a:lnTo>
                    <a:lnTo>
                      <a:pt x="18" y="114"/>
                    </a:lnTo>
                    <a:lnTo>
                      <a:pt x="16" y="115"/>
                    </a:lnTo>
                    <a:lnTo>
                      <a:pt x="16" y="130"/>
                    </a:lnTo>
                    <a:lnTo>
                      <a:pt x="22" y="131"/>
                    </a:lnTo>
                    <a:lnTo>
                      <a:pt x="34" y="129"/>
                    </a:lnTo>
                    <a:lnTo>
                      <a:pt x="33" y="133"/>
                    </a:lnTo>
                    <a:lnTo>
                      <a:pt x="27" y="136"/>
                    </a:lnTo>
                    <a:lnTo>
                      <a:pt x="33" y="138"/>
                    </a:lnTo>
                    <a:lnTo>
                      <a:pt x="28" y="147"/>
                    </a:lnTo>
                    <a:lnTo>
                      <a:pt x="27" y="151"/>
                    </a:lnTo>
                    <a:lnTo>
                      <a:pt x="28" y="157"/>
                    </a:lnTo>
                    <a:lnTo>
                      <a:pt x="26" y="158"/>
                    </a:lnTo>
                    <a:lnTo>
                      <a:pt x="22" y="163"/>
                    </a:lnTo>
                    <a:lnTo>
                      <a:pt x="22" y="167"/>
                    </a:lnTo>
                    <a:lnTo>
                      <a:pt x="18" y="170"/>
                    </a:lnTo>
                    <a:lnTo>
                      <a:pt x="16" y="178"/>
                    </a:lnTo>
                    <a:lnTo>
                      <a:pt x="16" y="192"/>
                    </a:lnTo>
                    <a:lnTo>
                      <a:pt x="5" y="195"/>
                    </a:lnTo>
                    <a:lnTo>
                      <a:pt x="0" y="197"/>
                    </a:lnTo>
                    <a:lnTo>
                      <a:pt x="0" y="201"/>
                    </a:lnTo>
                    <a:lnTo>
                      <a:pt x="10" y="202"/>
                    </a:lnTo>
                    <a:lnTo>
                      <a:pt x="11" y="211"/>
                    </a:lnTo>
                    <a:lnTo>
                      <a:pt x="23" y="222"/>
                    </a:lnTo>
                    <a:lnTo>
                      <a:pt x="33" y="215"/>
                    </a:lnTo>
                    <a:lnTo>
                      <a:pt x="43" y="206"/>
                    </a:lnTo>
                    <a:lnTo>
                      <a:pt x="44" y="205"/>
                    </a:lnTo>
                    <a:lnTo>
                      <a:pt x="45" y="206"/>
                    </a:lnTo>
                    <a:lnTo>
                      <a:pt x="45" y="212"/>
                    </a:lnTo>
                    <a:lnTo>
                      <a:pt x="33" y="243"/>
                    </a:lnTo>
                    <a:lnTo>
                      <a:pt x="31" y="254"/>
                    </a:lnTo>
                    <a:lnTo>
                      <a:pt x="31" y="259"/>
                    </a:lnTo>
                    <a:lnTo>
                      <a:pt x="28" y="264"/>
                    </a:lnTo>
                    <a:lnTo>
                      <a:pt x="26" y="275"/>
                    </a:lnTo>
                    <a:lnTo>
                      <a:pt x="26" y="283"/>
                    </a:lnTo>
                    <a:lnTo>
                      <a:pt x="32" y="282"/>
                    </a:lnTo>
                    <a:lnTo>
                      <a:pt x="34" y="286"/>
                    </a:lnTo>
                    <a:lnTo>
                      <a:pt x="33" y="292"/>
                    </a:lnTo>
                    <a:lnTo>
                      <a:pt x="25" y="307"/>
                    </a:lnTo>
                    <a:lnTo>
                      <a:pt x="20" y="331"/>
                    </a:lnTo>
                    <a:lnTo>
                      <a:pt x="20" y="334"/>
                    </a:lnTo>
                    <a:lnTo>
                      <a:pt x="26" y="334"/>
                    </a:lnTo>
                    <a:lnTo>
                      <a:pt x="28" y="330"/>
                    </a:lnTo>
                    <a:lnTo>
                      <a:pt x="32" y="318"/>
                    </a:lnTo>
                    <a:lnTo>
                      <a:pt x="43" y="291"/>
                    </a:lnTo>
                    <a:lnTo>
                      <a:pt x="42" y="277"/>
                    </a:lnTo>
                    <a:lnTo>
                      <a:pt x="39" y="270"/>
                    </a:lnTo>
                    <a:lnTo>
                      <a:pt x="38" y="266"/>
                    </a:lnTo>
                    <a:lnTo>
                      <a:pt x="54" y="248"/>
                    </a:lnTo>
                    <a:lnTo>
                      <a:pt x="54" y="254"/>
                    </a:lnTo>
                    <a:lnTo>
                      <a:pt x="47" y="271"/>
                    </a:lnTo>
                    <a:lnTo>
                      <a:pt x="47" y="282"/>
                    </a:lnTo>
                    <a:lnTo>
                      <a:pt x="49" y="278"/>
                    </a:lnTo>
                    <a:lnTo>
                      <a:pt x="52" y="277"/>
                    </a:lnTo>
                    <a:lnTo>
                      <a:pt x="53" y="273"/>
                    </a:lnTo>
                    <a:lnTo>
                      <a:pt x="55" y="271"/>
                    </a:lnTo>
                    <a:lnTo>
                      <a:pt x="61" y="276"/>
                    </a:lnTo>
                    <a:lnTo>
                      <a:pt x="64" y="275"/>
                    </a:lnTo>
                    <a:lnTo>
                      <a:pt x="64" y="261"/>
                    </a:lnTo>
                    <a:lnTo>
                      <a:pt x="72" y="266"/>
                    </a:lnTo>
                    <a:lnTo>
                      <a:pt x="79" y="272"/>
                    </a:lnTo>
                    <a:lnTo>
                      <a:pt x="74" y="273"/>
                    </a:lnTo>
                    <a:lnTo>
                      <a:pt x="71" y="278"/>
                    </a:lnTo>
                    <a:lnTo>
                      <a:pt x="69" y="283"/>
                    </a:lnTo>
                    <a:lnTo>
                      <a:pt x="68" y="298"/>
                    </a:lnTo>
                    <a:lnTo>
                      <a:pt x="71" y="303"/>
                    </a:lnTo>
                    <a:lnTo>
                      <a:pt x="77" y="308"/>
                    </a:lnTo>
                    <a:lnTo>
                      <a:pt x="79" y="319"/>
                    </a:lnTo>
                    <a:lnTo>
                      <a:pt x="74" y="328"/>
                    </a:lnTo>
                    <a:lnTo>
                      <a:pt x="69" y="341"/>
                    </a:lnTo>
                    <a:lnTo>
                      <a:pt x="61" y="355"/>
                    </a:lnTo>
                    <a:lnTo>
                      <a:pt x="59" y="363"/>
                    </a:lnTo>
                    <a:lnTo>
                      <a:pt x="60" y="372"/>
                    </a:lnTo>
                    <a:lnTo>
                      <a:pt x="54" y="367"/>
                    </a:lnTo>
                    <a:lnTo>
                      <a:pt x="52" y="372"/>
                    </a:lnTo>
                    <a:lnTo>
                      <a:pt x="59" y="395"/>
                    </a:lnTo>
                    <a:lnTo>
                      <a:pt x="64" y="399"/>
                    </a:lnTo>
                    <a:lnTo>
                      <a:pt x="66" y="398"/>
                    </a:lnTo>
                    <a:lnTo>
                      <a:pt x="65" y="384"/>
                    </a:lnTo>
                    <a:lnTo>
                      <a:pt x="66" y="380"/>
                    </a:lnTo>
                    <a:lnTo>
                      <a:pt x="70" y="379"/>
                    </a:lnTo>
                    <a:lnTo>
                      <a:pt x="87" y="391"/>
                    </a:lnTo>
                    <a:lnTo>
                      <a:pt x="92" y="394"/>
                    </a:lnTo>
                    <a:lnTo>
                      <a:pt x="95" y="388"/>
                    </a:lnTo>
                    <a:lnTo>
                      <a:pt x="95" y="380"/>
                    </a:lnTo>
                    <a:lnTo>
                      <a:pt x="119" y="383"/>
                    </a:lnTo>
                    <a:lnTo>
                      <a:pt x="135" y="374"/>
                    </a:lnTo>
                    <a:lnTo>
                      <a:pt x="136" y="372"/>
                    </a:lnTo>
                    <a:lnTo>
                      <a:pt x="144" y="368"/>
                    </a:lnTo>
                    <a:lnTo>
                      <a:pt x="165" y="371"/>
                    </a:lnTo>
                    <a:lnTo>
                      <a:pt x="162" y="373"/>
                    </a:lnTo>
                    <a:lnTo>
                      <a:pt x="158" y="373"/>
                    </a:lnTo>
                    <a:lnTo>
                      <a:pt x="150" y="380"/>
                    </a:lnTo>
                    <a:lnTo>
                      <a:pt x="138" y="406"/>
                    </a:lnTo>
                    <a:lnTo>
                      <a:pt x="135" y="413"/>
                    </a:lnTo>
                    <a:lnTo>
                      <a:pt x="138" y="421"/>
                    </a:lnTo>
                    <a:lnTo>
                      <a:pt x="145" y="431"/>
                    </a:lnTo>
                    <a:lnTo>
                      <a:pt x="149" y="438"/>
                    </a:lnTo>
                    <a:lnTo>
                      <a:pt x="150" y="439"/>
                    </a:lnTo>
                    <a:lnTo>
                      <a:pt x="151" y="437"/>
                    </a:lnTo>
                    <a:lnTo>
                      <a:pt x="158" y="449"/>
                    </a:lnTo>
                    <a:lnTo>
                      <a:pt x="172" y="444"/>
                    </a:lnTo>
                    <a:lnTo>
                      <a:pt x="181" y="437"/>
                    </a:lnTo>
                    <a:lnTo>
                      <a:pt x="184" y="438"/>
                    </a:lnTo>
                    <a:lnTo>
                      <a:pt x="181" y="444"/>
                    </a:lnTo>
                    <a:lnTo>
                      <a:pt x="179" y="461"/>
                    </a:lnTo>
                    <a:lnTo>
                      <a:pt x="174" y="468"/>
                    </a:lnTo>
                    <a:lnTo>
                      <a:pt x="169" y="479"/>
                    </a:lnTo>
                    <a:lnTo>
                      <a:pt x="179" y="481"/>
                    </a:lnTo>
                    <a:lnTo>
                      <a:pt x="174" y="490"/>
                    </a:lnTo>
                    <a:lnTo>
                      <a:pt x="168" y="506"/>
                    </a:lnTo>
                    <a:lnTo>
                      <a:pt x="172" y="509"/>
                    </a:lnTo>
                    <a:lnTo>
                      <a:pt x="177" y="513"/>
                    </a:lnTo>
                    <a:lnTo>
                      <a:pt x="173" y="514"/>
                    </a:lnTo>
                    <a:lnTo>
                      <a:pt x="168" y="523"/>
                    </a:lnTo>
                    <a:lnTo>
                      <a:pt x="128" y="522"/>
                    </a:lnTo>
                    <a:lnTo>
                      <a:pt x="115" y="529"/>
                    </a:lnTo>
                    <a:lnTo>
                      <a:pt x="102" y="540"/>
                    </a:lnTo>
                    <a:lnTo>
                      <a:pt x="79" y="565"/>
                    </a:lnTo>
                    <a:lnTo>
                      <a:pt x="84" y="568"/>
                    </a:lnTo>
                    <a:lnTo>
                      <a:pt x="98" y="558"/>
                    </a:lnTo>
                    <a:lnTo>
                      <a:pt x="109" y="556"/>
                    </a:lnTo>
                    <a:lnTo>
                      <a:pt x="111" y="565"/>
                    </a:lnTo>
                    <a:lnTo>
                      <a:pt x="112" y="585"/>
                    </a:lnTo>
                    <a:lnTo>
                      <a:pt x="113" y="589"/>
                    </a:lnTo>
                    <a:lnTo>
                      <a:pt x="119" y="593"/>
                    </a:lnTo>
                    <a:lnTo>
                      <a:pt x="108" y="615"/>
                    </a:lnTo>
                    <a:lnTo>
                      <a:pt x="79" y="636"/>
                    </a:lnTo>
                    <a:lnTo>
                      <a:pt x="48" y="652"/>
                    </a:lnTo>
                    <a:lnTo>
                      <a:pt x="50" y="654"/>
                    </a:lnTo>
                    <a:lnTo>
                      <a:pt x="52" y="660"/>
                    </a:lnTo>
                    <a:lnTo>
                      <a:pt x="56" y="671"/>
                    </a:lnTo>
                    <a:lnTo>
                      <a:pt x="59" y="674"/>
                    </a:lnTo>
                    <a:lnTo>
                      <a:pt x="65" y="675"/>
                    </a:lnTo>
                    <a:lnTo>
                      <a:pt x="72" y="671"/>
                    </a:lnTo>
                    <a:lnTo>
                      <a:pt x="82" y="663"/>
                    </a:lnTo>
                    <a:lnTo>
                      <a:pt x="91" y="659"/>
                    </a:lnTo>
                    <a:lnTo>
                      <a:pt x="95" y="660"/>
                    </a:lnTo>
                    <a:lnTo>
                      <a:pt x="97" y="674"/>
                    </a:lnTo>
                    <a:lnTo>
                      <a:pt x="101" y="678"/>
                    </a:lnTo>
                    <a:lnTo>
                      <a:pt x="113" y="678"/>
                    </a:lnTo>
                    <a:lnTo>
                      <a:pt x="120" y="671"/>
                    </a:lnTo>
                    <a:lnTo>
                      <a:pt x="123" y="670"/>
                    </a:lnTo>
                    <a:lnTo>
                      <a:pt x="127" y="673"/>
                    </a:lnTo>
                    <a:lnTo>
                      <a:pt x="141" y="692"/>
                    </a:lnTo>
                    <a:lnTo>
                      <a:pt x="147" y="694"/>
                    </a:lnTo>
                    <a:lnTo>
                      <a:pt x="156" y="694"/>
                    </a:lnTo>
                    <a:lnTo>
                      <a:pt x="162" y="689"/>
                    </a:lnTo>
                    <a:lnTo>
                      <a:pt x="166" y="682"/>
                    </a:lnTo>
                    <a:lnTo>
                      <a:pt x="179" y="675"/>
                    </a:lnTo>
                    <a:lnTo>
                      <a:pt x="194" y="663"/>
                    </a:lnTo>
                    <a:lnTo>
                      <a:pt x="195" y="670"/>
                    </a:lnTo>
                    <a:lnTo>
                      <a:pt x="190" y="678"/>
                    </a:lnTo>
                    <a:lnTo>
                      <a:pt x="174" y="697"/>
                    </a:lnTo>
                    <a:lnTo>
                      <a:pt x="172" y="705"/>
                    </a:lnTo>
                    <a:lnTo>
                      <a:pt x="168" y="708"/>
                    </a:lnTo>
                    <a:lnTo>
                      <a:pt x="156" y="711"/>
                    </a:lnTo>
                    <a:lnTo>
                      <a:pt x="124" y="711"/>
                    </a:lnTo>
                    <a:lnTo>
                      <a:pt x="109" y="713"/>
                    </a:lnTo>
                    <a:lnTo>
                      <a:pt x="104" y="724"/>
                    </a:lnTo>
                    <a:lnTo>
                      <a:pt x="95" y="730"/>
                    </a:lnTo>
                    <a:lnTo>
                      <a:pt x="88" y="745"/>
                    </a:lnTo>
                    <a:lnTo>
                      <a:pt x="47" y="791"/>
                    </a:lnTo>
                    <a:lnTo>
                      <a:pt x="31" y="800"/>
                    </a:lnTo>
                    <a:lnTo>
                      <a:pt x="28" y="809"/>
                    </a:lnTo>
                    <a:lnTo>
                      <a:pt x="28" y="813"/>
                    </a:lnTo>
                    <a:lnTo>
                      <a:pt x="31" y="807"/>
                    </a:lnTo>
                    <a:lnTo>
                      <a:pt x="34" y="804"/>
                    </a:lnTo>
                    <a:lnTo>
                      <a:pt x="45" y="810"/>
                    </a:lnTo>
                    <a:lnTo>
                      <a:pt x="50" y="809"/>
                    </a:lnTo>
                    <a:lnTo>
                      <a:pt x="54" y="814"/>
                    </a:lnTo>
                    <a:lnTo>
                      <a:pt x="58" y="809"/>
                    </a:lnTo>
                    <a:lnTo>
                      <a:pt x="60" y="800"/>
                    </a:lnTo>
                    <a:lnTo>
                      <a:pt x="71" y="796"/>
                    </a:lnTo>
                    <a:lnTo>
                      <a:pt x="77" y="784"/>
                    </a:lnTo>
                    <a:lnTo>
                      <a:pt x="107" y="783"/>
                    </a:lnTo>
                    <a:lnTo>
                      <a:pt x="127" y="791"/>
                    </a:lnTo>
                    <a:lnTo>
                      <a:pt x="134" y="791"/>
                    </a:lnTo>
                    <a:lnTo>
                      <a:pt x="141" y="782"/>
                    </a:lnTo>
                    <a:lnTo>
                      <a:pt x="145" y="760"/>
                    </a:lnTo>
                    <a:lnTo>
                      <a:pt x="149" y="759"/>
                    </a:lnTo>
                    <a:lnTo>
                      <a:pt x="156" y="759"/>
                    </a:lnTo>
                    <a:lnTo>
                      <a:pt x="166" y="754"/>
                    </a:lnTo>
                    <a:lnTo>
                      <a:pt x="182" y="750"/>
                    </a:lnTo>
                    <a:lnTo>
                      <a:pt x="199" y="767"/>
                    </a:lnTo>
                    <a:close/>
                  </a:path>
                </a:pathLst>
              </a:custGeom>
              <a:grpFill/>
              <a:ln w="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21F43"/>
                  </a:solidFill>
                  <a:effectLst/>
                  <a:uLnTx/>
                  <a:uFillTx/>
                  <a:latin typeface="Trebuchet MS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87" name="Freeform 194">
                <a:extLst>
                  <a:ext uri="{FF2B5EF4-FFF2-40B4-BE49-F238E27FC236}">
                    <a16:creationId xmlns:a16="http://schemas.microsoft.com/office/drawing/2014/main" id="{71D0DE33-805E-76DC-E2BF-EC308767FA6C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2428" y="1759"/>
                <a:ext cx="28" cy="25"/>
              </a:xfrm>
              <a:custGeom>
                <a:avLst/>
                <a:gdLst/>
                <a:ahLst/>
                <a:cxnLst>
                  <a:cxn ang="0">
                    <a:pos x="28" y="36"/>
                  </a:cxn>
                  <a:cxn ang="0">
                    <a:pos x="27" y="48"/>
                  </a:cxn>
                  <a:cxn ang="0">
                    <a:pos x="21" y="58"/>
                  </a:cxn>
                  <a:cxn ang="0">
                    <a:pos x="11" y="59"/>
                  </a:cxn>
                  <a:cxn ang="0">
                    <a:pos x="11" y="72"/>
                  </a:cxn>
                  <a:cxn ang="0">
                    <a:pos x="0" y="80"/>
                  </a:cxn>
                  <a:cxn ang="0">
                    <a:pos x="16" y="91"/>
                  </a:cxn>
                  <a:cxn ang="0">
                    <a:pos x="23" y="110"/>
                  </a:cxn>
                  <a:cxn ang="0">
                    <a:pos x="34" y="115"/>
                  </a:cxn>
                  <a:cxn ang="0">
                    <a:pos x="47" y="104"/>
                  </a:cxn>
                  <a:cxn ang="0">
                    <a:pos x="53" y="93"/>
                  </a:cxn>
                  <a:cxn ang="0">
                    <a:pos x="82" y="85"/>
                  </a:cxn>
                  <a:cxn ang="0">
                    <a:pos x="97" y="99"/>
                  </a:cxn>
                  <a:cxn ang="0">
                    <a:pos x="98" y="106"/>
                  </a:cxn>
                  <a:cxn ang="0">
                    <a:pos x="98" y="121"/>
                  </a:cxn>
                  <a:cxn ang="0">
                    <a:pos x="101" y="126"/>
                  </a:cxn>
                  <a:cxn ang="0">
                    <a:pos x="103" y="126"/>
                  </a:cxn>
                  <a:cxn ang="0">
                    <a:pos x="117" y="117"/>
                  </a:cxn>
                  <a:cxn ang="0">
                    <a:pos x="119" y="107"/>
                  </a:cxn>
                  <a:cxn ang="0">
                    <a:pos x="132" y="105"/>
                  </a:cxn>
                  <a:cxn ang="0">
                    <a:pos x="138" y="97"/>
                  </a:cxn>
                  <a:cxn ang="0">
                    <a:pos x="132" y="85"/>
                  </a:cxn>
                  <a:cxn ang="0">
                    <a:pos x="130" y="78"/>
                  </a:cxn>
                  <a:cxn ang="0">
                    <a:pos x="138" y="90"/>
                  </a:cxn>
                  <a:cxn ang="0">
                    <a:pos x="140" y="79"/>
                  </a:cxn>
                  <a:cxn ang="0">
                    <a:pos x="135" y="68"/>
                  </a:cxn>
                  <a:cxn ang="0">
                    <a:pos x="130" y="66"/>
                  </a:cxn>
                  <a:cxn ang="0">
                    <a:pos x="116" y="68"/>
                  </a:cxn>
                  <a:cxn ang="0">
                    <a:pos x="122" y="57"/>
                  </a:cxn>
                  <a:cxn ang="0">
                    <a:pos x="120" y="39"/>
                  </a:cxn>
                  <a:cxn ang="0">
                    <a:pos x="112" y="27"/>
                  </a:cxn>
                  <a:cxn ang="0">
                    <a:pos x="106" y="16"/>
                  </a:cxn>
                  <a:cxn ang="0">
                    <a:pos x="89" y="10"/>
                  </a:cxn>
                  <a:cxn ang="0">
                    <a:pos x="64" y="18"/>
                  </a:cxn>
                  <a:cxn ang="0">
                    <a:pos x="58" y="24"/>
                  </a:cxn>
                  <a:cxn ang="0">
                    <a:pos x="50" y="27"/>
                  </a:cxn>
                  <a:cxn ang="0">
                    <a:pos x="48" y="24"/>
                  </a:cxn>
                  <a:cxn ang="0">
                    <a:pos x="59" y="10"/>
                  </a:cxn>
                  <a:cxn ang="0">
                    <a:pos x="57" y="7"/>
                  </a:cxn>
                  <a:cxn ang="0">
                    <a:pos x="48" y="2"/>
                  </a:cxn>
                  <a:cxn ang="0">
                    <a:pos x="39" y="0"/>
                  </a:cxn>
                  <a:cxn ang="0">
                    <a:pos x="38" y="5"/>
                  </a:cxn>
                  <a:cxn ang="0">
                    <a:pos x="36" y="8"/>
                  </a:cxn>
                  <a:cxn ang="0">
                    <a:pos x="33" y="14"/>
                  </a:cxn>
                  <a:cxn ang="0">
                    <a:pos x="34" y="20"/>
                  </a:cxn>
                  <a:cxn ang="0">
                    <a:pos x="34" y="27"/>
                  </a:cxn>
                  <a:cxn ang="0">
                    <a:pos x="33" y="34"/>
                  </a:cxn>
                  <a:cxn ang="0">
                    <a:pos x="28" y="36"/>
                  </a:cxn>
                </a:cxnLst>
                <a:rect l="0" t="0" r="r" b="b"/>
                <a:pathLst>
                  <a:path w="140" h="126">
                    <a:moveTo>
                      <a:pt x="28" y="36"/>
                    </a:moveTo>
                    <a:lnTo>
                      <a:pt x="27" y="48"/>
                    </a:lnTo>
                    <a:lnTo>
                      <a:pt x="21" y="58"/>
                    </a:lnTo>
                    <a:lnTo>
                      <a:pt x="11" y="59"/>
                    </a:lnTo>
                    <a:lnTo>
                      <a:pt x="11" y="72"/>
                    </a:lnTo>
                    <a:lnTo>
                      <a:pt x="0" y="80"/>
                    </a:lnTo>
                    <a:lnTo>
                      <a:pt x="16" y="91"/>
                    </a:lnTo>
                    <a:lnTo>
                      <a:pt x="23" y="110"/>
                    </a:lnTo>
                    <a:lnTo>
                      <a:pt x="34" y="115"/>
                    </a:lnTo>
                    <a:lnTo>
                      <a:pt x="47" y="104"/>
                    </a:lnTo>
                    <a:lnTo>
                      <a:pt x="53" y="93"/>
                    </a:lnTo>
                    <a:lnTo>
                      <a:pt x="82" y="85"/>
                    </a:lnTo>
                    <a:lnTo>
                      <a:pt x="97" y="99"/>
                    </a:lnTo>
                    <a:lnTo>
                      <a:pt x="98" y="106"/>
                    </a:lnTo>
                    <a:lnTo>
                      <a:pt x="98" y="121"/>
                    </a:lnTo>
                    <a:lnTo>
                      <a:pt x="101" y="126"/>
                    </a:lnTo>
                    <a:lnTo>
                      <a:pt x="103" y="126"/>
                    </a:lnTo>
                    <a:lnTo>
                      <a:pt x="117" y="117"/>
                    </a:lnTo>
                    <a:lnTo>
                      <a:pt x="119" y="107"/>
                    </a:lnTo>
                    <a:lnTo>
                      <a:pt x="132" y="105"/>
                    </a:lnTo>
                    <a:lnTo>
                      <a:pt x="138" y="97"/>
                    </a:lnTo>
                    <a:lnTo>
                      <a:pt x="132" y="85"/>
                    </a:lnTo>
                    <a:lnTo>
                      <a:pt x="130" y="78"/>
                    </a:lnTo>
                    <a:lnTo>
                      <a:pt x="138" y="90"/>
                    </a:lnTo>
                    <a:lnTo>
                      <a:pt x="140" y="79"/>
                    </a:lnTo>
                    <a:lnTo>
                      <a:pt x="135" y="68"/>
                    </a:lnTo>
                    <a:lnTo>
                      <a:pt x="130" y="66"/>
                    </a:lnTo>
                    <a:lnTo>
                      <a:pt x="116" y="68"/>
                    </a:lnTo>
                    <a:lnTo>
                      <a:pt x="122" y="57"/>
                    </a:lnTo>
                    <a:lnTo>
                      <a:pt x="120" y="39"/>
                    </a:lnTo>
                    <a:lnTo>
                      <a:pt x="112" y="27"/>
                    </a:lnTo>
                    <a:lnTo>
                      <a:pt x="106" y="16"/>
                    </a:lnTo>
                    <a:lnTo>
                      <a:pt x="89" y="10"/>
                    </a:lnTo>
                    <a:lnTo>
                      <a:pt x="64" y="18"/>
                    </a:lnTo>
                    <a:lnTo>
                      <a:pt x="58" y="24"/>
                    </a:lnTo>
                    <a:lnTo>
                      <a:pt x="50" y="27"/>
                    </a:lnTo>
                    <a:lnTo>
                      <a:pt x="48" y="24"/>
                    </a:lnTo>
                    <a:lnTo>
                      <a:pt x="59" y="10"/>
                    </a:lnTo>
                    <a:lnTo>
                      <a:pt x="57" y="7"/>
                    </a:lnTo>
                    <a:lnTo>
                      <a:pt x="48" y="2"/>
                    </a:lnTo>
                    <a:lnTo>
                      <a:pt x="39" y="0"/>
                    </a:lnTo>
                    <a:lnTo>
                      <a:pt x="38" y="5"/>
                    </a:lnTo>
                    <a:lnTo>
                      <a:pt x="36" y="8"/>
                    </a:lnTo>
                    <a:lnTo>
                      <a:pt x="33" y="14"/>
                    </a:lnTo>
                    <a:lnTo>
                      <a:pt x="34" y="20"/>
                    </a:lnTo>
                    <a:lnTo>
                      <a:pt x="34" y="27"/>
                    </a:lnTo>
                    <a:lnTo>
                      <a:pt x="33" y="34"/>
                    </a:lnTo>
                    <a:lnTo>
                      <a:pt x="28" y="36"/>
                    </a:lnTo>
                    <a:close/>
                  </a:path>
                </a:pathLst>
              </a:custGeom>
              <a:grpFill/>
              <a:ln w="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21F43"/>
                  </a:solidFill>
                  <a:effectLst/>
                  <a:uLnTx/>
                  <a:uFillTx/>
                  <a:latin typeface="Trebuchet MS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153" name="Freeform 195">
              <a:extLst>
                <a:ext uri="{FF2B5EF4-FFF2-40B4-BE49-F238E27FC236}">
                  <a16:creationId xmlns:a16="http://schemas.microsoft.com/office/drawing/2014/main" id="{D2D2D564-BECF-E587-F03E-4FF7B2E5089C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275307" y="3558452"/>
              <a:ext cx="346573" cy="572280"/>
            </a:xfrm>
            <a:custGeom>
              <a:avLst/>
              <a:gdLst/>
              <a:ahLst/>
              <a:cxnLst>
                <a:cxn ang="0">
                  <a:pos x="223" y="97"/>
                </a:cxn>
                <a:cxn ang="0">
                  <a:pos x="178" y="84"/>
                </a:cxn>
                <a:cxn ang="0">
                  <a:pos x="148" y="100"/>
                </a:cxn>
                <a:cxn ang="0">
                  <a:pos x="136" y="63"/>
                </a:cxn>
                <a:cxn ang="0">
                  <a:pos x="152" y="39"/>
                </a:cxn>
                <a:cxn ang="0">
                  <a:pos x="152" y="2"/>
                </a:cxn>
                <a:cxn ang="0">
                  <a:pos x="135" y="6"/>
                </a:cxn>
                <a:cxn ang="0">
                  <a:pos x="113" y="18"/>
                </a:cxn>
                <a:cxn ang="0">
                  <a:pos x="108" y="34"/>
                </a:cxn>
                <a:cxn ang="0">
                  <a:pos x="88" y="53"/>
                </a:cxn>
                <a:cxn ang="0">
                  <a:pos x="104" y="60"/>
                </a:cxn>
                <a:cxn ang="0">
                  <a:pos x="120" y="63"/>
                </a:cxn>
                <a:cxn ang="0">
                  <a:pos x="99" y="87"/>
                </a:cxn>
                <a:cxn ang="0">
                  <a:pos x="65" y="97"/>
                </a:cxn>
                <a:cxn ang="0">
                  <a:pos x="31" y="96"/>
                </a:cxn>
                <a:cxn ang="0">
                  <a:pos x="23" y="118"/>
                </a:cxn>
                <a:cxn ang="0">
                  <a:pos x="43" y="130"/>
                </a:cxn>
                <a:cxn ang="0">
                  <a:pos x="24" y="154"/>
                </a:cxn>
                <a:cxn ang="0">
                  <a:pos x="23" y="173"/>
                </a:cxn>
                <a:cxn ang="0">
                  <a:pos x="40" y="179"/>
                </a:cxn>
                <a:cxn ang="0">
                  <a:pos x="78" y="192"/>
                </a:cxn>
                <a:cxn ang="0">
                  <a:pos x="54" y="209"/>
                </a:cxn>
                <a:cxn ang="0">
                  <a:pos x="32" y="248"/>
                </a:cxn>
                <a:cxn ang="0">
                  <a:pos x="81" y="238"/>
                </a:cxn>
                <a:cxn ang="0">
                  <a:pos x="56" y="249"/>
                </a:cxn>
                <a:cxn ang="0">
                  <a:pos x="29" y="274"/>
                </a:cxn>
                <a:cxn ang="0">
                  <a:pos x="15" y="279"/>
                </a:cxn>
                <a:cxn ang="0">
                  <a:pos x="0" y="291"/>
                </a:cxn>
                <a:cxn ang="0">
                  <a:pos x="13" y="299"/>
                </a:cxn>
                <a:cxn ang="0">
                  <a:pos x="11" y="314"/>
                </a:cxn>
                <a:cxn ang="0">
                  <a:pos x="38" y="312"/>
                </a:cxn>
                <a:cxn ang="0">
                  <a:pos x="16" y="334"/>
                </a:cxn>
                <a:cxn ang="0">
                  <a:pos x="48" y="328"/>
                </a:cxn>
                <a:cxn ang="0">
                  <a:pos x="33" y="338"/>
                </a:cxn>
                <a:cxn ang="0">
                  <a:pos x="44" y="340"/>
                </a:cxn>
                <a:cxn ang="0">
                  <a:pos x="60" y="343"/>
                </a:cxn>
                <a:cxn ang="0">
                  <a:pos x="102" y="329"/>
                </a:cxn>
                <a:cxn ang="0">
                  <a:pos x="109" y="308"/>
                </a:cxn>
                <a:cxn ang="0">
                  <a:pos x="119" y="317"/>
                </a:cxn>
                <a:cxn ang="0">
                  <a:pos x="145" y="306"/>
                </a:cxn>
                <a:cxn ang="0">
                  <a:pos x="153" y="291"/>
                </a:cxn>
                <a:cxn ang="0">
                  <a:pos x="201" y="281"/>
                </a:cxn>
                <a:cxn ang="0">
                  <a:pos x="218" y="278"/>
                </a:cxn>
                <a:cxn ang="0">
                  <a:pos x="225" y="236"/>
                </a:cxn>
                <a:cxn ang="0">
                  <a:pos x="231" y="197"/>
                </a:cxn>
                <a:cxn ang="0">
                  <a:pos x="233" y="160"/>
                </a:cxn>
                <a:cxn ang="0">
                  <a:pos x="226" y="117"/>
                </a:cxn>
              </a:cxnLst>
              <a:rect l="0" t="0" r="r" b="b"/>
              <a:pathLst>
                <a:path w="233" h="345">
                  <a:moveTo>
                    <a:pt x="226" y="117"/>
                  </a:moveTo>
                  <a:lnTo>
                    <a:pt x="223" y="112"/>
                  </a:lnTo>
                  <a:lnTo>
                    <a:pt x="223" y="97"/>
                  </a:lnTo>
                  <a:lnTo>
                    <a:pt x="222" y="90"/>
                  </a:lnTo>
                  <a:lnTo>
                    <a:pt x="207" y="76"/>
                  </a:lnTo>
                  <a:lnTo>
                    <a:pt x="178" y="84"/>
                  </a:lnTo>
                  <a:lnTo>
                    <a:pt x="172" y="95"/>
                  </a:lnTo>
                  <a:lnTo>
                    <a:pt x="159" y="106"/>
                  </a:lnTo>
                  <a:lnTo>
                    <a:pt x="148" y="100"/>
                  </a:lnTo>
                  <a:lnTo>
                    <a:pt x="141" y="82"/>
                  </a:lnTo>
                  <a:lnTo>
                    <a:pt x="125" y="71"/>
                  </a:lnTo>
                  <a:lnTo>
                    <a:pt x="136" y="63"/>
                  </a:lnTo>
                  <a:lnTo>
                    <a:pt x="136" y="50"/>
                  </a:lnTo>
                  <a:lnTo>
                    <a:pt x="146" y="49"/>
                  </a:lnTo>
                  <a:lnTo>
                    <a:pt x="152" y="39"/>
                  </a:lnTo>
                  <a:lnTo>
                    <a:pt x="153" y="27"/>
                  </a:lnTo>
                  <a:lnTo>
                    <a:pt x="155" y="22"/>
                  </a:lnTo>
                  <a:lnTo>
                    <a:pt x="152" y="2"/>
                  </a:lnTo>
                  <a:lnTo>
                    <a:pt x="151" y="0"/>
                  </a:lnTo>
                  <a:lnTo>
                    <a:pt x="145" y="1"/>
                  </a:lnTo>
                  <a:lnTo>
                    <a:pt x="135" y="6"/>
                  </a:lnTo>
                  <a:lnTo>
                    <a:pt x="131" y="4"/>
                  </a:lnTo>
                  <a:lnTo>
                    <a:pt x="121" y="11"/>
                  </a:lnTo>
                  <a:lnTo>
                    <a:pt x="113" y="18"/>
                  </a:lnTo>
                  <a:lnTo>
                    <a:pt x="108" y="20"/>
                  </a:lnTo>
                  <a:lnTo>
                    <a:pt x="105" y="30"/>
                  </a:lnTo>
                  <a:lnTo>
                    <a:pt x="108" y="34"/>
                  </a:lnTo>
                  <a:lnTo>
                    <a:pt x="107" y="37"/>
                  </a:lnTo>
                  <a:lnTo>
                    <a:pt x="99" y="45"/>
                  </a:lnTo>
                  <a:lnTo>
                    <a:pt x="88" y="53"/>
                  </a:lnTo>
                  <a:lnTo>
                    <a:pt x="91" y="59"/>
                  </a:lnTo>
                  <a:lnTo>
                    <a:pt x="99" y="59"/>
                  </a:lnTo>
                  <a:lnTo>
                    <a:pt x="104" y="60"/>
                  </a:lnTo>
                  <a:lnTo>
                    <a:pt x="110" y="59"/>
                  </a:lnTo>
                  <a:lnTo>
                    <a:pt x="119" y="59"/>
                  </a:lnTo>
                  <a:lnTo>
                    <a:pt x="120" y="63"/>
                  </a:lnTo>
                  <a:lnTo>
                    <a:pt x="117" y="71"/>
                  </a:lnTo>
                  <a:lnTo>
                    <a:pt x="98" y="84"/>
                  </a:lnTo>
                  <a:lnTo>
                    <a:pt x="99" y="87"/>
                  </a:lnTo>
                  <a:lnTo>
                    <a:pt x="98" y="95"/>
                  </a:lnTo>
                  <a:lnTo>
                    <a:pt x="83" y="93"/>
                  </a:lnTo>
                  <a:lnTo>
                    <a:pt x="65" y="97"/>
                  </a:lnTo>
                  <a:lnTo>
                    <a:pt x="61" y="90"/>
                  </a:lnTo>
                  <a:lnTo>
                    <a:pt x="37" y="87"/>
                  </a:lnTo>
                  <a:lnTo>
                    <a:pt x="31" y="96"/>
                  </a:lnTo>
                  <a:lnTo>
                    <a:pt x="26" y="104"/>
                  </a:lnTo>
                  <a:lnTo>
                    <a:pt x="29" y="120"/>
                  </a:lnTo>
                  <a:lnTo>
                    <a:pt x="23" y="118"/>
                  </a:lnTo>
                  <a:lnTo>
                    <a:pt x="15" y="119"/>
                  </a:lnTo>
                  <a:lnTo>
                    <a:pt x="21" y="128"/>
                  </a:lnTo>
                  <a:lnTo>
                    <a:pt x="43" y="130"/>
                  </a:lnTo>
                  <a:lnTo>
                    <a:pt x="44" y="136"/>
                  </a:lnTo>
                  <a:lnTo>
                    <a:pt x="28" y="146"/>
                  </a:lnTo>
                  <a:lnTo>
                    <a:pt x="24" y="154"/>
                  </a:lnTo>
                  <a:lnTo>
                    <a:pt x="17" y="158"/>
                  </a:lnTo>
                  <a:lnTo>
                    <a:pt x="17" y="166"/>
                  </a:lnTo>
                  <a:lnTo>
                    <a:pt x="23" y="173"/>
                  </a:lnTo>
                  <a:lnTo>
                    <a:pt x="28" y="174"/>
                  </a:lnTo>
                  <a:lnTo>
                    <a:pt x="28" y="179"/>
                  </a:lnTo>
                  <a:lnTo>
                    <a:pt x="40" y="179"/>
                  </a:lnTo>
                  <a:lnTo>
                    <a:pt x="43" y="186"/>
                  </a:lnTo>
                  <a:lnTo>
                    <a:pt x="75" y="187"/>
                  </a:lnTo>
                  <a:lnTo>
                    <a:pt x="78" y="192"/>
                  </a:lnTo>
                  <a:lnTo>
                    <a:pt x="74" y="197"/>
                  </a:lnTo>
                  <a:lnTo>
                    <a:pt x="61" y="201"/>
                  </a:lnTo>
                  <a:lnTo>
                    <a:pt x="54" y="209"/>
                  </a:lnTo>
                  <a:lnTo>
                    <a:pt x="53" y="224"/>
                  </a:lnTo>
                  <a:lnTo>
                    <a:pt x="48" y="233"/>
                  </a:lnTo>
                  <a:lnTo>
                    <a:pt x="32" y="248"/>
                  </a:lnTo>
                  <a:lnTo>
                    <a:pt x="65" y="243"/>
                  </a:lnTo>
                  <a:lnTo>
                    <a:pt x="81" y="227"/>
                  </a:lnTo>
                  <a:lnTo>
                    <a:pt x="81" y="238"/>
                  </a:lnTo>
                  <a:lnTo>
                    <a:pt x="89" y="240"/>
                  </a:lnTo>
                  <a:lnTo>
                    <a:pt x="91" y="241"/>
                  </a:lnTo>
                  <a:lnTo>
                    <a:pt x="56" y="249"/>
                  </a:lnTo>
                  <a:lnTo>
                    <a:pt x="42" y="251"/>
                  </a:lnTo>
                  <a:lnTo>
                    <a:pt x="31" y="268"/>
                  </a:lnTo>
                  <a:lnTo>
                    <a:pt x="29" y="274"/>
                  </a:lnTo>
                  <a:lnTo>
                    <a:pt x="27" y="278"/>
                  </a:lnTo>
                  <a:lnTo>
                    <a:pt x="21" y="276"/>
                  </a:lnTo>
                  <a:lnTo>
                    <a:pt x="15" y="279"/>
                  </a:lnTo>
                  <a:lnTo>
                    <a:pt x="8" y="278"/>
                  </a:lnTo>
                  <a:lnTo>
                    <a:pt x="2" y="283"/>
                  </a:lnTo>
                  <a:lnTo>
                    <a:pt x="0" y="291"/>
                  </a:lnTo>
                  <a:lnTo>
                    <a:pt x="24" y="289"/>
                  </a:lnTo>
                  <a:lnTo>
                    <a:pt x="26" y="294"/>
                  </a:lnTo>
                  <a:lnTo>
                    <a:pt x="13" y="299"/>
                  </a:lnTo>
                  <a:lnTo>
                    <a:pt x="5" y="308"/>
                  </a:lnTo>
                  <a:lnTo>
                    <a:pt x="3" y="314"/>
                  </a:lnTo>
                  <a:lnTo>
                    <a:pt x="11" y="314"/>
                  </a:lnTo>
                  <a:lnTo>
                    <a:pt x="13" y="319"/>
                  </a:lnTo>
                  <a:lnTo>
                    <a:pt x="16" y="319"/>
                  </a:lnTo>
                  <a:lnTo>
                    <a:pt x="38" y="312"/>
                  </a:lnTo>
                  <a:lnTo>
                    <a:pt x="38" y="318"/>
                  </a:lnTo>
                  <a:lnTo>
                    <a:pt x="29" y="323"/>
                  </a:lnTo>
                  <a:lnTo>
                    <a:pt x="16" y="334"/>
                  </a:lnTo>
                  <a:lnTo>
                    <a:pt x="19" y="334"/>
                  </a:lnTo>
                  <a:lnTo>
                    <a:pt x="45" y="326"/>
                  </a:lnTo>
                  <a:lnTo>
                    <a:pt x="48" y="328"/>
                  </a:lnTo>
                  <a:lnTo>
                    <a:pt x="45" y="334"/>
                  </a:lnTo>
                  <a:lnTo>
                    <a:pt x="39" y="334"/>
                  </a:lnTo>
                  <a:lnTo>
                    <a:pt x="33" y="338"/>
                  </a:lnTo>
                  <a:lnTo>
                    <a:pt x="34" y="340"/>
                  </a:lnTo>
                  <a:lnTo>
                    <a:pt x="34" y="345"/>
                  </a:lnTo>
                  <a:lnTo>
                    <a:pt x="44" y="340"/>
                  </a:lnTo>
                  <a:lnTo>
                    <a:pt x="51" y="339"/>
                  </a:lnTo>
                  <a:lnTo>
                    <a:pt x="55" y="341"/>
                  </a:lnTo>
                  <a:lnTo>
                    <a:pt x="60" y="343"/>
                  </a:lnTo>
                  <a:lnTo>
                    <a:pt x="67" y="338"/>
                  </a:lnTo>
                  <a:lnTo>
                    <a:pt x="74" y="338"/>
                  </a:lnTo>
                  <a:lnTo>
                    <a:pt x="102" y="329"/>
                  </a:lnTo>
                  <a:lnTo>
                    <a:pt x="109" y="323"/>
                  </a:lnTo>
                  <a:lnTo>
                    <a:pt x="110" y="316"/>
                  </a:lnTo>
                  <a:lnTo>
                    <a:pt x="109" y="308"/>
                  </a:lnTo>
                  <a:lnTo>
                    <a:pt x="113" y="310"/>
                  </a:lnTo>
                  <a:lnTo>
                    <a:pt x="115" y="316"/>
                  </a:lnTo>
                  <a:lnTo>
                    <a:pt x="119" y="317"/>
                  </a:lnTo>
                  <a:lnTo>
                    <a:pt x="131" y="311"/>
                  </a:lnTo>
                  <a:lnTo>
                    <a:pt x="135" y="305"/>
                  </a:lnTo>
                  <a:lnTo>
                    <a:pt x="145" y="306"/>
                  </a:lnTo>
                  <a:lnTo>
                    <a:pt x="148" y="301"/>
                  </a:lnTo>
                  <a:lnTo>
                    <a:pt x="151" y="295"/>
                  </a:lnTo>
                  <a:lnTo>
                    <a:pt x="153" y="291"/>
                  </a:lnTo>
                  <a:lnTo>
                    <a:pt x="177" y="286"/>
                  </a:lnTo>
                  <a:lnTo>
                    <a:pt x="189" y="281"/>
                  </a:lnTo>
                  <a:lnTo>
                    <a:pt x="201" y="281"/>
                  </a:lnTo>
                  <a:lnTo>
                    <a:pt x="209" y="285"/>
                  </a:lnTo>
                  <a:lnTo>
                    <a:pt x="216" y="285"/>
                  </a:lnTo>
                  <a:lnTo>
                    <a:pt x="218" y="278"/>
                  </a:lnTo>
                  <a:lnTo>
                    <a:pt x="215" y="269"/>
                  </a:lnTo>
                  <a:lnTo>
                    <a:pt x="222" y="251"/>
                  </a:lnTo>
                  <a:lnTo>
                    <a:pt x="225" y="236"/>
                  </a:lnTo>
                  <a:lnTo>
                    <a:pt x="231" y="225"/>
                  </a:lnTo>
                  <a:lnTo>
                    <a:pt x="233" y="216"/>
                  </a:lnTo>
                  <a:lnTo>
                    <a:pt x="231" y="197"/>
                  </a:lnTo>
                  <a:lnTo>
                    <a:pt x="227" y="178"/>
                  </a:lnTo>
                  <a:lnTo>
                    <a:pt x="231" y="176"/>
                  </a:lnTo>
                  <a:lnTo>
                    <a:pt x="233" y="160"/>
                  </a:lnTo>
                  <a:lnTo>
                    <a:pt x="220" y="128"/>
                  </a:lnTo>
                  <a:lnTo>
                    <a:pt x="220" y="119"/>
                  </a:lnTo>
                  <a:lnTo>
                    <a:pt x="226" y="117"/>
                  </a:lnTo>
                  <a:close/>
                </a:path>
              </a:pathLst>
            </a:custGeom>
            <a:solidFill>
              <a:srgbClr val="D1DBDD"/>
            </a:solidFill>
            <a:ln w="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21F43"/>
                </a:solidFill>
                <a:effectLst/>
                <a:uLnTx/>
                <a:uFillTx/>
                <a:latin typeface="Trebuchet MS" charset="0"/>
                <a:ea typeface="ＭＳ Ｐゴシック" charset="0"/>
                <a:cs typeface="+mn-cs"/>
              </a:endParaRPr>
            </a:p>
          </p:txBody>
        </p:sp>
        <p:sp>
          <p:nvSpPr>
            <p:cNvPr id="154" name="Freeform 198">
              <a:extLst>
                <a:ext uri="{FF2B5EF4-FFF2-40B4-BE49-F238E27FC236}">
                  <a16:creationId xmlns:a16="http://schemas.microsoft.com/office/drawing/2014/main" id="{AD806F85-E194-6EC2-9ED0-B36A4CA4F744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6974136" y="3400871"/>
              <a:ext cx="789004" cy="746449"/>
            </a:xfrm>
            <a:custGeom>
              <a:avLst/>
              <a:gdLst/>
              <a:ahLst/>
              <a:cxnLst>
                <a:cxn ang="0">
                  <a:pos x="6" y="374"/>
                </a:cxn>
                <a:cxn ang="0">
                  <a:pos x="26" y="342"/>
                </a:cxn>
                <a:cxn ang="0">
                  <a:pos x="38" y="292"/>
                </a:cxn>
                <a:cxn ang="0">
                  <a:pos x="33" y="214"/>
                </a:cxn>
                <a:cxn ang="0">
                  <a:pos x="73" y="210"/>
                </a:cxn>
                <a:cxn ang="0">
                  <a:pos x="94" y="207"/>
                </a:cxn>
                <a:cxn ang="0">
                  <a:pos x="106" y="190"/>
                </a:cxn>
                <a:cxn ang="0">
                  <a:pos x="125" y="182"/>
                </a:cxn>
                <a:cxn ang="0">
                  <a:pos x="145" y="190"/>
                </a:cxn>
                <a:cxn ang="0">
                  <a:pos x="135" y="167"/>
                </a:cxn>
                <a:cxn ang="0">
                  <a:pos x="145" y="138"/>
                </a:cxn>
                <a:cxn ang="0">
                  <a:pos x="149" y="113"/>
                </a:cxn>
                <a:cxn ang="0">
                  <a:pos x="170" y="102"/>
                </a:cxn>
                <a:cxn ang="0">
                  <a:pos x="199" y="80"/>
                </a:cxn>
                <a:cxn ang="0">
                  <a:pos x="183" y="69"/>
                </a:cxn>
                <a:cxn ang="0">
                  <a:pos x="197" y="51"/>
                </a:cxn>
                <a:cxn ang="0">
                  <a:pos x="204" y="50"/>
                </a:cxn>
                <a:cxn ang="0">
                  <a:pos x="219" y="32"/>
                </a:cxn>
                <a:cxn ang="0">
                  <a:pos x="253" y="25"/>
                </a:cxn>
                <a:cxn ang="0">
                  <a:pos x="273" y="0"/>
                </a:cxn>
                <a:cxn ang="0">
                  <a:pos x="302" y="5"/>
                </a:cxn>
                <a:cxn ang="0">
                  <a:pos x="329" y="13"/>
                </a:cxn>
                <a:cxn ang="0">
                  <a:pos x="348" y="43"/>
                </a:cxn>
                <a:cxn ang="0">
                  <a:pos x="376" y="29"/>
                </a:cxn>
                <a:cxn ang="0">
                  <a:pos x="407" y="34"/>
                </a:cxn>
                <a:cxn ang="0">
                  <a:pos x="430" y="53"/>
                </a:cxn>
                <a:cxn ang="0">
                  <a:pos x="429" y="80"/>
                </a:cxn>
                <a:cxn ang="0">
                  <a:pos x="435" y="102"/>
                </a:cxn>
                <a:cxn ang="0">
                  <a:pos x="424" y="123"/>
                </a:cxn>
                <a:cxn ang="0">
                  <a:pos x="442" y="158"/>
                </a:cxn>
                <a:cxn ang="0">
                  <a:pos x="473" y="195"/>
                </a:cxn>
                <a:cxn ang="0">
                  <a:pos x="478" y="217"/>
                </a:cxn>
                <a:cxn ang="0">
                  <a:pos x="511" y="226"/>
                </a:cxn>
                <a:cxn ang="0">
                  <a:pos x="521" y="242"/>
                </a:cxn>
                <a:cxn ang="0">
                  <a:pos x="525" y="263"/>
                </a:cxn>
                <a:cxn ang="0">
                  <a:pos x="501" y="284"/>
                </a:cxn>
                <a:cxn ang="0">
                  <a:pos x="465" y="271"/>
                </a:cxn>
                <a:cxn ang="0">
                  <a:pos x="449" y="285"/>
                </a:cxn>
                <a:cxn ang="0">
                  <a:pos x="463" y="311"/>
                </a:cxn>
                <a:cxn ang="0">
                  <a:pos x="465" y="333"/>
                </a:cxn>
                <a:cxn ang="0">
                  <a:pos x="473" y="353"/>
                </a:cxn>
                <a:cxn ang="0">
                  <a:pos x="451" y="380"/>
                </a:cxn>
                <a:cxn ang="0">
                  <a:pos x="417" y="401"/>
                </a:cxn>
                <a:cxn ang="0">
                  <a:pos x="412" y="427"/>
                </a:cxn>
                <a:cxn ang="0">
                  <a:pos x="402" y="452"/>
                </a:cxn>
                <a:cxn ang="0">
                  <a:pos x="381" y="443"/>
                </a:cxn>
                <a:cxn ang="0">
                  <a:pos x="349" y="450"/>
                </a:cxn>
                <a:cxn ang="0">
                  <a:pos x="327" y="427"/>
                </a:cxn>
                <a:cxn ang="0">
                  <a:pos x="297" y="433"/>
                </a:cxn>
                <a:cxn ang="0">
                  <a:pos x="275" y="428"/>
                </a:cxn>
                <a:cxn ang="0">
                  <a:pos x="253" y="436"/>
                </a:cxn>
                <a:cxn ang="0">
                  <a:pos x="238" y="428"/>
                </a:cxn>
                <a:cxn ang="0">
                  <a:pos x="215" y="416"/>
                </a:cxn>
                <a:cxn ang="0">
                  <a:pos x="193" y="406"/>
                </a:cxn>
                <a:cxn ang="0">
                  <a:pos x="160" y="401"/>
                </a:cxn>
                <a:cxn ang="0">
                  <a:pos x="121" y="394"/>
                </a:cxn>
                <a:cxn ang="0">
                  <a:pos x="64" y="401"/>
                </a:cxn>
                <a:cxn ang="0">
                  <a:pos x="41" y="422"/>
                </a:cxn>
                <a:cxn ang="0">
                  <a:pos x="17" y="428"/>
                </a:cxn>
              </a:cxnLst>
              <a:rect l="0" t="0" r="r" b="b"/>
              <a:pathLst>
                <a:path w="532" h="452">
                  <a:moveTo>
                    <a:pt x="17" y="428"/>
                  </a:moveTo>
                  <a:lnTo>
                    <a:pt x="21" y="387"/>
                  </a:lnTo>
                  <a:lnTo>
                    <a:pt x="6" y="374"/>
                  </a:lnTo>
                  <a:lnTo>
                    <a:pt x="0" y="363"/>
                  </a:lnTo>
                  <a:lnTo>
                    <a:pt x="11" y="351"/>
                  </a:lnTo>
                  <a:lnTo>
                    <a:pt x="26" y="342"/>
                  </a:lnTo>
                  <a:lnTo>
                    <a:pt x="37" y="325"/>
                  </a:lnTo>
                  <a:lnTo>
                    <a:pt x="38" y="308"/>
                  </a:lnTo>
                  <a:lnTo>
                    <a:pt x="38" y="292"/>
                  </a:lnTo>
                  <a:lnTo>
                    <a:pt x="20" y="220"/>
                  </a:lnTo>
                  <a:lnTo>
                    <a:pt x="19" y="210"/>
                  </a:lnTo>
                  <a:lnTo>
                    <a:pt x="33" y="214"/>
                  </a:lnTo>
                  <a:lnTo>
                    <a:pt x="49" y="210"/>
                  </a:lnTo>
                  <a:lnTo>
                    <a:pt x="65" y="213"/>
                  </a:lnTo>
                  <a:lnTo>
                    <a:pt x="73" y="210"/>
                  </a:lnTo>
                  <a:lnTo>
                    <a:pt x="79" y="204"/>
                  </a:lnTo>
                  <a:lnTo>
                    <a:pt x="86" y="208"/>
                  </a:lnTo>
                  <a:lnTo>
                    <a:pt x="94" y="207"/>
                  </a:lnTo>
                  <a:lnTo>
                    <a:pt x="91" y="193"/>
                  </a:lnTo>
                  <a:lnTo>
                    <a:pt x="97" y="190"/>
                  </a:lnTo>
                  <a:lnTo>
                    <a:pt x="106" y="190"/>
                  </a:lnTo>
                  <a:lnTo>
                    <a:pt x="111" y="183"/>
                  </a:lnTo>
                  <a:lnTo>
                    <a:pt x="118" y="179"/>
                  </a:lnTo>
                  <a:lnTo>
                    <a:pt x="125" y="182"/>
                  </a:lnTo>
                  <a:lnTo>
                    <a:pt x="130" y="188"/>
                  </a:lnTo>
                  <a:lnTo>
                    <a:pt x="138" y="192"/>
                  </a:lnTo>
                  <a:lnTo>
                    <a:pt x="145" y="190"/>
                  </a:lnTo>
                  <a:lnTo>
                    <a:pt x="144" y="181"/>
                  </a:lnTo>
                  <a:lnTo>
                    <a:pt x="139" y="175"/>
                  </a:lnTo>
                  <a:lnTo>
                    <a:pt x="135" y="167"/>
                  </a:lnTo>
                  <a:lnTo>
                    <a:pt x="137" y="160"/>
                  </a:lnTo>
                  <a:lnTo>
                    <a:pt x="145" y="147"/>
                  </a:lnTo>
                  <a:lnTo>
                    <a:pt x="145" y="138"/>
                  </a:lnTo>
                  <a:lnTo>
                    <a:pt x="148" y="129"/>
                  </a:lnTo>
                  <a:lnTo>
                    <a:pt x="148" y="122"/>
                  </a:lnTo>
                  <a:lnTo>
                    <a:pt x="149" y="113"/>
                  </a:lnTo>
                  <a:lnTo>
                    <a:pt x="156" y="110"/>
                  </a:lnTo>
                  <a:lnTo>
                    <a:pt x="165" y="107"/>
                  </a:lnTo>
                  <a:lnTo>
                    <a:pt x="170" y="102"/>
                  </a:lnTo>
                  <a:lnTo>
                    <a:pt x="177" y="99"/>
                  </a:lnTo>
                  <a:lnTo>
                    <a:pt x="191" y="99"/>
                  </a:lnTo>
                  <a:lnTo>
                    <a:pt x="199" y="80"/>
                  </a:lnTo>
                  <a:lnTo>
                    <a:pt x="192" y="77"/>
                  </a:lnTo>
                  <a:lnTo>
                    <a:pt x="183" y="77"/>
                  </a:lnTo>
                  <a:lnTo>
                    <a:pt x="183" y="69"/>
                  </a:lnTo>
                  <a:lnTo>
                    <a:pt x="183" y="61"/>
                  </a:lnTo>
                  <a:lnTo>
                    <a:pt x="191" y="57"/>
                  </a:lnTo>
                  <a:lnTo>
                    <a:pt x="197" y="51"/>
                  </a:lnTo>
                  <a:lnTo>
                    <a:pt x="195" y="50"/>
                  </a:lnTo>
                  <a:lnTo>
                    <a:pt x="195" y="48"/>
                  </a:lnTo>
                  <a:lnTo>
                    <a:pt x="204" y="50"/>
                  </a:lnTo>
                  <a:lnTo>
                    <a:pt x="210" y="46"/>
                  </a:lnTo>
                  <a:lnTo>
                    <a:pt x="213" y="37"/>
                  </a:lnTo>
                  <a:lnTo>
                    <a:pt x="219" y="32"/>
                  </a:lnTo>
                  <a:lnTo>
                    <a:pt x="235" y="39"/>
                  </a:lnTo>
                  <a:lnTo>
                    <a:pt x="242" y="37"/>
                  </a:lnTo>
                  <a:lnTo>
                    <a:pt x="253" y="25"/>
                  </a:lnTo>
                  <a:lnTo>
                    <a:pt x="254" y="16"/>
                  </a:lnTo>
                  <a:lnTo>
                    <a:pt x="267" y="5"/>
                  </a:lnTo>
                  <a:lnTo>
                    <a:pt x="273" y="0"/>
                  </a:lnTo>
                  <a:lnTo>
                    <a:pt x="284" y="0"/>
                  </a:lnTo>
                  <a:lnTo>
                    <a:pt x="286" y="8"/>
                  </a:lnTo>
                  <a:lnTo>
                    <a:pt x="302" y="5"/>
                  </a:lnTo>
                  <a:lnTo>
                    <a:pt x="310" y="8"/>
                  </a:lnTo>
                  <a:lnTo>
                    <a:pt x="313" y="15"/>
                  </a:lnTo>
                  <a:lnTo>
                    <a:pt x="329" y="13"/>
                  </a:lnTo>
                  <a:lnTo>
                    <a:pt x="338" y="14"/>
                  </a:lnTo>
                  <a:lnTo>
                    <a:pt x="350" y="24"/>
                  </a:lnTo>
                  <a:lnTo>
                    <a:pt x="348" y="43"/>
                  </a:lnTo>
                  <a:lnTo>
                    <a:pt x="363" y="35"/>
                  </a:lnTo>
                  <a:lnTo>
                    <a:pt x="370" y="34"/>
                  </a:lnTo>
                  <a:lnTo>
                    <a:pt x="376" y="29"/>
                  </a:lnTo>
                  <a:lnTo>
                    <a:pt x="392" y="27"/>
                  </a:lnTo>
                  <a:lnTo>
                    <a:pt x="399" y="29"/>
                  </a:lnTo>
                  <a:lnTo>
                    <a:pt x="407" y="34"/>
                  </a:lnTo>
                  <a:lnTo>
                    <a:pt x="413" y="39"/>
                  </a:lnTo>
                  <a:lnTo>
                    <a:pt x="422" y="52"/>
                  </a:lnTo>
                  <a:lnTo>
                    <a:pt x="430" y="53"/>
                  </a:lnTo>
                  <a:lnTo>
                    <a:pt x="431" y="64"/>
                  </a:lnTo>
                  <a:lnTo>
                    <a:pt x="429" y="73"/>
                  </a:lnTo>
                  <a:lnTo>
                    <a:pt x="429" y="80"/>
                  </a:lnTo>
                  <a:lnTo>
                    <a:pt x="434" y="88"/>
                  </a:lnTo>
                  <a:lnTo>
                    <a:pt x="436" y="95"/>
                  </a:lnTo>
                  <a:lnTo>
                    <a:pt x="435" y="102"/>
                  </a:lnTo>
                  <a:lnTo>
                    <a:pt x="433" y="110"/>
                  </a:lnTo>
                  <a:lnTo>
                    <a:pt x="426" y="116"/>
                  </a:lnTo>
                  <a:lnTo>
                    <a:pt x="424" y="123"/>
                  </a:lnTo>
                  <a:lnTo>
                    <a:pt x="426" y="131"/>
                  </a:lnTo>
                  <a:lnTo>
                    <a:pt x="437" y="143"/>
                  </a:lnTo>
                  <a:lnTo>
                    <a:pt x="442" y="158"/>
                  </a:lnTo>
                  <a:lnTo>
                    <a:pt x="453" y="180"/>
                  </a:lnTo>
                  <a:lnTo>
                    <a:pt x="458" y="186"/>
                  </a:lnTo>
                  <a:lnTo>
                    <a:pt x="473" y="195"/>
                  </a:lnTo>
                  <a:lnTo>
                    <a:pt x="478" y="201"/>
                  </a:lnTo>
                  <a:lnTo>
                    <a:pt x="479" y="209"/>
                  </a:lnTo>
                  <a:lnTo>
                    <a:pt x="478" y="217"/>
                  </a:lnTo>
                  <a:lnTo>
                    <a:pt x="482" y="224"/>
                  </a:lnTo>
                  <a:lnTo>
                    <a:pt x="505" y="222"/>
                  </a:lnTo>
                  <a:lnTo>
                    <a:pt x="511" y="226"/>
                  </a:lnTo>
                  <a:lnTo>
                    <a:pt x="519" y="229"/>
                  </a:lnTo>
                  <a:lnTo>
                    <a:pt x="516" y="236"/>
                  </a:lnTo>
                  <a:lnTo>
                    <a:pt x="521" y="242"/>
                  </a:lnTo>
                  <a:lnTo>
                    <a:pt x="531" y="244"/>
                  </a:lnTo>
                  <a:lnTo>
                    <a:pt x="532" y="257"/>
                  </a:lnTo>
                  <a:lnTo>
                    <a:pt x="525" y="263"/>
                  </a:lnTo>
                  <a:lnTo>
                    <a:pt x="521" y="269"/>
                  </a:lnTo>
                  <a:lnTo>
                    <a:pt x="509" y="279"/>
                  </a:lnTo>
                  <a:lnTo>
                    <a:pt x="501" y="284"/>
                  </a:lnTo>
                  <a:lnTo>
                    <a:pt x="484" y="282"/>
                  </a:lnTo>
                  <a:lnTo>
                    <a:pt x="472" y="272"/>
                  </a:lnTo>
                  <a:lnTo>
                    <a:pt x="465" y="271"/>
                  </a:lnTo>
                  <a:lnTo>
                    <a:pt x="457" y="274"/>
                  </a:lnTo>
                  <a:lnTo>
                    <a:pt x="456" y="282"/>
                  </a:lnTo>
                  <a:lnTo>
                    <a:pt x="449" y="285"/>
                  </a:lnTo>
                  <a:lnTo>
                    <a:pt x="450" y="294"/>
                  </a:lnTo>
                  <a:lnTo>
                    <a:pt x="461" y="304"/>
                  </a:lnTo>
                  <a:lnTo>
                    <a:pt x="463" y="311"/>
                  </a:lnTo>
                  <a:lnTo>
                    <a:pt x="461" y="320"/>
                  </a:lnTo>
                  <a:lnTo>
                    <a:pt x="466" y="325"/>
                  </a:lnTo>
                  <a:lnTo>
                    <a:pt x="465" y="333"/>
                  </a:lnTo>
                  <a:lnTo>
                    <a:pt x="472" y="337"/>
                  </a:lnTo>
                  <a:lnTo>
                    <a:pt x="474" y="344"/>
                  </a:lnTo>
                  <a:lnTo>
                    <a:pt x="473" y="353"/>
                  </a:lnTo>
                  <a:lnTo>
                    <a:pt x="478" y="375"/>
                  </a:lnTo>
                  <a:lnTo>
                    <a:pt x="458" y="375"/>
                  </a:lnTo>
                  <a:lnTo>
                    <a:pt x="451" y="380"/>
                  </a:lnTo>
                  <a:lnTo>
                    <a:pt x="442" y="380"/>
                  </a:lnTo>
                  <a:lnTo>
                    <a:pt x="435" y="384"/>
                  </a:lnTo>
                  <a:lnTo>
                    <a:pt x="417" y="401"/>
                  </a:lnTo>
                  <a:lnTo>
                    <a:pt x="414" y="409"/>
                  </a:lnTo>
                  <a:lnTo>
                    <a:pt x="414" y="418"/>
                  </a:lnTo>
                  <a:lnTo>
                    <a:pt x="412" y="427"/>
                  </a:lnTo>
                  <a:lnTo>
                    <a:pt x="414" y="443"/>
                  </a:lnTo>
                  <a:lnTo>
                    <a:pt x="410" y="450"/>
                  </a:lnTo>
                  <a:lnTo>
                    <a:pt x="402" y="452"/>
                  </a:lnTo>
                  <a:lnTo>
                    <a:pt x="397" y="446"/>
                  </a:lnTo>
                  <a:lnTo>
                    <a:pt x="390" y="443"/>
                  </a:lnTo>
                  <a:lnTo>
                    <a:pt x="381" y="443"/>
                  </a:lnTo>
                  <a:lnTo>
                    <a:pt x="365" y="445"/>
                  </a:lnTo>
                  <a:lnTo>
                    <a:pt x="356" y="445"/>
                  </a:lnTo>
                  <a:lnTo>
                    <a:pt x="349" y="450"/>
                  </a:lnTo>
                  <a:lnTo>
                    <a:pt x="343" y="444"/>
                  </a:lnTo>
                  <a:lnTo>
                    <a:pt x="339" y="436"/>
                  </a:lnTo>
                  <a:lnTo>
                    <a:pt x="327" y="427"/>
                  </a:lnTo>
                  <a:lnTo>
                    <a:pt x="310" y="445"/>
                  </a:lnTo>
                  <a:lnTo>
                    <a:pt x="302" y="440"/>
                  </a:lnTo>
                  <a:lnTo>
                    <a:pt x="297" y="433"/>
                  </a:lnTo>
                  <a:lnTo>
                    <a:pt x="290" y="435"/>
                  </a:lnTo>
                  <a:lnTo>
                    <a:pt x="281" y="433"/>
                  </a:lnTo>
                  <a:lnTo>
                    <a:pt x="275" y="428"/>
                  </a:lnTo>
                  <a:lnTo>
                    <a:pt x="269" y="434"/>
                  </a:lnTo>
                  <a:lnTo>
                    <a:pt x="261" y="434"/>
                  </a:lnTo>
                  <a:lnTo>
                    <a:pt x="253" y="436"/>
                  </a:lnTo>
                  <a:lnTo>
                    <a:pt x="247" y="443"/>
                  </a:lnTo>
                  <a:lnTo>
                    <a:pt x="240" y="436"/>
                  </a:lnTo>
                  <a:lnTo>
                    <a:pt x="238" y="428"/>
                  </a:lnTo>
                  <a:lnTo>
                    <a:pt x="223" y="429"/>
                  </a:lnTo>
                  <a:lnTo>
                    <a:pt x="216" y="424"/>
                  </a:lnTo>
                  <a:lnTo>
                    <a:pt x="215" y="416"/>
                  </a:lnTo>
                  <a:lnTo>
                    <a:pt x="208" y="412"/>
                  </a:lnTo>
                  <a:lnTo>
                    <a:pt x="199" y="409"/>
                  </a:lnTo>
                  <a:lnTo>
                    <a:pt x="193" y="406"/>
                  </a:lnTo>
                  <a:lnTo>
                    <a:pt x="184" y="407"/>
                  </a:lnTo>
                  <a:lnTo>
                    <a:pt x="176" y="406"/>
                  </a:lnTo>
                  <a:lnTo>
                    <a:pt x="160" y="401"/>
                  </a:lnTo>
                  <a:lnTo>
                    <a:pt x="146" y="392"/>
                  </a:lnTo>
                  <a:lnTo>
                    <a:pt x="138" y="395"/>
                  </a:lnTo>
                  <a:lnTo>
                    <a:pt x="121" y="394"/>
                  </a:lnTo>
                  <a:lnTo>
                    <a:pt x="113" y="391"/>
                  </a:lnTo>
                  <a:lnTo>
                    <a:pt x="71" y="397"/>
                  </a:lnTo>
                  <a:lnTo>
                    <a:pt x="64" y="401"/>
                  </a:lnTo>
                  <a:lnTo>
                    <a:pt x="62" y="408"/>
                  </a:lnTo>
                  <a:lnTo>
                    <a:pt x="55" y="414"/>
                  </a:lnTo>
                  <a:lnTo>
                    <a:pt x="41" y="422"/>
                  </a:lnTo>
                  <a:lnTo>
                    <a:pt x="32" y="421"/>
                  </a:lnTo>
                  <a:lnTo>
                    <a:pt x="24" y="422"/>
                  </a:lnTo>
                  <a:lnTo>
                    <a:pt x="17" y="428"/>
                  </a:lnTo>
                  <a:close/>
                </a:path>
              </a:pathLst>
            </a:custGeom>
            <a:solidFill>
              <a:srgbClr val="D1DBDD"/>
            </a:solidFill>
            <a:ln w="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21F43"/>
                </a:solidFill>
                <a:effectLst/>
                <a:uLnTx/>
                <a:uFillTx/>
                <a:latin typeface="Trebuchet MS" charset="0"/>
                <a:ea typeface="ＭＳ Ｐゴシック" charset="0"/>
                <a:cs typeface="+mn-cs"/>
              </a:endParaRPr>
            </a:p>
          </p:txBody>
        </p:sp>
        <p:sp>
          <p:nvSpPr>
            <p:cNvPr id="155" name="Freeform 202">
              <a:extLst>
                <a:ext uri="{FF2B5EF4-FFF2-40B4-BE49-F238E27FC236}">
                  <a16:creationId xmlns:a16="http://schemas.microsoft.com/office/drawing/2014/main" id="{6580087A-6C20-C552-3F89-549E1A1FB30E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6819287" y="5822684"/>
              <a:ext cx="184349" cy="215641"/>
            </a:xfrm>
            <a:custGeom>
              <a:avLst/>
              <a:gdLst/>
              <a:ahLst/>
              <a:cxnLst>
                <a:cxn ang="0">
                  <a:pos x="49" y="0"/>
                </a:cxn>
                <a:cxn ang="0">
                  <a:pos x="35" y="2"/>
                </a:cxn>
                <a:cxn ang="0">
                  <a:pos x="21" y="12"/>
                </a:cxn>
                <a:cxn ang="0">
                  <a:pos x="13" y="8"/>
                </a:cxn>
                <a:cxn ang="0">
                  <a:pos x="2" y="28"/>
                </a:cxn>
                <a:cxn ang="0">
                  <a:pos x="0" y="37"/>
                </a:cxn>
                <a:cxn ang="0">
                  <a:pos x="6" y="50"/>
                </a:cxn>
                <a:cxn ang="0">
                  <a:pos x="21" y="58"/>
                </a:cxn>
                <a:cxn ang="0">
                  <a:pos x="28" y="70"/>
                </a:cxn>
                <a:cxn ang="0">
                  <a:pos x="23" y="86"/>
                </a:cxn>
                <a:cxn ang="0">
                  <a:pos x="26" y="99"/>
                </a:cxn>
                <a:cxn ang="0">
                  <a:pos x="32" y="106"/>
                </a:cxn>
                <a:cxn ang="0">
                  <a:pos x="39" y="108"/>
                </a:cxn>
                <a:cxn ang="0">
                  <a:pos x="42" y="98"/>
                </a:cxn>
                <a:cxn ang="0">
                  <a:pos x="49" y="90"/>
                </a:cxn>
                <a:cxn ang="0">
                  <a:pos x="53" y="96"/>
                </a:cxn>
                <a:cxn ang="0">
                  <a:pos x="60" y="103"/>
                </a:cxn>
                <a:cxn ang="0">
                  <a:pos x="65" y="119"/>
                </a:cxn>
                <a:cxn ang="0">
                  <a:pos x="66" y="130"/>
                </a:cxn>
                <a:cxn ang="0">
                  <a:pos x="71" y="131"/>
                </a:cxn>
                <a:cxn ang="0">
                  <a:pos x="76" y="110"/>
                </a:cxn>
                <a:cxn ang="0">
                  <a:pos x="85" y="107"/>
                </a:cxn>
                <a:cxn ang="0">
                  <a:pos x="91" y="117"/>
                </a:cxn>
                <a:cxn ang="0">
                  <a:pos x="98" y="124"/>
                </a:cxn>
                <a:cxn ang="0">
                  <a:pos x="107" y="129"/>
                </a:cxn>
                <a:cxn ang="0">
                  <a:pos x="105" y="107"/>
                </a:cxn>
                <a:cxn ang="0">
                  <a:pos x="98" y="77"/>
                </a:cxn>
                <a:cxn ang="0">
                  <a:pos x="91" y="66"/>
                </a:cxn>
                <a:cxn ang="0">
                  <a:pos x="88" y="54"/>
                </a:cxn>
                <a:cxn ang="0">
                  <a:pos x="105" y="66"/>
                </a:cxn>
                <a:cxn ang="0">
                  <a:pos x="108" y="71"/>
                </a:cxn>
                <a:cxn ang="0">
                  <a:pos x="113" y="71"/>
                </a:cxn>
                <a:cxn ang="0">
                  <a:pos x="119" y="65"/>
                </a:cxn>
                <a:cxn ang="0">
                  <a:pos x="128" y="64"/>
                </a:cxn>
                <a:cxn ang="0">
                  <a:pos x="126" y="56"/>
                </a:cxn>
                <a:cxn ang="0">
                  <a:pos x="114" y="48"/>
                </a:cxn>
                <a:cxn ang="0">
                  <a:pos x="107" y="33"/>
                </a:cxn>
                <a:cxn ang="0">
                  <a:pos x="107" y="26"/>
                </a:cxn>
                <a:cxn ang="0">
                  <a:pos x="98" y="21"/>
                </a:cxn>
                <a:cxn ang="0">
                  <a:pos x="74" y="12"/>
                </a:cxn>
                <a:cxn ang="0">
                  <a:pos x="61" y="8"/>
                </a:cxn>
                <a:cxn ang="0">
                  <a:pos x="55" y="8"/>
                </a:cxn>
                <a:cxn ang="0">
                  <a:pos x="49" y="0"/>
                </a:cxn>
              </a:cxnLst>
              <a:rect l="0" t="0" r="r" b="b"/>
              <a:pathLst>
                <a:path w="128" h="131">
                  <a:moveTo>
                    <a:pt x="49" y="0"/>
                  </a:moveTo>
                  <a:lnTo>
                    <a:pt x="35" y="2"/>
                  </a:lnTo>
                  <a:lnTo>
                    <a:pt x="21" y="12"/>
                  </a:lnTo>
                  <a:lnTo>
                    <a:pt x="13" y="8"/>
                  </a:lnTo>
                  <a:lnTo>
                    <a:pt x="2" y="28"/>
                  </a:lnTo>
                  <a:lnTo>
                    <a:pt x="0" y="37"/>
                  </a:lnTo>
                  <a:lnTo>
                    <a:pt x="6" y="50"/>
                  </a:lnTo>
                  <a:lnTo>
                    <a:pt x="21" y="58"/>
                  </a:lnTo>
                  <a:lnTo>
                    <a:pt x="28" y="70"/>
                  </a:lnTo>
                  <a:lnTo>
                    <a:pt x="23" y="86"/>
                  </a:lnTo>
                  <a:lnTo>
                    <a:pt x="26" y="99"/>
                  </a:lnTo>
                  <a:lnTo>
                    <a:pt x="32" y="106"/>
                  </a:lnTo>
                  <a:lnTo>
                    <a:pt x="39" y="108"/>
                  </a:lnTo>
                  <a:lnTo>
                    <a:pt x="42" y="98"/>
                  </a:lnTo>
                  <a:lnTo>
                    <a:pt x="49" y="90"/>
                  </a:lnTo>
                  <a:lnTo>
                    <a:pt x="53" y="96"/>
                  </a:lnTo>
                  <a:lnTo>
                    <a:pt x="60" y="103"/>
                  </a:lnTo>
                  <a:lnTo>
                    <a:pt x="65" y="119"/>
                  </a:lnTo>
                  <a:lnTo>
                    <a:pt x="66" y="130"/>
                  </a:lnTo>
                  <a:lnTo>
                    <a:pt x="71" y="131"/>
                  </a:lnTo>
                  <a:lnTo>
                    <a:pt x="76" y="110"/>
                  </a:lnTo>
                  <a:lnTo>
                    <a:pt x="85" y="107"/>
                  </a:lnTo>
                  <a:lnTo>
                    <a:pt x="91" y="117"/>
                  </a:lnTo>
                  <a:lnTo>
                    <a:pt x="98" y="124"/>
                  </a:lnTo>
                  <a:lnTo>
                    <a:pt x="107" y="129"/>
                  </a:lnTo>
                  <a:lnTo>
                    <a:pt x="105" y="107"/>
                  </a:lnTo>
                  <a:lnTo>
                    <a:pt x="98" y="77"/>
                  </a:lnTo>
                  <a:lnTo>
                    <a:pt x="91" y="66"/>
                  </a:lnTo>
                  <a:lnTo>
                    <a:pt x="88" y="54"/>
                  </a:lnTo>
                  <a:lnTo>
                    <a:pt x="105" y="66"/>
                  </a:lnTo>
                  <a:lnTo>
                    <a:pt x="108" y="71"/>
                  </a:lnTo>
                  <a:lnTo>
                    <a:pt x="113" y="71"/>
                  </a:lnTo>
                  <a:lnTo>
                    <a:pt x="119" y="65"/>
                  </a:lnTo>
                  <a:lnTo>
                    <a:pt x="128" y="64"/>
                  </a:lnTo>
                  <a:lnTo>
                    <a:pt x="126" y="56"/>
                  </a:lnTo>
                  <a:lnTo>
                    <a:pt x="114" y="48"/>
                  </a:lnTo>
                  <a:lnTo>
                    <a:pt x="107" y="33"/>
                  </a:lnTo>
                  <a:lnTo>
                    <a:pt x="107" y="26"/>
                  </a:lnTo>
                  <a:lnTo>
                    <a:pt x="98" y="21"/>
                  </a:lnTo>
                  <a:lnTo>
                    <a:pt x="74" y="12"/>
                  </a:lnTo>
                  <a:lnTo>
                    <a:pt x="61" y="8"/>
                  </a:lnTo>
                  <a:lnTo>
                    <a:pt x="55" y="8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D1DBDD"/>
            </a:solidFill>
            <a:ln w="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21F43"/>
                </a:solidFill>
                <a:effectLst/>
                <a:uLnTx/>
                <a:uFillTx/>
                <a:latin typeface="Trebuchet MS" charset="0"/>
                <a:ea typeface="ＭＳ Ｐゴシック" charset="0"/>
                <a:cs typeface="+mn-cs"/>
              </a:endParaRPr>
            </a:p>
          </p:txBody>
        </p:sp>
        <p:sp>
          <p:nvSpPr>
            <p:cNvPr id="156" name="Freeform 203">
              <a:extLst>
                <a:ext uri="{FF2B5EF4-FFF2-40B4-BE49-F238E27FC236}">
                  <a16:creationId xmlns:a16="http://schemas.microsoft.com/office/drawing/2014/main" id="{3CC459FE-A73E-3514-5C6B-45A73F8328F9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6738173" y="5407990"/>
              <a:ext cx="516169" cy="489341"/>
            </a:xfrm>
            <a:custGeom>
              <a:avLst/>
              <a:gdLst/>
              <a:ahLst/>
              <a:cxnLst>
                <a:cxn ang="0">
                  <a:pos x="314" y="70"/>
                </a:cxn>
                <a:cxn ang="0">
                  <a:pos x="258" y="65"/>
                </a:cxn>
                <a:cxn ang="0">
                  <a:pos x="245" y="66"/>
                </a:cxn>
                <a:cxn ang="0">
                  <a:pos x="223" y="73"/>
                </a:cxn>
                <a:cxn ang="0">
                  <a:pos x="193" y="86"/>
                </a:cxn>
                <a:cxn ang="0">
                  <a:pos x="216" y="100"/>
                </a:cxn>
                <a:cxn ang="0">
                  <a:pos x="227" y="116"/>
                </a:cxn>
                <a:cxn ang="0">
                  <a:pos x="201" y="103"/>
                </a:cxn>
                <a:cxn ang="0">
                  <a:pos x="207" y="120"/>
                </a:cxn>
                <a:cxn ang="0">
                  <a:pos x="201" y="125"/>
                </a:cxn>
                <a:cxn ang="0">
                  <a:pos x="185" y="111"/>
                </a:cxn>
                <a:cxn ang="0">
                  <a:pos x="184" y="124"/>
                </a:cxn>
                <a:cxn ang="0">
                  <a:pos x="188" y="135"/>
                </a:cxn>
                <a:cxn ang="0">
                  <a:pos x="172" y="111"/>
                </a:cxn>
                <a:cxn ang="0">
                  <a:pos x="148" y="93"/>
                </a:cxn>
                <a:cxn ang="0">
                  <a:pos x="137" y="90"/>
                </a:cxn>
                <a:cxn ang="0">
                  <a:pos x="135" y="120"/>
                </a:cxn>
                <a:cxn ang="0">
                  <a:pos x="144" y="140"/>
                </a:cxn>
                <a:cxn ang="0">
                  <a:pos x="164" y="172"/>
                </a:cxn>
                <a:cxn ang="0">
                  <a:pos x="172" y="190"/>
                </a:cxn>
                <a:cxn ang="0">
                  <a:pos x="163" y="191"/>
                </a:cxn>
                <a:cxn ang="0">
                  <a:pos x="161" y="179"/>
                </a:cxn>
                <a:cxn ang="0">
                  <a:pos x="150" y="186"/>
                </a:cxn>
                <a:cxn ang="0">
                  <a:pos x="151" y="203"/>
                </a:cxn>
                <a:cxn ang="0">
                  <a:pos x="141" y="203"/>
                </a:cxn>
                <a:cxn ang="0">
                  <a:pos x="135" y="212"/>
                </a:cxn>
                <a:cxn ang="0">
                  <a:pos x="156" y="219"/>
                </a:cxn>
                <a:cxn ang="0">
                  <a:pos x="172" y="224"/>
                </a:cxn>
                <a:cxn ang="0">
                  <a:pos x="184" y="237"/>
                </a:cxn>
                <a:cxn ang="0">
                  <a:pos x="199" y="250"/>
                </a:cxn>
                <a:cxn ang="0">
                  <a:pos x="211" y="255"/>
                </a:cxn>
                <a:cxn ang="0">
                  <a:pos x="199" y="285"/>
                </a:cxn>
                <a:cxn ang="0">
                  <a:pos x="175" y="275"/>
                </a:cxn>
                <a:cxn ang="0">
                  <a:pos x="152" y="270"/>
                </a:cxn>
                <a:cxn ang="0">
                  <a:pos x="164" y="259"/>
                </a:cxn>
                <a:cxn ang="0">
                  <a:pos x="139" y="243"/>
                </a:cxn>
                <a:cxn ang="0">
                  <a:pos x="123" y="245"/>
                </a:cxn>
                <a:cxn ang="0">
                  <a:pos x="98" y="245"/>
                </a:cxn>
                <a:cxn ang="0">
                  <a:pos x="67" y="242"/>
                </a:cxn>
                <a:cxn ang="0">
                  <a:pos x="61" y="245"/>
                </a:cxn>
                <a:cxn ang="0">
                  <a:pos x="51" y="240"/>
                </a:cxn>
                <a:cxn ang="0">
                  <a:pos x="33" y="208"/>
                </a:cxn>
                <a:cxn ang="0">
                  <a:pos x="53" y="208"/>
                </a:cxn>
                <a:cxn ang="0">
                  <a:pos x="35" y="194"/>
                </a:cxn>
                <a:cxn ang="0">
                  <a:pos x="17" y="178"/>
                </a:cxn>
                <a:cxn ang="0">
                  <a:pos x="3" y="154"/>
                </a:cxn>
                <a:cxn ang="0">
                  <a:pos x="0" y="152"/>
                </a:cxn>
                <a:cxn ang="0">
                  <a:pos x="10" y="146"/>
                </a:cxn>
                <a:cxn ang="0">
                  <a:pos x="17" y="127"/>
                </a:cxn>
                <a:cxn ang="0">
                  <a:pos x="35" y="103"/>
                </a:cxn>
                <a:cxn ang="0">
                  <a:pos x="49" y="77"/>
                </a:cxn>
                <a:cxn ang="0">
                  <a:pos x="82" y="62"/>
                </a:cxn>
                <a:cxn ang="0">
                  <a:pos x="112" y="45"/>
                </a:cxn>
                <a:cxn ang="0">
                  <a:pos x="147" y="31"/>
                </a:cxn>
                <a:cxn ang="0">
                  <a:pos x="166" y="29"/>
                </a:cxn>
                <a:cxn ang="0">
                  <a:pos x="205" y="25"/>
                </a:cxn>
                <a:cxn ang="0">
                  <a:pos x="248" y="16"/>
                </a:cxn>
                <a:cxn ang="0">
                  <a:pos x="293" y="36"/>
                </a:cxn>
                <a:cxn ang="0">
                  <a:pos x="327" y="20"/>
                </a:cxn>
                <a:cxn ang="0">
                  <a:pos x="340" y="0"/>
                </a:cxn>
                <a:cxn ang="0">
                  <a:pos x="352" y="13"/>
                </a:cxn>
                <a:cxn ang="0">
                  <a:pos x="340" y="33"/>
                </a:cxn>
                <a:cxn ang="0">
                  <a:pos x="334" y="63"/>
                </a:cxn>
              </a:cxnLst>
              <a:rect l="0" t="0" r="r" b="b"/>
              <a:pathLst>
                <a:path w="352" h="293">
                  <a:moveTo>
                    <a:pt x="324" y="78"/>
                  </a:moveTo>
                  <a:lnTo>
                    <a:pt x="314" y="70"/>
                  </a:lnTo>
                  <a:lnTo>
                    <a:pt x="268" y="57"/>
                  </a:lnTo>
                  <a:lnTo>
                    <a:pt x="258" y="65"/>
                  </a:lnTo>
                  <a:lnTo>
                    <a:pt x="253" y="66"/>
                  </a:lnTo>
                  <a:lnTo>
                    <a:pt x="245" y="66"/>
                  </a:lnTo>
                  <a:lnTo>
                    <a:pt x="234" y="62"/>
                  </a:lnTo>
                  <a:lnTo>
                    <a:pt x="223" y="73"/>
                  </a:lnTo>
                  <a:lnTo>
                    <a:pt x="207" y="76"/>
                  </a:lnTo>
                  <a:lnTo>
                    <a:pt x="193" y="86"/>
                  </a:lnTo>
                  <a:lnTo>
                    <a:pt x="201" y="94"/>
                  </a:lnTo>
                  <a:lnTo>
                    <a:pt x="216" y="100"/>
                  </a:lnTo>
                  <a:lnTo>
                    <a:pt x="225" y="110"/>
                  </a:lnTo>
                  <a:lnTo>
                    <a:pt x="227" y="116"/>
                  </a:lnTo>
                  <a:lnTo>
                    <a:pt x="217" y="106"/>
                  </a:lnTo>
                  <a:lnTo>
                    <a:pt x="201" y="103"/>
                  </a:lnTo>
                  <a:lnTo>
                    <a:pt x="196" y="113"/>
                  </a:lnTo>
                  <a:lnTo>
                    <a:pt x="207" y="120"/>
                  </a:lnTo>
                  <a:lnTo>
                    <a:pt x="209" y="133"/>
                  </a:lnTo>
                  <a:lnTo>
                    <a:pt x="201" y="125"/>
                  </a:lnTo>
                  <a:lnTo>
                    <a:pt x="195" y="115"/>
                  </a:lnTo>
                  <a:lnTo>
                    <a:pt x="185" y="111"/>
                  </a:lnTo>
                  <a:lnTo>
                    <a:pt x="182" y="113"/>
                  </a:lnTo>
                  <a:lnTo>
                    <a:pt x="184" y="124"/>
                  </a:lnTo>
                  <a:lnTo>
                    <a:pt x="193" y="131"/>
                  </a:lnTo>
                  <a:lnTo>
                    <a:pt x="188" y="135"/>
                  </a:lnTo>
                  <a:lnTo>
                    <a:pt x="177" y="125"/>
                  </a:lnTo>
                  <a:lnTo>
                    <a:pt x="172" y="111"/>
                  </a:lnTo>
                  <a:lnTo>
                    <a:pt x="148" y="97"/>
                  </a:lnTo>
                  <a:lnTo>
                    <a:pt x="148" y="93"/>
                  </a:lnTo>
                  <a:lnTo>
                    <a:pt x="151" y="86"/>
                  </a:lnTo>
                  <a:lnTo>
                    <a:pt x="137" y="90"/>
                  </a:lnTo>
                  <a:lnTo>
                    <a:pt x="135" y="105"/>
                  </a:lnTo>
                  <a:lnTo>
                    <a:pt x="135" y="120"/>
                  </a:lnTo>
                  <a:lnTo>
                    <a:pt x="136" y="132"/>
                  </a:lnTo>
                  <a:lnTo>
                    <a:pt x="144" y="140"/>
                  </a:lnTo>
                  <a:lnTo>
                    <a:pt x="147" y="154"/>
                  </a:lnTo>
                  <a:lnTo>
                    <a:pt x="164" y="172"/>
                  </a:lnTo>
                  <a:lnTo>
                    <a:pt x="169" y="181"/>
                  </a:lnTo>
                  <a:lnTo>
                    <a:pt x="172" y="190"/>
                  </a:lnTo>
                  <a:lnTo>
                    <a:pt x="167" y="192"/>
                  </a:lnTo>
                  <a:lnTo>
                    <a:pt x="163" y="191"/>
                  </a:lnTo>
                  <a:lnTo>
                    <a:pt x="164" y="185"/>
                  </a:lnTo>
                  <a:lnTo>
                    <a:pt x="161" y="179"/>
                  </a:lnTo>
                  <a:lnTo>
                    <a:pt x="151" y="178"/>
                  </a:lnTo>
                  <a:lnTo>
                    <a:pt x="150" y="186"/>
                  </a:lnTo>
                  <a:lnTo>
                    <a:pt x="155" y="200"/>
                  </a:lnTo>
                  <a:lnTo>
                    <a:pt x="151" y="203"/>
                  </a:lnTo>
                  <a:lnTo>
                    <a:pt x="147" y="203"/>
                  </a:lnTo>
                  <a:lnTo>
                    <a:pt x="141" y="203"/>
                  </a:lnTo>
                  <a:lnTo>
                    <a:pt x="131" y="206"/>
                  </a:lnTo>
                  <a:lnTo>
                    <a:pt x="135" y="212"/>
                  </a:lnTo>
                  <a:lnTo>
                    <a:pt x="147" y="217"/>
                  </a:lnTo>
                  <a:lnTo>
                    <a:pt x="156" y="219"/>
                  </a:lnTo>
                  <a:lnTo>
                    <a:pt x="163" y="224"/>
                  </a:lnTo>
                  <a:lnTo>
                    <a:pt x="172" y="224"/>
                  </a:lnTo>
                  <a:lnTo>
                    <a:pt x="177" y="237"/>
                  </a:lnTo>
                  <a:lnTo>
                    <a:pt x="184" y="237"/>
                  </a:lnTo>
                  <a:lnTo>
                    <a:pt x="190" y="244"/>
                  </a:lnTo>
                  <a:lnTo>
                    <a:pt x="199" y="250"/>
                  </a:lnTo>
                  <a:lnTo>
                    <a:pt x="204" y="250"/>
                  </a:lnTo>
                  <a:lnTo>
                    <a:pt x="211" y="255"/>
                  </a:lnTo>
                  <a:lnTo>
                    <a:pt x="212" y="293"/>
                  </a:lnTo>
                  <a:lnTo>
                    <a:pt x="199" y="285"/>
                  </a:lnTo>
                  <a:lnTo>
                    <a:pt x="189" y="272"/>
                  </a:lnTo>
                  <a:lnTo>
                    <a:pt x="175" y="275"/>
                  </a:lnTo>
                  <a:lnTo>
                    <a:pt x="161" y="275"/>
                  </a:lnTo>
                  <a:lnTo>
                    <a:pt x="152" y="270"/>
                  </a:lnTo>
                  <a:lnTo>
                    <a:pt x="162" y="266"/>
                  </a:lnTo>
                  <a:lnTo>
                    <a:pt x="164" y="259"/>
                  </a:lnTo>
                  <a:lnTo>
                    <a:pt x="152" y="256"/>
                  </a:lnTo>
                  <a:lnTo>
                    <a:pt x="139" y="243"/>
                  </a:lnTo>
                  <a:lnTo>
                    <a:pt x="132" y="249"/>
                  </a:lnTo>
                  <a:lnTo>
                    <a:pt x="123" y="245"/>
                  </a:lnTo>
                  <a:lnTo>
                    <a:pt x="110" y="248"/>
                  </a:lnTo>
                  <a:lnTo>
                    <a:pt x="98" y="245"/>
                  </a:lnTo>
                  <a:lnTo>
                    <a:pt x="81" y="248"/>
                  </a:lnTo>
                  <a:lnTo>
                    <a:pt x="67" y="242"/>
                  </a:lnTo>
                  <a:lnTo>
                    <a:pt x="64" y="242"/>
                  </a:lnTo>
                  <a:lnTo>
                    <a:pt x="61" y="245"/>
                  </a:lnTo>
                  <a:lnTo>
                    <a:pt x="55" y="248"/>
                  </a:lnTo>
                  <a:lnTo>
                    <a:pt x="51" y="240"/>
                  </a:lnTo>
                  <a:lnTo>
                    <a:pt x="45" y="228"/>
                  </a:lnTo>
                  <a:lnTo>
                    <a:pt x="33" y="208"/>
                  </a:lnTo>
                  <a:lnTo>
                    <a:pt x="43" y="210"/>
                  </a:lnTo>
                  <a:lnTo>
                    <a:pt x="53" y="208"/>
                  </a:lnTo>
                  <a:lnTo>
                    <a:pt x="49" y="200"/>
                  </a:lnTo>
                  <a:lnTo>
                    <a:pt x="35" y="194"/>
                  </a:lnTo>
                  <a:lnTo>
                    <a:pt x="33" y="203"/>
                  </a:lnTo>
                  <a:lnTo>
                    <a:pt x="17" y="178"/>
                  </a:lnTo>
                  <a:lnTo>
                    <a:pt x="7" y="170"/>
                  </a:lnTo>
                  <a:lnTo>
                    <a:pt x="3" y="154"/>
                  </a:lnTo>
                  <a:lnTo>
                    <a:pt x="1" y="152"/>
                  </a:lnTo>
                  <a:lnTo>
                    <a:pt x="0" y="152"/>
                  </a:lnTo>
                  <a:lnTo>
                    <a:pt x="1" y="152"/>
                  </a:lnTo>
                  <a:lnTo>
                    <a:pt x="10" y="146"/>
                  </a:lnTo>
                  <a:lnTo>
                    <a:pt x="15" y="140"/>
                  </a:lnTo>
                  <a:lnTo>
                    <a:pt x="17" y="127"/>
                  </a:lnTo>
                  <a:lnTo>
                    <a:pt x="27" y="120"/>
                  </a:lnTo>
                  <a:lnTo>
                    <a:pt x="35" y="103"/>
                  </a:lnTo>
                  <a:lnTo>
                    <a:pt x="49" y="92"/>
                  </a:lnTo>
                  <a:lnTo>
                    <a:pt x="49" y="77"/>
                  </a:lnTo>
                  <a:lnTo>
                    <a:pt x="46" y="67"/>
                  </a:lnTo>
                  <a:lnTo>
                    <a:pt x="82" y="62"/>
                  </a:lnTo>
                  <a:lnTo>
                    <a:pt x="93" y="52"/>
                  </a:lnTo>
                  <a:lnTo>
                    <a:pt x="112" y="45"/>
                  </a:lnTo>
                  <a:lnTo>
                    <a:pt x="132" y="45"/>
                  </a:lnTo>
                  <a:lnTo>
                    <a:pt x="147" y="31"/>
                  </a:lnTo>
                  <a:lnTo>
                    <a:pt x="153" y="29"/>
                  </a:lnTo>
                  <a:lnTo>
                    <a:pt x="166" y="29"/>
                  </a:lnTo>
                  <a:lnTo>
                    <a:pt x="183" y="25"/>
                  </a:lnTo>
                  <a:lnTo>
                    <a:pt x="205" y="25"/>
                  </a:lnTo>
                  <a:lnTo>
                    <a:pt x="236" y="16"/>
                  </a:lnTo>
                  <a:lnTo>
                    <a:pt x="248" y="16"/>
                  </a:lnTo>
                  <a:lnTo>
                    <a:pt x="258" y="24"/>
                  </a:lnTo>
                  <a:lnTo>
                    <a:pt x="293" y="36"/>
                  </a:lnTo>
                  <a:lnTo>
                    <a:pt x="313" y="33"/>
                  </a:lnTo>
                  <a:lnTo>
                    <a:pt x="327" y="20"/>
                  </a:lnTo>
                  <a:lnTo>
                    <a:pt x="329" y="1"/>
                  </a:lnTo>
                  <a:lnTo>
                    <a:pt x="340" y="0"/>
                  </a:lnTo>
                  <a:lnTo>
                    <a:pt x="343" y="6"/>
                  </a:lnTo>
                  <a:lnTo>
                    <a:pt x="352" y="13"/>
                  </a:lnTo>
                  <a:lnTo>
                    <a:pt x="351" y="24"/>
                  </a:lnTo>
                  <a:lnTo>
                    <a:pt x="340" y="33"/>
                  </a:lnTo>
                  <a:lnTo>
                    <a:pt x="338" y="49"/>
                  </a:lnTo>
                  <a:lnTo>
                    <a:pt x="334" y="63"/>
                  </a:lnTo>
                  <a:lnTo>
                    <a:pt x="324" y="78"/>
                  </a:lnTo>
                  <a:close/>
                </a:path>
              </a:pathLst>
            </a:custGeom>
            <a:solidFill>
              <a:srgbClr val="D1DBDD"/>
            </a:solidFill>
            <a:ln w="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21F43"/>
                </a:solidFill>
                <a:effectLst/>
                <a:uLnTx/>
                <a:uFillTx/>
                <a:latin typeface="Trebuchet MS" charset="0"/>
                <a:ea typeface="ＭＳ Ｐゴシック" charset="0"/>
                <a:cs typeface="+mn-cs"/>
              </a:endParaRPr>
            </a:p>
          </p:txBody>
        </p:sp>
        <p:sp>
          <p:nvSpPr>
            <p:cNvPr id="157" name="Freeform 206">
              <a:extLst>
                <a:ext uri="{FF2B5EF4-FFF2-40B4-BE49-F238E27FC236}">
                  <a16:creationId xmlns:a16="http://schemas.microsoft.com/office/drawing/2014/main" id="{038D0215-5536-23F5-7AEB-13B00CC892FD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6797163" y="3085704"/>
              <a:ext cx="597284" cy="398106"/>
            </a:xfrm>
            <a:custGeom>
              <a:avLst/>
              <a:gdLst/>
              <a:ahLst/>
              <a:cxnLst>
                <a:cxn ang="0">
                  <a:pos x="0" y="184"/>
                </a:cxn>
                <a:cxn ang="0">
                  <a:pos x="12" y="118"/>
                </a:cxn>
                <a:cxn ang="0">
                  <a:pos x="24" y="93"/>
                </a:cxn>
                <a:cxn ang="0">
                  <a:pos x="33" y="64"/>
                </a:cxn>
                <a:cxn ang="0">
                  <a:pos x="51" y="44"/>
                </a:cxn>
                <a:cxn ang="0">
                  <a:pos x="86" y="33"/>
                </a:cxn>
                <a:cxn ang="0">
                  <a:pos x="113" y="68"/>
                </a:cxn>
                <a:cxn ang="0">
                  <a:pos x="119" y="86"/>
                </a:cxn>
                <a:cxn ang="0">
                  <a:pos x="125" y="92"/>
                </a:cxn>
                <a:cxn ang="0">
                  <a:pos x="147" y="108"/>
                </a:cxn>
                <a:cxn ang="0">
                  <a:pos x="169" y="102"/>
                </a:cxn>
                <a:cxn ang="0">
                  <a:pos x="174" y="113"/>
                </a:cxn>
                <a:cxn ang="0">
                  <a:pos x="181" y="92"/>
                </a:cxn>
                <a:cxn ang="0">
                  <a:pos x="185" y="21"/>
                </a:cxn>
                <a:cxn ang="0">
                  <a:pos x="200" y="14"/>
                </a:cxn>
                <a:cxn ang="0">
                  <a:pos x="239" y="0"/>
                </a:cxn>
                <a:cxn ang="0">
                  <a:pos x="269" y="15"/>
                </a:cxn>
                <a:cxn ang="0">
                  <a:pos x="288" y="30"/>
                </a:cxn>
                <a:cxn ang="0">
                  <a:pos x="318" y="49"/>
                </a:cxn>
                <a:cxn ang="0">
                  <a:pos x="341" y="44"/>
                </a:cxn>
                <a:cxn ang="0">
                  <a:pos x="359" y="49"/>
                </a:cxn>
                <a:cxn ang="0">
                  <a:pos x="368" y="63"/>
                </a:cxn>
                <a:cxn ang="0">
                  <a:pos x="379" y="74"/>
                </a:cxn>
                <a:cxn ang="0">
                  <a:pos x="375" y="106"/>
                </a:cxn>
                <a:cxn ang="0">
                  <a:pos x="380" y="116"/>
                </a:cxn>
                <a:cxn ang="0">
                  <a:pos x="387" y="128"/>
                </a:cxn>
                <a:cxn ang="0">
                  <a:pos x="402" y="159"/>
                </a:cxn>
                <a:cxn ang="0">
                  <a:pos x="406" y="182"/>
                </a:cxn>
                <a:cxn ang="0">
                  <a:pos x="395" y="190"/>
                </a:cxn>
                <a:cxn ang="0">
                  <a:pos x="375" y="206"/>
                </a:cxn>
                <a:cxn ang="0">
                  <a:pos x="363" y="227"/>
                </a:cxn>
                <a:cxn ang="0">
                  <a:pos x="340" y="222"/>
                </a:cxn>
                <a:cxn ang="0">
                  <a:pos x="331" y="236"/>
                </a:cxn>
                <a:cxn ang="0">
                  <a:pos x="316" y="238"/>
                </a:cxn>
                <a:cxn ang="0">
                  <a:pos x="303" y="231"/>
                </a:cxn>
                <a:cxn ang="0">
                  <a:pos x="258" y="189"/>
                </a:cxn>
                <a:cxn ang="0">
                  <a:pos x="234" y="188"/>
                </a:cxn>
                <a:cxn ang="0">
                  <a:pos x="218" y="160"/>
                </a:cxn>
                <a:cxn ang="0">
                  <a:pos x="200" y="173"/>
                </a:cxn>
                <a:cxn ang="0">
                  <a:pos x="153" y="166"/>
                </a:cxn>
                <a:cxn ang="0">
                  <a:pos x="129" y="163"/>
                </a:cxn>
                <a:cxn ang="0">
                  <a:pos x="114" y="163"/>
                </a:cxn>
                <a:cxn ang="0">
                  <a:pos x="98" y="167"/>
                </a:cxn>
                <a:cxn ang="0">
                  <a:pos x="83" y="162"/>
                </a:cxn>
                <a:cxn ang="0">
                  <a:pos x="44" y="171"/>
                </a:cxn>
                <a:cxn ang="0">
                  <a:pos x="20" y="193"/>
                </a:cxn>
                <a:cxn ang="0">
                  <a:pos x="3" y="195"/>
                </a:cxn>
              </a:cxnLst>
              <a:rect l="0" t="0" r="r" b="b"/>
              <a:pathLst>
                <a:path w="406" h="240">
                  <a:moveTo>
                    <a:pt x="3" y="195"/>
                  </a:moveTo>
                  <a:lnTo>
                    <a:pt x="0" y="184"/>
                  </a:lnTo>
                  <a:lnTo>
                    <a:pt x="4" y="134"/>
                  </a:lnTo>
                  <a:lnTo>
                    <a:pt x="12" y="118"/>
                  </a:lnTo>
                  <a:lnTo>
                    <a:pt x="20" y="107"/>
                  </a:lnTo>
                  <a:lnTo>
                    <a:pt x="24" y="93"/>
                  </a:lnTo>
                  <a:lnTo>
                    <a:pt x="27" y="77"/>
                  </a:lnTo>
                  <a:lnTo>
                    <a:pt x="33" y="64"/>
                  </a:lnTo>
                  <a:lnTo>
                    <a:pt x="43" y="52"/>
                  </a:lnTo>
                  <a:lnTo>
                    <a:pt x="51" y="44"/>
                  </a:lnTo>
                  <a:lnTo>
                    <a:pt x="63" y="42"/>
                  </a:lnTo>
                  <a:lnTo>
                    <a:pt x="86" y="33"/>
                  </a:lnTo>
                  <a:lnTo>
                    <a:pt x="94" y="47"/>
                  </a:lnTo>
                  <a:lnTo>
                    <a:pt x="113" y="68"/>
                  </a:lnTo>
                  <a:lnTo>
                    <a:pt x="115" y="79"/>
                  </a:lnTo>
                  <a:lnTo>
                    <a:pt x="119" y="86"/>
                  </a:lnTo>
                  <a:lnTo>
                    <a:pt x="120" y="75"/>
                  </a:lnTo>
                  <a:lnTo>
                    <a:pt x="125" y="92"/>
                  </a:lnTo>
                  <a:lnTo>
                    <a:pt x="131" y="100"/>
                  </a:lnTo>
                  <a:lnTo>
                    <a:pt x="147" y="108"/>
                  </a:lnTo>
                  <a:lnTo>
                    <a:pt x="153" y="108"/>
                  </a:lnTo>
                  <a:lnTo>
                    <a:pt x="169" y="102"/>
                  </a:lnTo>
                  <a:lnTo>
                    <a:pt x="169" y="107"/>
                  </a:lnTo>
                  <a:lnTo>
                    <a:pt x="174" y="113"/>
                  </a:lnTo>
                  <a:lnTo>
                    <a:pt x="175" y="98"/>
                  </a:lnTo>
                  <a:lnTo>
                    <a:pt x="181" y="92"/>
                  </a:lnTo>
                  <a:lnTo>
                    <a:pt x="185" y="85"/>
                  </a:lnTo>
                  <a:lnTo>
                    <a:pt x="185" y="21"/>
                  </a:lnTo>
                  <a:lnTo>
                    <a:pt x="191" y="15"/>
                  </a:lnTo>
                  <a:lnTo>
                    <a:pt x="200" y="14"/>
                  </a:lnTo>
                  <a:lnTo>
                    <a:pt x="213" y="4"/>
                  </a:lnTo>
                  <a:lnTo>
                    <a:pt x="239" y="0"/>
                  </a:lnTo>
                  <a:lnTo>
                    <a:pt x="255" y="4"/>
                  </a:lnTo>
                  <a:lnTo>
                    <a:pt x="269" y="15"/>
                  </a:lnTo>
                  <a:lnTo>
                    <a:pt x="283" y="20"/>
                  </a:lnTo>
                  <a:lnTo>
                    <a:pt x="288" y="30"/>
                  </a:lnTo>
                  <a:lnTo>
                    <a:pt x="310" y="49"/>
                  </a:lnTo>
                  <a:lnTo>
                    <a:pt x="318" y="49"/>
                  </a:lnTo>
                  <a:lnTo>
                    <a:pt x="326" y="46"/>
                  </a:lnTo>
                  <a:lnTo>
                    <a:pt x="341" y="44"/>
                  </a:lnTo>
                  <a:lnTo>
                    <a:pt x="358" y="48"/>
                  </a:lnTo>
                  <a:lnTo>
                    <a:pt x="359" y="49"/>
                  </a:lnTo>
                  <a:lnTo>
                    <a:pt x="364" y="55"/>
                  </a:lnTo>
                  <a:lnTo>
                    <a:pt x="368" y="63"/>
                  </a:lnTo>
                  <a:lnTo>
                    <a:pt x="375" y="66"/>
                  </a:lnTo>
                  <a:lnTo>
                    <a:pt x="379" y="74"/>
                  </a:lnTo>
                  <a:lnTo>
                    <a:pt x="380" y="82"/>
                  </a:lnTo>
                  <a:lnTo>
                    <a:pt x="375" y="106"/>
                  </a:lnTo>
                  <a:lnTo>
                    <a:pt x="372" y="113"/>
                  </a:lnTo>
                  <a:lnTo>
                    <a:pt x="380" y="116"/>
                  </a:lnTo>
                  <a:lnTo>
                    <a:pt x="387" y="120"/>
                  </a:lnTo>
                  <a:lnTo>
                    <a:pt x="387" y="128"/>
                  </a:lnTo>
                  <a:lnTo>
                    <a:pt x="400" y="150"/>
                  </a:lnTo>
                  <a:lnTo>
                    <a:pt x="402" y="159"/>
                  </a:lnTo>
                  <a:lnTo>
                    <a:pt x="406" y="166"/>
                  </a:lnTo>
                  <a:lnTo>
                    <a:pt x="406" y="182"/>
                  </a:lnTo>
                  <a:lnTo>
                    <a:pt x="405" y="189"/>
                  </a:lnTo>
                  <a:lnTo>
                    <a:pt x="395" y="190"/>
                  </a:lnTo>
                  <a:lnTo>
                    <a:pt x="388" y="194"/>
                  </a:lnTo>
                  <a:lnTo>
                    <a:pt x="375" y="206"/>
                  </a:lnTo>
                  <a:lnTo>
                    <a:pt x="374" y="214"/>
                  </a:lnTo>
                  <a:lnTo>
                    <a:pt x="363" y="227"/>
                  </a:lnTo>
                  <a:lnTo>
                    <a:pt x="356" y="229"/>
                  </a:lnTo>
                  <a:lnTo>
                    <a:pt x="340" y="222"/>
                  </a:lnTo>
                  <a:lnTo>
                    <a:pt x="334" y="227"/>
                  </a:lnTo>
                  <a:lnTo>
                    <a:pt x="331" y="236"/>
                  </a:lnTo>
                  <a:lnTo>
                    <a:pt x="325" y="240"/>
                  </a:lnTo>
                  <a:lnTo>
                    <a:pt x="316" y="238"/>
                  </a:lnTo>
                  <a:lnTo>
                    <a:pt x="310" y="233"/>
                  </a:lnTo>
                  <a:lnTo>
                    <a:pt x="303" y="231"/>
                  </a:lnTo>
                  <a:lnTo>
                    <a:pt x="285" y="208"/>
                  </a:lnTo>
                  <a:lnTo>
                    <a:pt x="258" y="189"/>
                  </a:lnTo>
                  <a:lnTo>
                    <a:pt x="242" y="190"/>
                  </a:lnTo>
                  <a:lnTo>
                    <a:pt x="234" y="188"/>
                  </a:lnTo>
                  <a:lnTo>
                    <a:pt x="224" y="165"/>
                  </a:lnTo>
                  <a:lnTo>
                    <a:pt x="218" y="160"/>
                  </a:lnTo>
                  <a:lnTo>
                    <a:pt x="211" y="162"/>
                  </a:lnTo>
                  <a:lnTo>
                    <a:pt x="200" y="173"/>
                  </a:lnTo>
                  <a:lnTo>
                    <a:pt x="184" y="177"/>
                  </a:lnTo>
                  <a:lnTo>
                    <a:pt x="153" y="166"/>
                  </a:lnTo>
                  <a:lnTo>
                    <a:pt x="146" y="166"/>
                  </a:lnTo>
                  <a:lnTo>
                    <a:pt x="129" y="163"/>
                  </a:lnTo>
                  <a:lnTo>
                    <a:pt x="121" y="166"/>
                  </a:lnTo>
                  <a:lnTo>
                    <a:pt x="114" y="163"/>
                  </a:lnTo>
                  <a:lnTo>
                    <a:pt x="106" y="167"/>
                  </a:lnTo>
                  <a:lnTo>
                    <a:pt x="98" y="167"/>
                  </a:lnTo>
                  <a:lnTo>
                    <a:pt x="92" y="163"/>
                  </a:lnTo>
                  <a:lnTo>
                    <a:pt x="83" y="162"/>
                  </a:lnTo>
                  <a:lnTo>
                    <a:pt x="67" y="163"/>
                  </a:lnTo>
                  <a:lnTo>
                    <a:pt x="44" y="171"/>
                  </a:lnTo>
                  <a:lnTo>
                    <a:pt x="29" y="179"/>
                  </a:lnTo>
                  <a:lnTo>
                    <a:pt x="20" y="193"/>
                  </a:lnTo>
                  <a:lnTo>
                    <a:pt x="13" y="198"/>
                  </a:lnTo>
                  <a:lnTo>
                    <a:pt x="3" y="195"/>
                  </a:lnTo>
                  <a:close/>
                </a:path>
              </a:pathLst>
            </a:custGeom>
            <a:solidFill>
              <a:srgbClr val="D1DBDD"/>
            </a:solidFill>
            <a:ln w="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21F43"/>
                </a:solidFill>
                <a:effectLst/>
                <a:uLnTx/>
                <a:uFillTx/>
                <a:latin typeface="Trebuchet MS" charset="0"/>
                <a:ea typeface="ＭＳ Ｐゴシック" charset="0"/>
                <a:cs typeface="+mn-cs"/>
              </a:endParaRPr>
            </a:p>
          </p:txBody>
        </p:sp>
        <p:sp>
          <p:nvSpPr>
            <p:cNvPr id="158" name="Freeform 207">
              <a:extLst>
                <a:ext uri="{FF2B5EF4-FFF2-40B4-BE49-F238E27FC236}">
                  <a16:creationId xmlns:a16="http://schemas.microsoft.com/office/drawing/2014/main" id="{84C5B8EF-076B-051A-6F4B-EC44AE455F6F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6067155" y="4172199"/>
              <a:ext cx="560413" cy="373227"/>
            </a:xfrm>
            <a:custGeom>
              <a:avLst/>
              <a:gdLst/>
              <a:ahLst/>
              <a:cxnLst>
                <a:cxn ang="0">
                  <a:pos x="371" y="143"/>
                </a:cxn>
                <a:cxn ang="0">
                  <a:pos x="355" y="149"/>
                </a:cxn>
                <a:cxn ang="0">
                  <a:pos x="341" y="159"/>
                </a:cxn>
                <a:cxn ang="0">
                  <a:pos x="338" y="176"/>
                </a:cxn>
                <a:cxn ang="0">
                  <a:pos x="324" y="187"/>
                </a:cxn>
                <a:cxn ang="0">
                  <a:pos x="311" y="203"/>
                </a:cxn>
                <a:cxn ang="0">
                  <a:pos x="291" y="201"/>
                </a:cxn>
                <a:cxn ang="0">
                  <a:pos x="276" y="210"/>
                </a:cxn>
                <a:cxn ang="0">
                  <a:pos x="271" y="208"/>
                </a:cxn>
                <a:cxn ang="0">
                  <a:pos x="227" y="201"/>
                </a:cxn>
                <a:cxn ang="0">
                  <a:pos x="205" y="183"/>
                </a:cxn>
                <a:cxn ang="0">
                  <a:pos x="166" y="192"/>
                </a:cxn>
                <a:cxn ang="0">
                  <a:pos x="152" y="209"/>
                </a:cxn>
                <a:cxn ang="0">
                  <a:pos x="132" y="214"/>
                </a:cxn>
                <a:cxn ang="0">
                  <a:pos x="114" y="207"/>
                </a:cxn>
                <a:cxn ang="0">
                  <a:pos x="97" y="196"/>
                </a:cxn>
                <a:cxn ang="0">
                  <a:pos x="61" y="164"/>
                </a:cxn>
                <a:cxn ang="0">
                  <a:pos x="23" y="127"/>
                </a:cxn>
                <a:cxn ang="0">
                  <a:pos x="21" y="97"/>
                </a:cxn>
                <a:cxn ang="0">
                  <a:pos x="0" y="82"/>
                </a:cxn>
                <a:cxn ang="0">
                  <a:pos x="1" y="68"/>
                </a:cxn>
                <a:cxn ang="0">
                  <a:pos x="19" y="83"/>
                </a:cxn>
                <a:cxn ang="0">
                  <a:pos x="40" y="62"/>
                </a:cxn>
                <a:cxn ang="0">
                  <a:pos x="75" y="48"/>
                </a:cxn>
                <a:cxn ang="0">
                  <a:pos x="119" y="23"/>
                </a:cxn>
                <a:cxn ang="0">
                  <a:pos x="132" y="3"/>
                </a:cxn>
                <a:cxn ang="0">
                  <a:pos x="146" y="24"/>
                </a:cxn>
                <a:cxn ang="0">
                  <a:pos x="159" y="27"/>
                </a:cxn>
                <a:cxn ang="0">
                  <a:pos x="184" y="18"/>
                </a:cxn>
                <a:cxn ang="0">
                  <a:pos x="198" y="27"/>
                </a:cxn>
                <a:cxn ang="0">
                  <a:pos x="228" y="43"/>
                </a:cxn>
                <a:cxn ang="0">
                  <a:pos x="240" y="47"/>
                </a:cxn>
                <a:cxn ang="0">
                  <a:pos x="236" y="61"/>
                </a:cxn>
                <a:cxn ang="0">
                  <a:pos x="263" y="82"/>
                </a:cxn>
                <a:cxn ang="0">
                  <a:pos x="271" y="68"/>
                </a:cxn>
                <a:cxn ang="0">
                  <a:pos x="297" y="70"/>
                </a:cxn>
                <a:cxn ang="0">
                  <a:pos x="317" y="89"/>
                </a:cxn>
                <a:cxn ang="0">
                  <a:pos x="331" y="94"/>
                </a:cxn>
                <a:cxn ang="0">
                  <a:pos x="360" y="127"/>
                </a:cxn>
              </a:cxnLst>
              <a:rect l="0" t="0" r="r" b="b"/>
              <a:pathLst>
                <a:path w="378" h="222">
                  <a:moveTo>
                    <a:pt x="378" y="136"/>
                  </a:moveTo>
                  <a:lnTo>
                    <a:pt x="371" y="143"/>
                  </a:lnTo>
                  <a:lnTo>
                    <a:pt x="360" y="142"/>
                  </a:lnTo>
                  <a:lnTo>
                    <a:pt x="355" y="149"/>
                  </a:lnTo>
                  <a:lnTo>
                    <a:pt x="350" y="156"/>
                  </a:lnTo>
                  <a:lnTo>
                    <a:pt x="341" y="159"/>
                  </a:lnTo>
                  <a:lnTo>
                    <a:pt x="339" y="164"/>
                  </a:lnTo>
                  <a:lnTo>
                    <a:pt x="338" y="176"/>
                  </a:lnTo>
                  <a:lnTo>
                    <a:pt x="333" y="185"/>
                  </a:lnTo>
                  <a:lnTo>
                    <a:pt x="324" y="187"/>
                  </a:lnTo>
                  <a:lnTo>
                    <a:pt x="324" y="193"/>
                  </a:lnTo>
                  <a:lnTo>
                    <a:pt x="311" y="203"/>
                  </a:lnTo>
                  <a:lnTo>
                    <a:pt x="296" y="206"/>
                  </a:lnTo>
                  <a:lnTo>
                    <a:pt x="291" y="201"/>
                  </a:lnTo>
                  <a:lnTo>
                    <a:pt x="283" y="201"/>
                  </a:lnTo>
                  <a:lnTo>
                    <a:pt x="276" y="210"/>
                  </a:lnTo>
                  <a:lnTo>
                    <a:pt x="271" y="222"/>
                  </a:lnTo>
                  <a:lnTo>
                    <a:pt x="271" y="208"/>
                  </a:lnTo>
                  <a:lnTo>
                    <a:pt x="263" y="197"/>
                  </a:lnTo>
                  <a:lnTo>
                    <a:pt x="227" y="201"/>
                  </a:lnTo>
                  <a:lnTo>
                    <a:pt x="213" y="188"/>
                  </a:lnTo>
                  <a:lnTo>
                    <a:pt x="205" y="183"/>
                  </a:lnTo>
                  <a:lnTo>
                    <a:pt x="172" y="182"/>
                  </a:lnTo>
                  <a:lnTo>
                    <a:pt x="166" y="192"/>
                  </a:lnTo>
                  <a:lnTo>
                    <a:pt x="162" y="201"/>
                  </a:lnTo>
                  <a:lnTo>
                    <a:pt x="152" y="209"/>
                  </a:lnTo>
                  <a:lnTo>
                    <a:pt x="143" y="213"/>
                  </a:lnTo>
                  <a:lnTo>
                    <a:pt x="132" y="214"/>
                  </a:lnTo>
                  <a:lnTo>
                    <a:pt x="121" y="213"/>
                  </a:lnTo>
                  <a:lnTo>
                    <a:pt x="114" y="207"/>
                  </a:lnTo>
                  <a:lnTo>
                    <a:pt x="100" y="202"/>
                  </a:lnTo>
                  <a:lnTo>
                    <a:pt x="97" y="196"/>
                  </a:lnTo>
                  <a:lnTo>
                    <a:pt x="71" y="176"/>
                  </a:lnTo>
                  <a:lnTo>
                    <a:pt x="61" y="164"/>
                  </a:lnTo>
                  <a:lnTo>
                    <a:pt x="33" y="140"/>
                  </a:lnTo>
                  <a:lnTo>
                    <a:pt x="23" y="127"/>
                  </a:lnTo>
                  <a:lnTo>
                    <a:pt x="23" y="110"/>
                  </a:lnTo>
                  <a:lnTo>
                    <a:pt x="21" y="97"/>
                  </a:lnTo>
                  <a:lnTo>
                    <a:pt x="8" y="91"/>
                  </a:lnTo>
                  <a:lnTo>
                    <a:pt x="0" y="82"/>
                  </a:lnTo>
                  <a:lnTo>
                    <a:pt x="0" y="73"/>
                  </a:lnTo>
                  <a:lnTo>
                    <a:pt x="1" y="68"/>
                  </a:lnTo>
                  <a:lnTo>
                    <a:pt x="17" y="83"/>
                  </a:lnTo>
                  <a:lnTo>
                    <a:pt x="19" y="83"/>
                  </a:lnTo>
                  <a:lnTo>
                    <a:pt x="24" y="69"/>
                  </a:lnTo>
                  <a:lnTo>
                    <a:pt x="40" y="62"/>
                  </a:lnTo>
                  <a:lnTo>
                    <a:pt x="57" y="57"/>
                  </a:lnTo>
                  <a:lnTo>
                    <a:pt x="75" y="48"/>
                  </a:lnTo>
                  <a:lnTo>
                    <a:pt x="81" y="36"/>
                  </a:lnTo>
                  <a:lnTo>
                    <a:pt x="119" y="23"/>
                  </a:lnTo>
                  <a:lnTo>
                    <a:pt x="123" y="0"/>
                  </a:lnTo>
                  <a:lnTo>
                    <a:pt x="132" y="3"/>
                  </a:lnTo>
                  <a:lnTo>
                    <a:pt x="140" y="15"/>
                  </a:lnTo>
                  <a:lnTo>
                    <a:pt x="146" y="24"/>
                  </a:lnTo>
                  <a:lnTo>
                    <a:pt x="153" y="24"/>
                  </a:lnTo>
                  <a:lnTo>
                    <a:pt x="159" y="27"/>
                  </a:lnTo>
                  <a:lnTo>
                    <a:pt x="174" y="13"/>
                  </a:lnTo>
                  <a:lnTo>
                    <a:pt x="184" y="18"/>
                  </a:lnTo>
                  <a:lnTo>
                    <a:pt x="190" y="27"/>
                  </a:lnTo>
                  <a:lnTo>
                    <a:pt x="198" y="27"/>
                  </a:lnTo>
                  <a:lnTo>
                    <a:pt x="218" y="31"/>
                  </a:lnTo>
                  <a:lnTo>
                    <a:pt x="228" y="43"/>
                  </a:lnTo>
                  <a:lnTo>
                    <a:pt x="239" y="45"/>
                  </a:lnTo>
                  <a:lnTo>
                    <a:pt x="240" y="47"/>
                  </a:lnTo>
                  <a:lnTo>
                    <a:pt x="240" y="50"/>
                  </a:lnTo>
                  <a:lnTo>
                    <a:pt x="236" y="61"/>
                  </a:lnTo>
                  <a:lnTo>
                    <a:pt x="255" y="79"/>
                  </a:lnTo>
                  <a:lnTo>
                    <a:pt x="263" y="82"/>
                  </a:lnTo>
                  <a:lnTo>
                    <a:pt x="274" y="74"/>
                  </a:lnTo>
                  <a:lnTo>
                    <a:pt x="271" y="68"/>
                  </a:lnTo>
                  <a:lnTo>
                    <a:pt x="272" y="62"/>
                  </a:lnTo>
                  <a:lnTo>
                    <a:pt x="297" y="70"/>
                  </a:lnTo>
                  <a:lnTo>
                    <a:pt x="317" y="73"/>
                  </a:lnTo>
                  <a:lnTo>
                    <a:pt x="317" y="89"/>
                  </a:lnTo>
                  <a:lnTo>
                    <a:pt x="326" y="96"/>
                  </a:lnTo>
                  <a:lnTo>
                    <a:pt x="331" y="94"/>
                  </a:lnTo>
                  <a:lnTo>
                    <a:pt x="340" y="99"/>
                  </a:lnTo>
                  <a:lnTo>
                    <a:pt x="360" y="127"/>
                  </a:lnTo>
                  <a:lnTo>
                    <a:pt x="378" y="136"/>
                  </a:lnTo>
                  <a:close/>
                </a:path>
              </a:pathLst>
            </a:custGeom>
            <a:solidFill>
              <a:srgbClr val="D1DBDD"/>
            </a:solidFill>
            <a:ln w="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21F43"/>
                </a:solidFill>
                <a:effectLst/>
                <a:uLnTx/>
                <a:uFillTx/>
                <a:latin typeface="Trebuchet MS" charset="0"/>
                <a:ea typeface="ＭＳ Ｐゴシック" charset="0"/>
                <a:cs typeface="+mn-cs"/>
              </a:endParaRPr>
            </a:p>
          </p:txBody>
        </p:sp>
        <p:sp>
          <p:nvSpPr>
            <p:cNvPr id="159" name="Freeform 211">
              <a:extLst>
                <a:ext uri="{FF2B5EF4-FFF2-40B4-BE49-F238E27FC236}">
                  <a16:creationId xmlns:a16="http://schemas.microsoft.com/office/drawing/2014/main" id="{3779069A-2D4C-A63A-C7D9-C062C29807CF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6804540" y="3351108"/>
              <a:ext cx="464555" cy="398106"/>
            </a:xfrm>
            <a:custGeom>
              <a:avLst/>
              <a:gdLst/>
              <a:ahLst/>
              <a:cxnLst>
                <a:cxn ang="0">
                  <a:pos x="3" y="57"/>
                </a:cxn>
                <a:cxn ang="0">
                  <a:pos x="5" y="78"/>
                </a:cxn>
                <a:cxn ang="0">
                  <a:pos x="4" y="64"/>
                </a:cxn>
                <a:cxn ang="0">
                  <a:pos x="11" y="94"/>
                </a:cxn>
                <a:cxn ang="0">
                  <a:pos x="11" y="110"/>
                </a:cxn>
                <a:cxn ang="0">
                  <a:pos x="15" y="118"/>
                </a:cxn>
                <a:cxn ang="0">
                  <a:pos x="31" y="120"/>
                </a:cxn>
                <a:cxn ang="0">
                  <a:pos x="44" y="127"/>
                </a:cxn>
                <a:cxn ang="0">
                  <a:pos x="69" y="134"/>
                </a:cxn>
                <a:cxn ang="0">
                  <a:pos x="91" y="136"/>
                </a:cxn>
                <a:cxn ang="0">
                  <a:pos x="96" y="174"/>
                </a:cxn>
                <a:cxn ang="0">
                  <a:pos x="99" y="201"/>
                </a:cxn>
                <a:cxn ang="0">
                  <a:pos x="132" y="222"/>
                </a:cxn>
                <a:cxn ang="0">
                  <a:pos x="137" y="240"/>
                </a:cxn>
                <a:cxn ang="0">
                  <a:pos x="167" y="240"/>
                </a:cxn>
                <a:cxn ang="0">
                  <a:pos x="191" y="239"/>
                </a:cxn>
                <a:cxn ang="0">
                  <a:pos x="204" y="238"/>
                </a:cxn>
                <a:cxn ang="0">
                  <a:pos x="209" y="222"/>
                </a:cxn>
                <a:cxn ang="0">
                  <a:pos x="224" y="220"/>
                </a:cxn>
                <a:cxn ang="0">
                  <a:pos x="236" y="209"/>
                </a:cxn>
                <a:cxn ang="0">
                  <a:pos x="248" y="218"/>
                </a:cxn>
                <a:cxn ang="0">
                  <a:pos x="263" y="220"/>
                </a:cxn>
                <a:cxn ang="0">
                  <a:pos x="257" y="205"/>
                </a:cxn>
                <a:cxn ang="0">
                  <a:pos x="255" y="190"/>
                </a:cxn>
                <a:cxn ang="0">
                  <a:pos x="263" y="168"/>
                </a:cxn>
                <a:cxn ang="0">
                  <a:pos x="266" y="151"/>
                </a:cxn>
                <a:cxn ang="0">
                  <a:pos x="274" y="140"/>
                </a:cxn>
                <a:cxn ang="0">
                  <a:pos x="288" y="132"/>
                </a:cxn>
                <a:cxn ang="0">
                  <a:pos x="309" y="129"/>
                </a:cxn>
                <a:cxn ang="0">
                  <a:pos x="310" y="107"/>
                </a:cxn>
                <a:cxn ang="0">
                  <a:pos x="301" y="99"/>
                </a:cxn>
                <a:cxn ang="0">
                  <a:pos x="309" y="87"/>
                </a:cxn>
                <a:cxn ang="0">
                  <a:pos x="313" y="80"/>
                </a:cxn>
                <a:cxn ang="0">
                  <a:pos x="307" y="73"/>
                </a:cxn>
                <a:cxn ang="0">
                  <a:pos x="282" y="48"/>
                </a:cxn>
                <a:cxn ang="0">
                  <a:pos x="239" y="30"/>
                </a:cxn>
                <a:cxn ang="0">
                  <a:pos x="221" y="5"/>
                </a:cxn>
                <a:cxn ang="0">
                  <a:pos x="208" y="2"/>
                </a:cxn>
                <a:cxn ang="0">
                  <a:pos x="181" y="17"/>
                </a:cxn>
                <a:cxn ang="0">
                  <a:pos x="143" y="6"/>
                </a:cxn>
                <a:cxn ang="0">
                  <a:pos x="118" y="6"/>
                </a:cxn>
                <a:cxn ang="0">
                  <a:pos x="103" y="7"/>
                </a:cxn>
                <a:cxn ang="0">
                  <a:pos x="89" y="3"/>
                </a:cxn>
                <a:cxn ang="0">
                  <a:pos x="64" y="3"/>
                </a:cxn>
                <a:cxn ang="0">
                  <a:pos x="26" y="19"/>
                </a:cxn>
                <a:cxn ang="0">
                  <a:pos x="10" y="38"/>
                </a:cxn>
              </a:cxnLst>
              <a:rect l="0" t="0" r="r" b="b"/>
              <a:pathLst>
                <a:path w="317" h="244">
                  <a:moveTo>
                    <a:pt x="0" y="35"/>
                  </a:moveTo>
                  <a:lnTo>
                    <a:pt x="3" y="57"/>
                  </a:lnTo>
                  <a:lnTo>
                    <a:pt x="3" y="71"/>
                  </a:lnTo>
                  <a:lnTo>
                    <a:pt x="5" y="78"/>
                  </a:lnTo>
                  <a:lnTo>
                    <a:pt x="3" y="54"/>
                  </a:lnTo>
                  <a:lnTo>
                    <a:pt x="4" y="64"/>
                  </a:lnTo>
                  <a:lnTo>
                    <a:pt x="6" y="72"/>
                  </a:lnTo>
                  <a:lnTo>
                    <a:pt x="11" y="94"/>
                  </a:lnTo>
                  <a:lnTo>
                    <a:pt x="13" y="102"/>
                  </a:lnTo>
                  <a:lnTo>
                    <a:pt x="11" y="110"/>
                  </a:lnTo>
                  <a:lnTo>
                    <a:pt x="14" y="110"/>
                  </a:lnTo>
                  <a:lnTo>
                    <a:pt x="15" y="118"/>
                  </a:lnTo>
                  <a:lnTo>
                    <a:pt x="25" y="115"/>
                  </a:lnTo>
                  <a:lnTo>
                    <a:pt x="31" y="120"/>
                  </a:lnTo>
                  <a:lnTo>
                    <a:pt x="38" y="123"/>
                  </a:lnTo>
                  <a:lnTo>
                    <a:pt x="44" y="127"/>
                  </a:lnTo>
                  <a:lnTo>
                    <a:pt x="52" y="131"/>
                  </a:lnTo>
                  <a:lnTo>
                    <a:pt x="69" y="134"/>
                  </a:lnTo>
                  <a:lnTo>
                    <a:pt x="85" y="132"/>
                  </a:lnTo>
                  <a:lnTo>
                    <a:pt x="91" y="136"/>
                  </a:lnTo>
                  <a:lnTo>
                    <a:pt x="102" y="159"/>
                  </a:lnTo>
                  <a:lnTo>
                    <a:pt x="96" y="174"/>
                  </a:lnTo>
                  <a:lnTo>
                    <a:pt x="96" y="191"/>
                  </a:lnTo>
                  <a:lnTo>
                    <a:pt x="99" y="201"/>
                  </a:lnTo>
                  <a:lnTo>
                    <a:pt x="113" y="209"/>
                  </a:lnTo>
                  <a:lnTo>
                    <a:pt x="132" y="222"/>
                  </a:lnTo>
                  <a:lnTo>
                    <a:pt x="137" y="233"/>
                  </a:lnTo>
                  <a:lnTo>
                    <a:pt x="137" y="240"/>
                  </a:lnTo>
                  <a:lnTo>
                    <a:pt x="151" y="244"/>
                  </a:lnTo>
                  <a:lnTo>
                    <a:pt x="167" y="240"/>
                  </a:lnTo>
                  <a:lnTo>
                    <a:pt x="183" y="243"/>
                  </a:lnTo>
                  <a:lnTo>
                    <a:pt x="191" y="239"/>
                  </a:lnTo>
                  <a:lnTo>
                    <a:pt x="197" y="234"/>
                  </a:lnTo>
                  <a:lnTo>
                    <a:pt x="204" y="238"/>
                  </a:lnTo>
                  <a:lnTo>
                    <a:pt x="212" y="237"/>
                  </a:lnTo>
                  <a:lnTo>
                    <a:pt x="209" y="222"/>
                  </a:lnTo>
                  <a:lnTo>
                    <a:pt x="215" y="220"/>
                  </a:lnTo>
                  <a:lnTo>
                    <a:pt x="224" y="220"/>
                  </a:lnTo>
                  <a:lnTo>
                    <a:pt x="229" y="213"/>
                  </a:lnTo>
                  <a:lnTo>
                    <a:pt x="236" y="209"/>
                  </a:lnTo>
                  <a:lnTo>
                    <a:pt x="245" y="211"/>
                  </a:lnTo>
                  <a:lnTo>
                    <a:pt x="248" y="218"/>
                  </a:lnTo>
                  <a:lnTo>
                    <a:pt x="256" y="222"/>
                  </a:lnTo>
                  <a:lnTo>
                    <a:pt x="263" y="220"/>
                  </a:lnTo>
                  <a:lnTo>
                    <a:pt x="262" y="211"/>
                  </a:lnTo>
                  <a:lnTo>
                    <a:pt x="257" y="205"/>
                  </a:lnTo>
                  <a:lnTo>
                    <a:pt x="253" y="197"/>
                  </a:lnTo>
                  <a:lnTo>
                    <a:pt x="255" y="190"/>
                  </a:lnTo>
                  <a:lnTo>
                    <a:pt x="263" y="175"/>
                  </a:lnTo>
                  <a:lnTo>
                    <a:pt x="263" y="168"/>
                  </a:lnTo>
                  <a:lnTo>
                    <a:pt x="266" y="159"/>
                  </a:lnTo>
                  <a:lnTo>
                    <a:pt x="266" y="151"/>
                  </a:lnTo>
                  <a:lnTo>
                    <a:pt x="267" y="143"/>
                  </a:lnTo>
                  <a:lnTo>
                    <a:pt x="274" y="140"/>
                  </a:lnTo>
                  <a:lnTo>
                    <a:pt x="283" y="137"/>
                  </a:lnTo>
                  <a:lnTo>
                    <a:pt x="288" y="132"/>
                  </a:lnTo>
                  <a:lnTo>
                    <a:pt x="295" y="129"/>
                  </a:lnTo>
                  <a:lnTo>
                    <a:pt x="309" y="129"/>
                  </a:lnTo>
                  <a:lnTo>
                    <a:pt x="317" y="110"/>
                  </a:lnTo>
                  <a:lnTo>
                    <a:pt x="310" y="107"/>
                  </a:lnTo>
                  <a:lnTo>
                    <a:pt x="301" y="107"/>
                  </a:lnTo>
                  <a:lnTo>
                    <a:pt x="301" y="99"/>
                  </a:lnTo>
                  <a:lnTo>
                    <a:pt x="301" y="91"/>
                  </a:lnTo>
                  <a:lnTo>
                    <a:pt x="309" y="87"/>
                  </a:lnTo>
                  <a:lnTo>
                    <a:pt x="315" y="81"/>
                  </a:lnTo>
                  <a:lnTo>
                    <a:pt x="313" y="80"/>
                  </a:lnTo>
                  <a:lnTo>
                    <a:pt x="313" y="78"/>
                  </a:lnTo>
                  <a:lnTo>
                    <a:pt x="307" y="73"/>
                  </a:lnTo>
                  <a:lnTo>
                    <a:pt x="300" y="71"/>
                  </a:lnTo>
                  <a:lnTo>
                    <a:pt x="282" y="48"/>
                  </a:lnTo>
                  <a:lnTo>
                    <a:pt x="255" y="29"/>
                  </a:lnTo>
                  <a:lnTo>
                    <a:pt x="239" y="30"/>
                  </a:lnTo>
                  <a:lnTo>
                    <a:pt x="231" y="28"/>
                  </a:lnTo>
                  <a:lnTo>
                    <a:pt x="221" y="5"/>
                  </a:lnTo>
                  <a:lnTo>
                    <a:pt x="215" y="0"/>
                  </a:lnTo>
                  <a:lnTo>
                    <a:pt x="208" y="2"/>
                  </a:lnTo>
                  <a:lnTo>
                    <a:pt x="197" y="13"/>
                  </a:lnTo>
                  <a:lnTo>
                    <a:pt x="181" y="17"/>
                  </a:lnTo>
                  <a:lnTo>
                    <a:pt x="150" y="6"/>
                  </a:lnTo>
                  <a:lnTo>
                    <a:pt x="143" y="6"/>
                  </a:lnTo>
                  <a:lnTo>
                    <a:pt x="126" y="3"/>
                  </a:lnTo>
                  <a:lnTo>
                    <a:pt x="118" y="6"/>
                  </a:lnTo>
                  <a:lnTo>
                    <a:pt x="111" y="3"/>
                  </a:lnTo>
                  <a:lnTo>
                    <a:pt x="103" y="7"/>
                  </a:lnTo>
                  <a:lnTo>
                    <a:pt x="95" y="7"/>
                  </a:lnTo>
                  <a:lnTo>
                    <a:pt x="89" y="3"/>
                  </a:lnTo>
                  <a:lnTo>
                    <a:pt x="80" y="2"/>
                  </a:lnTo>
                  <a:lnTo>
                    <a:pt x="64" y="3"/>
                  </a:lnTo>
                  <a:lnTo>
                    <a:pt x="41" y="11"/>
                  </a:lnTo>
                  <a:lnTo>
                    <a:pt x="26" y="19"/>
                  </a:lnTo>
                  <a:lnTo>
                    <a:pt x="17" y="33"/>
                  </a:lnTo>
                  <a:lnTo>
                    <a:pt x="10" y="3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D1DBDD"/>
            </a:solidFill>
            <a:ln w="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21F43"/>
                </a:solidFill>
                <a:effectLst/>
                <a:uLnTx/>
                <a:uFillTx/>
                <a:latin typeface="Trebuchet MS" charset="0"/>
                <a:ea typeface="ＭＳ Ｐゴシック" charset="0"/>
                <a:cs typeface="+mn-cs"/>
              </a:endParaRPr>
            </a:p>
          </p:txBody>
        </p:sp>
        <p:sp>
          <p:nvSpPr>
            <p:cNvPr id="160" name="Freeform 213">
              <a:extLst>
                <a:ext uri="{FF2B5EF4-FFF2-40B4-BE49-F238E27FC236}">
                  <a16:creationId xmlns:a16="http://schemas.microsoft.com/office/drawing/2014/main" id="{E1B8C2CB-9870-08F7-1681-BED114CF85E4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6472714" y="4396136"/>
              <a:ext cx="442431" cy="248816"/>
            </a:xfrm>
            <a:custGeom>
              <a:avLst/>
              <a:gdLst/>
              <a:ahLst/>
              <a:cxnLst>
                <a:cxn ang="0">
                  <a:pos x="285" y="96"/>
                </a:cxn>
                <a:cxn ang="0">
                  <a:pos x="273" y="100"/>
                </a:cxn>
                <a:cxn ang="0">
                  <a:pos x="256" y="89"/>
                </a:cxn>
                <a:cxn ang="0">
                  <a:pos x="241" y="84"/>
                </a:cxn>
                <a:cxn ang="0">
                  <a:pos x="229" y="88"/>
                </a:cxn>
                <a:cxn ang="0">
                  <a:pos x="211" y="85"/>
                </a:cxn>
                <a:cxn ang="0">
                  <a:pos x="196" y="94"/>
                </a:cxn>
                <a:cxn ang="0">
                  <a:pos x="191" y="106"/>
                </a:cxn>
                <a:cxn ang="0">
                  <a:pos x="181" y="108"/>
                </a:cxn>
                <a:cxn ang="0">
                  <a:pos x="167" y="116"/>
                </a:cxn>
                <a:cxn ang="0">
                  <a:pos x="150" y="110"/>
                </a:cxn>
                <a:cxn ang="0">
                  <a:pos x="134" y="119"/>
                </a:cxn>
                <a:cxn ang="0">
                  <a:pos x="103" y="128"/>
                </a:cxn>
                <a:cxn ang="0">
                  <a:pos x="90" y="148"/>
                </a:cxn>
                <a:cxn ang="0">
                  <a:pos x="84" y="148"/>
                </a:cxn>
                <a:cxn ang="0">
                  <a:pos x="51" y="149"/>
                </a:cxn>
                <a:cxn ang="0">
                  <a:pos x="27" y="131"/>
                </a:cxn>
                <a:cxn ang="0">
                  <a:pos x="12" y="123"/>
                </a:cxn>
                <a:cxn ang="0">
                  <a:pos x="6" y="110"/>
                </a:cxn>
                <a:cxn ang="0">
                  <a:pos x="0" y="88"/>
                </a:cxn>
                <a:cxn ang="0">
                  <a:pos x="5" y="76"/>
                </a:cxn>
                <a:cxn ang="0">
                  <a:pos x="12" y="67"/>
                </a:cxn>
                <a:cxn ang="0">
                  <a:pos x="20" y="67"/>
                </a:cxn>
                <a:cxn ang="0">
                  <a:pos x="25" y="72"/>
                </a:cxn>
                <a:cxn ang="0">
                  <a:pos x="40" y="69"/>
                </a:cxn>
                <a:cxn ang="0">
                  <a:pos x="53" y="59"/>
                </a:cxn>
                <a:cxn ang="0">
                  <a:pos x="53" y="53"/>
                </a:cxn>
                <a:cxn ang="0">
                  <a:pos x="62" y="51"/>
                </a:cxn>
                <a:cxn ang="0">
                  <a:pos x="67" y="42"/>
                </a:cxn>
                <a:cxn ang="0">
                  <a:pos x="68" y="30"/>
                </a:cxn>
                <a:cxn ang="0">
                  <a:pos x="70" y="25"/>
                </a:cxn>
                <a:cxn ang="0">
                  <a:pos x="79" y="22"/>
                </a:cxn>
                <a:cxn ang="0">
                  <a:pos x="84" y="15"/>
                </a:cxn>
                <a:cxn ang="0">
                  <a:pos x="89" y="8"/>
                </a:cxn>
                <a:cxn ang="0">
                  <a:pos x="100" y="9"/>
                </a:cxn>
                <a:cxn ang="0">
                  <a:pos x="107" y="2"/>
                </a:cxn>
                <a:cxn ang="0">
                  <a:pos x="118" y="8"/>
                </a:cxn>
                <a:cxn ang="0">
                  <a:pos x="129" y="5"/>
                </a:cxn>
                <a:cxn ang="0">
                  <a:pos x="139" y="0"/>
                </a:cxn>
                <a:cxn ang="0">
                  <a:pos x="148" y="6"/>
                </a:cxn>
                <a:cxn ang="0">
                  <a:pos x="157" y="16"/>
                </a:cxn>
                <a:cxn ang="0">
                  <a:pos x="165" y="25"/>
                </a:cxn>
                <a:cxn ang="0">
                  <a:pos x="172" y="27"/>
                </a:cxn>
                <a:cxn ang="0">
                  <a:pos x="182" y="22"/>
                </a:cxn>
                <a:cxn ang="0">
                  <a:pos x="191" y="14"/>
                </a:cxn>
                <a:cxn ang="0">
                  <a:pos x="210" y="14"/>
                </a:cxn>
                <a:cxn ang="0">
                  <a:pos x="220" y="21"/>
                </a:cxn>
                <a:cxn ang="0">
                  <a:pos x="227" y="15"/>
                </a:cxn>
                <a:cxn ang="0">
                  <a:pos x="239" y="10"/>
                </a:cxn>
                <a:cxn ang="0">
                  <a:pos x="251" y="9"/>
                </a:cxn>
                <a:cxn ang="0">
                  <a:pos x="264" y="10"/>
                </a:cxn>
                <a:cxn ang="0">
                  <a:pos x="274" y="18"/>
                </a:cxn>
                <a:cxn ang="0">
                  <a:pos x="283" y="25"/>
                </a:cxn>
                <a:cxn ang="0">
                  <a:pos x="294" y="33"/>
                </a:cxn>
                <a:cxn ang="0">
                  <a:pos x="304" y="37"/>
                </a:cxn>
                <a:cxn ang="0">
                  <a:pos x="302" y="43"/>
                </a:cxn>
                <a:cxn ang="0">
                  <a:pos x="291" y="73"/>
                </a:cxn>
                <a:cxn ang="0">
                  <a:pos x="285" y="96"/>
                </a:cxn>
              </a:cxnLst>
              <a:rect l="0" t="0" r="r" b="b"/>
              <a:pathLst>
                <a:path w="304" h="149">
                  <a:moveTo>
                    <a:pt x="285" y="96"/>
                  </a:moveTo>
                  <a:lnTo>
                    <a:pt x="273" y="100"/>
                  </a:lnTo>
                  <a:lnTo>
                    <a:pt x="256" y="89"/>
                  </a:lnTo>
                  <a:lnTo>
                    <a:pt x="241" y="84"/>
                  </a:lnTo>
                  <a:lnTo>
                    <a:pt x="229" y="88"/>
                  </a:lnTo>
                  <a:lnTo>
                    <a:pt x="211" y="85"/>
                  </a:lnTo>
                  <a:lnTo>
                    <a:pt x="196" y="94"/>
                  </a:lnTo>
                  <a:lnTo>
                    <a:pt x="191" y="106"/>
                  </a:lnTo>
                  <a:lnTo>
                    <a:pt x="181" y="108"/>
                  </a:lnTo>
                  <a:lnTo>
                    <a:pt x="167" y="116"/>
                  </a:lnTo>
                  <a:lnTo>
                    <a:pt x="150" y="110"/>
                  </a:lnTo>
                  <a:lnTo>
                    <a:pt x="134" y="119"/>
                  </a:lnTo>
                  <a:lnTo>
                    <a:pt x="103" y="128"/>
                  </a:lnTo>
                  <a:lnTo>
                    <a:pt x="90" y="148"/>
                  </a:lnTo>
                  <a:lnTo>
                    <a:pt x="84" y="148"/>
                  </a:lnTo>
                  <a:lnTo>
                    <a:pt x="51" y="149"/>
                  </a:lnTo>
                  <a:lnTo>
                    <a:pt x="27" y="131"/>
                  </a:lnTo>
                  <a:lnTo>
                    <a:pt x="12" y="123"/>
                  </a:lnTo>
                  <a:lnTo>
                    <a:pt x="6" y="110"/>
                  </a:lnTo>
                  <a:lnTo>
                    <a:pt x="0" y="88"/>
                  </a:lnTo>
                  <a:lnTo>
                    <a:pt x="5" y="76"/>
                  </a:lnTo>
                  <a:lnTo>
                    <a:pt x="12" y="67"/>
                  </a:lnTo>
                  <a:lnTo>
                    <a:pt x="20" y="67"/>
                  </a:lnTo>
                  <a:lnTo>
                    <a:pt x="25" y="72"/>
                  </a:lnTo>
                  <a:lnTo>
                    <a:pt x="40" y="69"/>
                  </a:lnTo>
                  <a:lnTo>
                    <a:pt x="53" y="59"/>
                  </a:lnTo>
                  <a:lnTo>
                    <a:pt x="53" y="53"/>
                  </a:lnTo>
                  <a:lnTo>
                    <a:pt x="62" y="51"/>
                  </a:lnTo>
                  <a:lnTo>
                    <a:pt x="67" y="42"/>
                  </a:lnTo>
                  <a:lnTo>
                    <a:pt x="68" y="30"/>
                  </a:lnTo>
                  <a:lnTo>
                    <a:pt x="70" y="25"/>
                  </a:lnTo>
                  <a:lnTo>
                    <a:pt x="79" y="22"/>
                  </a:lnTo>
                  <a:lnTo>
                    <a:pt x="84" y="15"/>
                  </a:lnTo>
                  <a:lnTo>
                    <a:pt x="89" y="8"/>
                  </a:lnTo>
                  <a:lnTo>
                    <a:pt x="100" y="9"/>
                  </a:lnTo>
                  <a:lnTo>
                    <a:pt x="107" y="2"/>
                  </a:lnTo>
                  <a:lnTo>
                    <a:pt x="118" y="8"/>
                  </a:lnTo>
                  <a:lnTo>
                    <a:pt x="129" y="5"/>
                  </a:lnTo>
                  <a:lnTo>
                    <a:pt x="139" y="0"/>
                  </a:lnTo>
                  <a:lnTo>
                    <a:pt x="148" y="6"/>
                  </a:lnTo>
                  <a:lnTo>
                    <a:pt x="157" y="16"/>
                  </a:lnTo>
                  <a:lnTo>
                    <a:pt x="165" y="25"/>
                  </a:lnTo>
                  <a:lnTo>
                    <a:pt x="172" y="27"/>
                  </a:lnTo>
                  <a:lnTo>
                    <a:pt x="182" y="22"/>
                  </a:lnTo>
                  <a:lnTo>
                    <a:pt x="191" y="14"/>
                  </a:lnTo>
                  <a:lnTo>
                    <a:pt x="210" y="14"/>
                  </a:lnTo>
                  <a:lnTo>
                    <a:pt x="220" y="21"/>
                  </a:lnTo>
                  <a:lnTo>
                    <a:pt x="227" y="15"/>
                  </a:lnTo>
                  <a:lnTo>
                    <a:pt x="239" y="10"/>
                  </a:lnTo>
                  <a:lnTo>
                    <a:pt x="251" y="9"/>
                  </a:lnTo>
                  <a:lnTo>
                    <a:pt x="264" y="10"/>
                  </a:lnTo>
                  <a:lnTo>
                    <a:pt x="274" y="18"/>
                  </a:lnTo>
                  <a:lnTo>
                    <a:pt x="283" y="25"/>
                  </a:lnTo>
                  <a:lnTo>
                    <a:pt x="294" y="33"/>
                  </a:lnTo>
                  <a:lnTo>
                    <a:pt x="304" y="37"/>
                  </a:lnTo>
                  <a:lnTo>
                    <a:pt x="302" y="43"/>
                  </a:lnTo>
                  <a:lnTo>
                    <a:pt x="291" y="73"/>
                  </a:lnTo>
                  <a:lnTo>
                    <a:pt x="285" y="96"/>
                  </a:lnTo>
                  <a:close/>
                </a:path>
              </a:pathLst>
            </a:custGeom>
            <a:solidFill>
              <a:srgbClr val="D1DBDD"/>
            </a:solidFill>
            <a:ln w="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21F43"/>
                </a:solidFill>
                <a:effectLst/>
                <a:uLnTx/>
                <a:uFillTx/>
                <a:latin typeface="Trebuchet MS" charset="0"/>
                <a:ea typeface="ＭＳ Ｐゴシック" charset="0"/>
                <a:cs typeface="+mn-cs"/>
              </a:endParaRPr>
            </a:p>
          </p:txBody>
        </p:sp>
        <p:sp>
          <p:nvSpPr>
            <p:cNvPr id="161" name="Freeform 214">
              <a:extLst>
                <a:ext uri="{FF2B5EF4-FFF2-40B4-BE49-F238E27FC236}">
                  <a16:creationId xmlns:a16="http://schemas.microsoft.com/office/drawing/2014/main" id="{28DE635B-6682-6341-2043-1588BAB7423D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6192508" y="4761067"/>
              <a:ext cx="250711" cy="207350"/>
            </a:xfrm>
            <a:custGeom>
              <a:avLst/>
              <a:gdLst/>
              <a:ahLst/>
              <a:cxnLst>
                <a:cxn ang="0">
                  <a:pos x="136" y="4"/>
                </a:cxn>
                <a:cxn ang="0">
                  <a:pos x="117" y="10"/>
                </a:cxn>
                <a:cxn ang="0">
                  <a:pos x="108" y="19"/>
                </a:cxn>
                <a:cxn ang="0">
                  <a:pos x="75" y="17"/>
                </a:cxn>
                <a:cxn ang="0">
                  <a:pos x="58" y="33"/>
                </a:cxn>
                <a:cxn ang="0">
                  <a:pos x="14" y="31"/>
                </a:cxn>
                <a:cxn ang="0">
                  <a:pos x="0" y="48"/>
                </a:cxn>
                <a:cxn ang="0">
                  <a:pos x="2" y="54"/>
                </a:cxn>
                <a:cxn ang="0">
                  <a:pos x="5" y="60"/>
                </a:cxn>
                <a:cxn ang="0">
                  <a:pos x="9" y="74"/>
                </a:cxn>
                <a:cxn ang="0">
                  <a:pos x="11" y="85"/>
                </a:cxn>
                <a:cxn ang="0">
                  <a:pos x="21" y="94"/>
                </a:cxn>
                <a:cxn ang="0">
                  <a:pos x="27" y="98"/>
                </a:cxn>
                <a:cxn ang="0">
                  <a:pos x="22" y="106"/>
                </a:cxn>
                <a:cxn ang="0">
                  <a:pos x="12" y="106"/>
                </a:cxn>
                <a:cxn ang="0">
                  <a:pos x="14" y="117"/>
                </a:cxn>
                <a:cxn ang="0">
                  <a:pos x="30" y="111"/>
                </a:cxn>
                <a:cxn ang="0">
                  <a:pos x="53" y="116"/>
                </a:cxn>
                <a:cxn ang="0">
                  <a:pos x="63" y="100"/>
                </a:cxn>
                <a:cxn ang="0">
                  <a:pos x="79" y="118"/>
                </a:cxn>
                <a:cxn ang="0">
                  <a:pos x="81" y="114"/>
                </a:cxn>
                <a:cxn ang="0">
                  <a:pos x="87" y="117"/>
                </a:cxn>
                <a:cxn ang="0">
                  <a:pos x="96" y="123"/>
                </a:cxn>
                <a:cxn ang="0">
                  <a:pos x="100" y="107"/>
                </a:cxn>
                <a:cxn ang="0">
                  <a:pos x="100" y="97"/>
                </a:cxn>
                <a:cxn ang="0">
                  <a:pos x="119" y="87"/>
                </a:cxn>
                <a:cxn ang="0">
                  <a:pos x="124" y="69"/>
                </a:cxn>
                <a:cxn ang="0">
                  <a:pos x="117" y="58"/>
                </a:cxn>
                <a:cxn ang="0">
                  <a:pos x="140" y="46"/>
                </a:cxn>
                <a:cxn ang="0">
                  <a:pos x="144" y="38"/>
                </a:cxn>
                <a:cxn ang="0">
                  <a:pos x="155" y="39"/>
                </a:cxn>
                <a:cxn ang="0">
                  <a:pos x="154" y="32"/>
                </a:cxn>
                <a:cxn ang="0">
                  <a:pos x="157" y="24"/>
                </a:cxn>
                <a:cxn ang="0">
                  <a:pos x="170" y="31"/>
                </a:cxn>
                <a:cxn ang="0">
                  <a:pos x="173" y="31"/>
                </a:cxn>
                <a:cxn ang="0">
                  <a:pos x="160" y="4"/>
                </a:cxn>
                <a:cxn ang="0">
                  <a:pos x="145" y="0"/>
                </a:cxn>
              </a:cxnLst>
              <a:rect l="0" t="0" r="r" b="b"/>
              <a:pathLst>
                <a:path w="173" h="123">
                  <a:moveTo>
                    <a:pt x="145" y="0"/>
                  </a:moveTo>
                  <a:lnTo>
                    <a:pt x="136" y="4"/>
                  </a:lnTo>
                  <a:lnTo>
                    <a:pt x="134" y="12"/>
                  </a:lnTo>
                  <a:lnTo>
                    <a:pt x="117" y="10"/>
                  </a:lnTo>
                  <a:lnTo>
                    <a:pt x="113" y="10"/>
                  </a:lnTo>
                  <a:lnTo>
                    <a:pt x="108" y="19"/>
                  </a:lnTo>
                  <a:lnTo>
                    <a:pt x="88" y="15"/>
                  </a:lnTo>
                  <a:lnTo>
                    <a:pt x="75" y="17"/>
                  </a:lnTo>
                  <a:lnTo>
                    <a:pt x="66" y="28"/>
                  </a:lnTo>
                  <a:lnTo>
                    <a:pt x="58" y="33"/>
                  </a:lnTo>
                  <a:lnTo>
                    <a:pt x="30" y="31"/>
                  </a:lnTo>
                  <a:lnTo>
                    <a:pt x="14" y="31"/>
                  </a:lnTo>
                  <a:lnTo>
                    <a:pt x="2" y="41"/>
                  </a:lnTo>
                  <a:lnTo>
                    <a:pt x="0" y="48"/>
                  </a:lnTo>
                  <a:lnTo>
                    <a:pt x="0" y="53"/>
                  </a:lnTo>
                  <a:lnTo>
                    <a:pt x="2" y="54"/>
                  </a:lnTo>
                  <a:lnTo>
                    <a:pt x="7" y="53"/>
                  </a:lnTo>
                  <a:lnTo>
                    <a:pt x="5" y="60"/>
                  </a:lnTo>
                  <a:lnTo>
                    <a:pt x="4" y="68"/>
                  </a:lnTo>
                  <a:lnTo>
                    <a:pt x="9" y="74"/>
                  </a:lnTo>
                  <a:lnTo>
                    <a:pt x="9" y="82"/>
                  </a:lnTo>
                  <a:lnTo>
                    <a:pt x="11" y="85"/>
                  </a:lnTo>
                  <a:lnTo>
                    <a:pt x="18" y="89"/>
                  </a:lnTo>
                  <a:lnTo>
                    <a:pt x="21" y="94"/>
                  </a:lnTo>
                  <a:lnTo>
                    <a:pt x="25" y="95"/>
                  </a:lnTo>
                  <a:lnTo>
                    <a:pt x="27" y="98"/>
                  </a:lnTo>
                  <a:lnTo>
                    <a:pt x="26" y="103"/>
                  </a:lnTo>
                  <a:lnTo>
                    <a:pt x="22" y="106"/>
                  </a:lnTo>
                  <a:lnTo>
                    <a:pt x="17" y="107"/>
                  </a:lnTo>
                  <a:lnTo>
                    <a:pt x="12" y="106"/>
                  </a:lnTo>
                  <a:lnTo>
                    <a:pt x="6" y="111"/>
                  </a:lnTo>
                  <a:lnTo>
                    <a:pt x="14" y="117"/>
                  </a:lnTo>
                  <a:lnTo>
                    <a:pt x="27" y="116"/>
                  </a:lnTo>
                  <a:lnTo>
                    <a:pt x="30" y="111"/>
                  </a:lnTo>
                  <a:lnTo>
                    <a:pt x="36" y="116"/>
                  </a:lnTo>
                  <a:lnTo>
                    <a:pt x="53" y="116"/>
                  </a:lnTo>
                  <a:lnTo>
                    <a:pt x="60" y="100"/>
                  </a:lnTo>
                  <a:lnTo>
                    <a:pt x="63" y="100"/>
                  </a:lnTo>
                  <a:lnTo>
                    <a:pt x="74" y="119"/>
                  </a:lnTo>
                  <a:lnTo>
                    <a:pt x="79" y="118"/>
                  </a:lnTo>
                  <a:lnTo>
                    <a:pt x="79" y="114"/>
                  </a:lnTo>
                  <a:lnTo>
                    <a:pt x="81" y="114"/>
                  </a:lnTo>
                  <a:lnTo>
                    <a:pt x="84" y="117"/>
                  </a:lnTo>
                  <a:lnTo>
                    <a:pt x="87" y="117"/>
                  </a:lnTo>
                  <a:lnTo>
                    <a:pt x="92" y="123"/>
                  </a:lnTo>
                  <a:lnTo>
                    <a:pt x="96" y="123"/>
                  </a:lnTo>
                  <a:lnTo>
                    <a:pt x="101" y="119"/>
                  </a:lnTo>
                  <a:lnTo>
                    <a:pt x="100" y="107"/>
                  </a:lnTo>
                  <a:lnTo>
                    <a:pt x="103" y="102"/>
                  </a:lnTo>
                  <a:lnTo>
                    <a:pt x="100" y="97"/>
                  </a:lnTo>
                  <a:lnTo>
                    <a:pt x="111" y="89"/>
                  </a:lnTo>
                  <a:lnTo>
                    <a:pt x="119" y="87"/>
                  </a:lnTo>
                  <a:lnTo>
                    <a:pt x="124" y="80"/>
                  </a:lnTo>
                  <a:lnTo>
                    <a:pt x="124" y="69"/>
                  </a:lnTo>
                  <a:lnTo>
                    <a:pt x="118" y="62"/>
                  </a:lnTo>
                  <a:lnTo>
                    <a:pt x="117" y="58"/>
                  </a:lnTo>
                  <a:lnTo>
                    <a:pt x="120" y="53"/>
                  </a:lnTo>
                  <a:lnTo>
                    <a:pt x="140" y="46"/>
                  </a:lnTo>
                  <a:lnTo>
                    <a:pt x="144" y="43"/>
                  </a:lnTo>
                  <a:lnTo>
                    <a:pt x="144" y="38"/>
                  </a:lnTo>
                  <a:lnTo>
                    <a:pt x="151" y="38"/>
                  </a:lnTo>
                  <a:lnTo>
                    <a:pt x="155" y="39"/>
                  </a:lnTo>
                  <a:lnTo>
                    <a:pt x="155" y="38"/>
                  </a:lnTo>
                  <a:lnTo>
                    <a:pt x="154" y="32"/>
                  </a:lnTo>
                  <a:lnTo>
                    <a:pt x="154" y="27"/>
                  </a:lnTo>
                  <a:lnTo>
                    <a:pt x="157" y="24"/>
                  </a:lnTo>
                  <a:lnTo>
                    <a:pt x="161" y="25"/>
                  </a:lnTo>
                  <a:lnTo>
                    <a:pt x="170" y="31"/>
                  </a:lnTo>
                  <a:lnTo>
                    <a:pt x="173" y="28"/>
                  </a:lnTo>
                  <a:lnTo>
                    <a:pt x="173" y="31"/>
                  </a:lnTo>
                  <a:lnTo>
                    <a:pt x="165" y="17"/>
                  </a:lnTo>
                  <a:lnTo>
                    <a:pt x="160" y="4"/>
                  </a:lnTo>
                  <a:lnTo>
                    <a:pt x="152" y="0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D1DBDD"/>
            </a:solidFill>
            <a:ln w="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21F43"/>
                </a:solidFill>
                <a:effectLst/>
                <a:uLnTx/>
                <a:uFillTx/>
                <a:latin typeface="Trebuchet MS" charset="0"/>
                <a:ea typeface="ＭＳ Ｐゴシック" charset="0"/>
                <a:cs typeface="+mn-cs"/>
              </a:endParaRPr>
            </a:p>
          </p:txBody>
        </p:sp>
        <p:sp>
          <p:nvSpPr>
            <p:cNvPr id="162" name="Freeform 217">
              <a:extLst>
                <a:ext uri="{FF2B5EF4-FFF2-40B4-BE49-F238E27FC236}">
                  <a16:creationId xmlns:a16="http://schemas.microsoft.com/office/drawing/2014/main" id="{26DA54D2-EDFC-A49B-4ABC-D9FAB430F59C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6996260" y="2812003"/>
              <a:ext cx="398188" cy="364931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140" y="5"/>
                </a:cxn>
                <a:cxn ang="0">
                  <a:pos x="159" y="13"/>
                </a:cxn>
                <a:cxn ang="0">
                  <a:pos x="184" y="21"/>
                </a:cxn>
                <a:cxn ang="0">
                  <a:pos x="239" y="26"/>
                </a:cxn>
                <a:cxn ang="0">
                  <a:pos x="253" y="15"/>
                </a:cxn>
                <a:cxn ang="0">
                  <a:pos x="265" y="22"/>
                </a:cxn>
                <a:cxn ang="0">
                  <a:pos x="264" y="38"/>
                </a:cxn>
                <a:cxn ang="0">
                  <a:pos x="244" y="64"/>
                </a:cxn>
                <a:cxn ang="0">
                  <a:pos x="242" y="91"/>
                </a:cxn>
                <a:cxn ang="0">
                  <a:pos x="240" y="116"/>
                </a:cxn>
                <a:cxn ang="0">
                  <a:pos x="243" y="127"/>
                </a:cxn>
                <a:cxn ang="0">
                  <a:pos x="232" y="143"/>
                </a:cxn>
                <a:cxn ang="0">
                  <a:pos x="224" y="154"/>
                </a:cxn>
                <a:cxn ang="0">
                  <a:pos x="237" y="162"/>
                </a:cxn>
                <a:cxn ang="0">
                  <a:pos x="261" y="178"/>
                </a:cxn>
                <a:cxn ang="0">
                  <a:pos x="250" y="194"/>
                </a:cxn>
                <a:cxn ang="0">
                  <a:pos x="233" y="176"/>
                </a:cxn>
                <a:cxn ang="0">
                  <a:pos x="229" y="198"/>
                </a:cxn>
                <a:cxn ang="0">
                  <a:pos x="224" y="220"/>
                </a:cxn>
                <a:cxn ang="0">
                  <a:pos x="206" y="215"/>
                </a:cxn>
                <a:cxn ang="0">
                  <a:pos x="183" y="220"/>
                </a:cxn>
                <a:cxn ang="0">
                  <a:pos x="153" y="201"/>
                </a:cxn>
                <a:cxn ang="0">
                  <a:pos x="134" y="186"/>
                </a:cxn>
                <a:cxn ang="0">
                  <a:pos x="104" y="171"/>
                </a:cxn>
                <a:cxn ang="0">
                  <a:pos x="65" y="185"/>
                </a:cxn>
                <a:cxn ang="0">
                  <a:pos x="50" y="192"/>
                </a:cxn>
                <a:cxn ang="0">
                  <a:pos x="56" y="155"/>
                </a:cxn>
                <a:cxn ang="0">
                  <a:pos x="60" y="139"/>
                </a:cxn>
                <a:cxn ang="0">
                  <a:pos x="43" y="144"/>
                </a:cxn>
                <a:cxn ang="0">
                  <a:pos x="28" y="140"/>
                </a:cxn>
                <a:cxn ang="0">
                  <a:pos x="14" y="139"/>
                </a:cxn>
                <a:cxn ang="0">
                  <a:pos x="5" y="119"/>
                </a:cxn>
                <a:cxn ang="0">
                  <a:pos x="7" y="100"/>
                </a:cxn>
                <a:cxn ang="0">
                  <a:pos x="16" y="94"/>
                </a:cxn>
                <a:cxn ang="0">
                  <a:pos x="3" y="79"/>
                </a:cxn>
                <a:cxn ang="0">
                  <a:pos x="5" y="72"/>
                </a:cxn>
                <a:cxn ang="0">
                  <a:pos x="3" y="49"/>
                </a:cxn>
                <a:cxn ang="0">
                  <a:pos x="35" y="38"/>
                </a:cxn>
                <a:cxn ang="0">
                  <a:pos x="39" y="30"/>
                </a:cxn>
                <a:cxn ang="0">
                  <a:pos x="54" y="21"/>
                </a:cxn>
                <a:cxn ang="0">
                  <a:pos x="77" y="13"/>
                </a:cxn>
                <a:cxn ang="0">
                  <a:pos x="108" y="16"/>
                </a:cxn>
                <a:cxn ang="0">
                  <a:pos x="111" y="5"/>
                </a:cxn>
              </a:cxnLst>
              <a:rect l="0" t="0" r="r" b="b"/>
              <a:pathLst>
                <a:path w="267" h="220">
                  <a:moveTo>
                    <a:pt x="121" y="5"/>
                  </a:moveTo>
                  <a:lnTo>
                    <a:pt x="124" y="0"/>
                  </a:lnTo>
                  <a:lnTo>
                    <a:pt x="131" y="9"/>
                  </a:lnTo>
                  <a:lnTo>
                    <a:pt x="140" y="5"/>
                  </a:lnTo>
                  <a:lnTo>
                    <a:pt x="147" y="6"/>
                  </a:lnTo>
                  <a:lnTo>
                    <a:pt x="159" y="13"/>
                  </a:lnTo>
                  <a:lnTo>
                    <a:pt x="179" y="15"/>
                  </a:lnTo>
                  <a:lnTo>
                    <a:pt x="184" y="21"/>
                  </a:lnTo>
                  <a:lnTo>
                    <a:pt x="196" y="25"/>
                  </a:lnTo>
                  <a:lnTo>
                    <a:pt x="239" y="26"/>
                  </a:lnTo>
                  <a:lnTo>
                    <a:pt x="250" y="22"/>
                  </a:lnTo>
                  <a:lnTo>
                    <a:pt x="253" y="15"/>
                  </a:lnTo>
                  <a:lnTo>
                    <a:pt x="260" y="16"/>
                  </a:lnTo>
                  <a:lnTo>
                    <a:pt x="265" y="22"/>
                  </a:lnTo>
                  <a:lnTo>
                    <a:pt x="267" y="30"/>
                  </a:lnTo>
                  <a:lnTo>
                    <a:pt x="264" y="38"/>
                  </a:lnTo>
                  <a:lnTo>
                    <a:pt x="253" y="49"/>
                  </a:lnTo>
                  <a:lnTo>
                    <a:pt x="244" y="64"/>
                  </a:lnTo>
                  <a:lnTo>
                    <a:pt x="238" y="78"/>
                  </a:lnTo>
                  <a:lnTo>
                    <a:pt x="242" y="91"/>
                  </a:lnTo>
                  <a:lnTo>
                    <a:pt x="239" y="110"/>
                  </a:lnTo>
                  <a:lnTo>
                    <a:pt x="240" y="116"/>
                  </a:lnTo>
                  <a:lnTo>
                    <a:pt x="243" y="121"/>
                  </a:lnTo>
                  <a:lnTo>
                    <a:pt x="243" y="127"/>
                  </a:lnTo>
                  <a:lnTo>
                    <a:pt x="240" y="134"/>
                  </a:lnTo>
                  <a:lnTo>
                    <a:pt x="232" y="143"/>
                  </a:lnTo>
                  <a:lnTo>
                    <a:pt x="227" y="146"/>
                  </a:lnTo>
                  <a:lnTo>
                    <a:pt x="224" y="154"/>
                  </a:lnTo>
                  <a:lnTo>
                    <a:pt x="228" y="161"/>
                  </a:lnTo>
                  <a:lnTo>
                    <a:pt x="237" y="162"/>
                  </a:lnTo>
                  <a:lnTo>
                    <a:pt x="250" y="161"/>
                  </a:lnTo>
                  <a:lnTo>
                    <a:pt x="261" y="178"/>
                  </a:lnTo>
                  <a:lnTo>
                    <a:pt x="260" y="194"/>
                  </a:lnTo>
                  <a:lnTo>
                    <a:pt x="250" y="194"/>
                  </a:lnTo>
                  <a:lnTo>
                    <a:pt x="242" y="183"/>
                  </a:lnTo>
                  <a:lnTo>
                    <a:pt x="233" y="176"/>
                  </a:lnTo>
                  <a:lnTo>
                    <a:pt x="233" y="191"/>
                  </a:lnTo>
                  <a:lnTo>
                    <a:pt x="229" y="198"/>
                  </a:lnTo>
                  <a:lnTo>
                    <a:pt x="223" y="213"/>
                  </a:lnTo>
                  <a:lnTo>
                    <a:pt x="224" y="220"/>
                  </a:lnTo>
                  <a:lnTo>
                    <a:pt x="223" y="219"/>
                  </a:lnTo>
                  <a:lnTo>
                    <a:pt x="206" y="215"/>
                  </a:lnTo>
                  <a:lnTo>
                    <a:pt x="191" y="217"/>
                  </a:lnTo>
                  <a:lnTo>
                    <a:pt x="183" y="220"/>
                  </a:lnTo>
                  <a:lnTo>
                    <a:pt x="175" y="220"/>
                  </a:lnTo>
                  <a:lnTo>
                    <a:pt x="153" y="201"/>
                  </a:lnTo>
                  <a:lnTo>
                    <a:pt x="148" y="191"/>
                  </a:lnTo>
                  <a:lnTo>
                    <a:pt x="134" y="186"/>
                  </a:lnTo>
                  <a:lnTo>
                    <a:pt x="120" y="175"/>
                  </a:lnTo>
                  <a:lnTo>
                    <a:pt x="104" y="171"/>
                  </a:lnTo>
                  <a:lnTo>
                    <a:pt x="78" y="175"/>
                  </a:lnTo>
                  <a:lnTo>
                    <a:pt x="65" y="185"/>
                  </a:lnTo>
                  <a:lnTo>
                    <a:pt x="56" y="186"/>
                  </a:lnTo>
                  <a:lnTo>
                    <a:pt x="50" y="192"/>
                  </a:lnTo>
                  <a:lnTo>
                    <a:pt x="54" y="180"/>
                  </a:lnTo>
                  <a:lnTo>
                    <a:pt x="56" y="155"/>
                  </a:lnTo>
                  <a:lnTo>
                    <a:pt x="60" y="144"/>
                  </a:lnTo>
                  <a:lnTo>
                    <a:pt x="60" y="139"/>
                  </a:lnTo>
                  <a:lnTo>
                    <a:pt x="45" y="137"/>
                  </a:lnTo>
                  <a:lnTo>
                    <a:pt x="43" y="144"/>
                  </a:lnTo>
                  <a:lnTo>
                    <a:pt x="34" y="149"/>
                  </a:lnTo>
                  <a:lnTo>
                    <a:pt x="28" y="140"/>
                  </a:lnTo>
                  <a:lnTo>
                    <a:pt x="22" y="142"/>
                  </a:lnTo>
                  <a:lnTo>
                    <a:pt x="14" y="139"/>
                  </a:lnTo>
                  <a:lnTo>
                    <a:pt x="11" y="128"/>
                  </a:lnTo>
                  <a:lnTo>
                    <a:pt x="5" y="119"/>
                  </a:lnTo>
                  <a:lnTo>
                    <a:pt x="3" y="110"/>
                  </a:lnTo>
                  <a:lnTo>
                    <a:pt x="7" y="100"/>
                  </a:lnTo>
                  <a:lnTo>
                    <a:pt x="18" y="97"/>
                  </a:lnTo>
                  <a:lnTo>
                    <a:pt x="16" y="94"/>
                  </a:lnTo>
                  <a:lnTo>
                    <a:pt x="2" y="92"/>
                  </a:lnTo>
                  <a:lnTo>
                    <a:pt x="3" y="79"/>
                  </a:lnTo>
                  <a:lnTo>
                    <a:pt x="6" y="75"/>
                  </a:lnTo>
                  <a:lnTo>
                    <a:pt x="5" y="72"/>
                  </a:lnTo>
                  <a:lnTo>
                    <a:pt x="0" y="70"/>
                  </a:lnTo>
                  <a:lnTo>
                    <a:pt x="3" y="49"/>
                  </a:lnTo>
                  <a:lnTo>
                    <a:pt x="8" y="46"/>
                  </a:lnTo>
                  <a:lnTo>
                    <a:pt x="35" y="38"/>
                  </a:lnTo>
                  <a:lnTo>
                    <a:pt x="35" y="33"/>
                  </a:lnTo>
                  <a:lnTo>
                    <a:pt x="39" y="30"/>
                  </a:lnTo>
                  <a:lnTo>
                    <a:pt x="48" y="27"/>
                  </a:lnTo>
                  <a:lnTo>
                    <a:pt x="54" y="21"/>
                  </a:lnTo>
                  <a:lnTo>
                    <a:pt x="75" y="22"/>
                  </a:lnTo>
                  <a:lnTo>
                    <a:pt x="77" y="13"/>
                  </a:lnTo>
                  <a:lnTo>
                    <a:pt x="87" y="19"/>
                  </a:lnTo>
                  <a:lnTo>
                    <a:pt x="108" y="16"/>
                  </a:lnTo>
                  <a:lnTo>
                    <a:pt x="113" y="13"/>
                  </a:lnTo>
                  <a:lnTo>
                    <a:pt x="111" y="5"/>
                  </a:lnTo>
                  <a:lnTo>
                    <a:pt x="121" y="5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21F43"/>
                </a:solidFill>
                <a:effectLst/>
                <a:uLnTx/>
                <a:uFillTx/>
                <a:latin typeface="Trebuchet MS" charset="0"/>
                <a:ea typeface="ＭＳ Ｐゴシック" charset="0"/>
                <a:cs typeface="+mn-cs"/>
              </a:endParaRPr>
            </a:p>
          </p:txBody>
        </p:sp>
        <p:sp>
          <p:nvSpPr>
            <p:cNvPr id="163" name="Freeform 219">
              <a:extLst>
                <a:ext uri="{FF2B5EF4-FFF2-40B4-BE49-F238E27FC236}">
                  <a16:creationId xmlns:a16="http://schemas.microsoft.com/office/drawing/2014/main" id="{266DFC49-BA2A-5F88-EAD1-904282A59F6A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5757453" y="3143758"/>
              <a:ext cx="228592" cy="472754"/>
            </a:xfrm>
            <a:custGeom>
              <a:avLst/>
              <a:gdLst/>
              <a:ahLst/>
              <a:cxnLst>
                <a:cxn ang="0">
                  <a:pos x="43" y="278"/>
                </a:cxn>
                <a:cxn ang="0">
                  <a:pos x="75" y="280"/>
                </a:cxn>
                <a:cxn ang="0">
                  <a:pos x="80" y="276"/>
                </a:cxn>
                <a:cxn ang="0">
                  <a:pos x="84" y="279"/>
                </a:cxn>
                <a:cxn ang="0">
                  <a:pos x="89" y="275"/>
                </a:cxn>
                <a:cxn ang="0">
                  <a:pos x="83" y="266"/>
                </a:cxn>
                <a:cxn ang="0">
                  <a:pos x="75" y="262"/>
                </a:cxn>
                <a:cxn ang="0">
                  <a:pos x="85" y="247"/>
                </a:cxn>
                <a:cxn ang="0">
                  <a:pos x="83" y="243"/>
                </a:cxn>
                <a:cxn ang="0">
                  <a:pos x="84" y="223"/>
                </a:cxn>
                <a:cxn ang="0">
                  <a:pos x="91" y="210"/>
                </a:cxn>
                <a:cxn ang="0">
                  <a:pos x="84" y="200"/>
                </a:cxn>
                <a:cxn ang="0">
                  <a:pos x="102" y="199"/>
                </a:cxn>
                <a:cxn ang="0">
                  <a:pos x="98" y="185"/>
                </a:cxn>
                <a:cxn ang="0">
                  <a:pos x="116" y="182"/>
                </a:cxn>
                <a:cxn ang="0">
                  <a:pos x="118" y="163"/>
                </a:cxn>
                <a:cxn ang="0">
                  <a:pos x="127" y="149"/>
                </a:cxn>
                <a:cxn ang="0">
                  <a:pos x="130" y="161"/>
                </a:cxn>
                <a:cxn ang="0">
                  <a:pos x="138" y="156"/>
                </a:cxn>
                <a:cxn ang="0">
                  <a:pos x="154" y="133"/>
                </a:cxn>
                <a:cxn ang="0">
                  <a:pos x="146" y="123"/>
                </a:cxn>
                <a:cxn ang="0">
                  <a:pos x="129" y="126"/>
                </a:cxn>
                <a:cxn ang="0">
                  <a:pos x="119" y="120"/>
                </a:cxn>
                <a:cxn ang="0">
                  <a:pos x="112" y="123"/>
                </a:cxn>
                <a:cxn ang="0">
                  <a:pos x="119" y="109"/>
                </a:cxn>
                <a:cxn ang="0">
                  <a:pos x="108" y="109"/>
                </a:cxn>
                <a:cxn ang="0">
                  <a:pos x="117" y="102"/>
                </a:cxn>
                <a:cxn ang="0">
                  <a:pos x="118" y="92"/>
                </a:cxn>
                <a:cxn ang="0">
                  <a:pos x="122" y="66"/>
                </a:cxn>
                <a:cxn ang="0">
                  <a:pos x="132" y="39"/>
                </a:cxn>
                <a:cxn ang="0">
                  <a:pos x="128" y="10"/>
                </a:cxn>
                <a:cxn ang="0">
                  <a:pos x="129" y="0"/>
                </a:cxn>
                <a:cxn ang="0">
                  <a:pos x="101" y="17"/>
                </a:cxn>
                <a:cxn ang="0">
                  <a:pos x="83" y="45"/>
                </a:cxn>
                <a:cxn ang="0">
                  <a:pos x="28" y="63"/>
                </a:cxn>
                <a:cxn ang="0">
                  <a:pos x="15" y="82"/>
                </a:cxn>
                <a:cxn ang="0">
                  <a:pos x="6" y="119"/>
                </a:cxn>
                <a:cxn ang="0">
                  <a:pos x="0" y="146"/>
                </a:cxn>
                <a:cxn ang="0">
                  <a:pos x="6" y="185"/>
                </a:cxn>
                <a:cxn ang="0">
                  <a:pos x="4" y="216"/>
                </a:cxn>
                <a:cxn ang="0">
                  <a:pos x="12" y="214"/>
                </a:cxn>
                <a:cxn ang="0">
                  <a:pos x="28" y="226"/>
                </a:cxn>
                <a:cxn ang="0">
                  <a:pos x="33" y="269"/>
                </a:cxn>
              </a:cxnLst>
              <a:rect l="0" t="0" r="r" b="b"/>
              <a:pathLst>
                <a:path w="154" h="284">
                  <a:moveTo>
                    <a:pt x="35" y="279"/>
                  </a:moveTo>
                  <a:lnTo>
                    <a:pt x="43" y="278"/>
                  </a:lnTo>
                  <a:lnTo>
                    <a:pt x="67" y="284"/>
                  </a:lnTo>
                  <a:lnTo>
                    <a:pt x="75" y="280"/>
                  </a:lnTo>
                  <a:lnTo>
                    <a:pt x="79" y="279"/>
                  </a:lnTo>
                  <a:lnTo>
                    <a:pt x="80" y="276"/>
                  </a:lnTo>
                  <a:lnTo>
                    <a:pt x="83" y="276"/>
                  </a:lnTo>
                  <a:lnTo>
                    <a:pt x="84" y="279"/>
                  </a:lnTo>
                  <a:lnTo>
                    <a:pt x="89" y="279"/>
                  </a:lnTo>
                  <a:lnTo>
                    <a:pt x="89" y="275"/>
                  </a:lnTo>
                  <a:lnTo>
                    <a:pt x="86" y="270"/>
                  </a:lnTo>
                  <a:lnTo>
                    <a:pt x="83" y="266"/>
                  </a:lnTo>
                  <a:lnTo>
                    <a:pt x="75" y="266"/>
                  </a:lnTo>
                  <a:lnTo>
                    <a:pt x="75" y="262"/>
                  </a:lnTo>
                  <a:lnTo>
                    <a:pt x="75" y="253"/>
                  </a:lnTo>
                  <a:lnTo>
                    <a:pt x="85" y="247"/>
                  </a:lnTo>
                  <a:lnTo>
                    <a:pt x="85" y="243"/>
                  </a:lnTo>
                  <a:lnTo>
                    <a:pt x="83" y="243"/>
                  </a:lnTo>
                  <a:lnTo>
                    <a:pt x="81" y="235"/>
                  </a:lnTo>
                  <a:lnTo>
                    <a:pt x="84" y="223"/>
                  </a:lnTo>
                  <a:lnTo>
                    <a:pt x="81" y="220"/>
                  </a:lnTo>
                  <a:lnTo>
                    <a:pt x="91" y="210"/>
                  </a:lnTo>
                  <a:lnTo>
                    <a:pt x="90" y="206"/>
                  </a:lnTo>
                  <a:lnTo>
                    <a:pt x="84" y="200"/>
                  </a:lnTo>
                  <a:lnTo>
                    <a:pt x="90" y="198"/>
                  </a:lnTo>
                  <a:lnTo>
                    <a:pt x="102" y="199"/>
                  </a:lnTo>
                  <a:lnTo>
                    <a:pt x="103" y="193"/>
                  </a:lnTo>
                  <a:lnTo>
                    <a:pt x="98" y="185"/>
                  </a:lnTo>
                  <a:lnTo>
                    <a:pt x="102" y="180"/>
                  </a:lnTo>
                  <a:lnTo>
                    <a:pt x="116" y="182"/>
                  </a:lnTo>
                  <a:lnTo>
                    <a:pt x="121" y="176"/>
                  </a:lnTo>
                  <a:lnTo>
                    <a:pt x="118" y="163"/>
                  </a:lnTo>
                  <a:lnTo>
                    <a:pt x="122" y="151"/>
                  </a:lnTo>
                  <a:lnTo>
                    <a:pt x="127" y="149"/>
                  </a:lnTo>
                  <a:lnTo>
                    <a:pt x="127" y="153"/>
                  </a:lnTo>
                  <a:lnTo>
                    <a:pt x="130" y="161"/>
                  </a:lnTo>
                  <a:lnTo>
                    <a:pt x="137" y="152"/>
                  </a:lnTo>
                  <a:lnTo>
                    <a:pt x="138" y="156"/>
                  </a:lnTo>
                  <a:lnTo>
                    <a:pt x="153" y="144"/>
                  </a:lnTo>
                  <a:lnTo>
                    <a:pt x="154" y="133"/>
                  </a:lnTo>
                  <a:lnTo>
                    <a:pt x="151" y="125"/>
                  </a:lnTo>
                  <a:lnTo>
                    <a:pt x="146" y="123"/>
                  </a:lnTo>
                  <a:lnTo>
                    <a:pt x="137" y="124"/>
                  </a:lnTo>
                  <a:lnTo>
                    <a:pt x="129" y="126"/>
                  </a:lnTo>
                  <a:lnTo>
                    <a:pt x="126" y="120"/>
                  </a:lnTo>
                  <a:lnTo>
                    <a:pt x="119" y="120"/>
                  </a:lnTo>
                  <a:lnTo>
                    <a:pt x="114" y="128"/>
                  </a:lnTo>
                  <a:lnTo>
                    <a:pt x="112" y="123"/>
                  </a:lnTo>
                  <a:lnTo>
                    <a:pt x="113" y="117"/>
                  </a:lnTo>
                  <a:lnTo>
                    <a:pt x="119" y="109"/>
                  </a:lnTo>
                  <a:lnTo>
                    <a:pt x="118" y="107"/>
                  </a:lnTo>
                  <a:lnTo>
                    <a:pt x="108" y="109"/>
                  </a:lnTo>
                  <a:lnTo>
                    <a:pt x="108" y="106"/>
                  </a:lnTo>
                  <a:lnTo>
                    <a:pt x="117" y="102"/>
                  </a:lnTo>
                  <a:lnTo>
                    <a:pt x="117" y="93"/>
                  </a:lnTo>
                  <a:lnTo>
                    <a:pt x="118" y="92"/>
                  </a:lnTo>
                  <a:lnTo>
                    <a:pt x="118" y="80"/>
                  </a:lnTo>
                  <a:lnTo>
                    <a:pt x="122" y="66"/>
                  </a:lnTo>
                  <a:lnTo>
                    <a:pt x="132" y="48"/>
                  </a:lnTo>
                  <a:lnTo>
                    <a:pt x="132" y="39"/>
                  </a:lnTo>
                  <a:lnTo>
                    <a:pt x="126" y="20"/>
                  </a:lnTo>
                  <a:lnTo>
                    <a:pt x="128" y="10"/>
                  </a:lnTo>
                  <a:lnTo>
                    <a:pt x="130" y="2"/>
                  </a:lnTo>
                  <a:lnTo>
                    <a:pt x="129" y="0"/>
                  </a:lnTo>
                  <a:lnTo>
                    <a:pt x="123" y="6"/>
                  </a:lnTo>
                  <a:lnTo>
                    <a:pt x="101" y="17"/>
                  </a:lnTo>
                  <a:lnTo>
                    <a:pt x="85" y="34"/>
                  </a:lnTo>
                  <a:lnTo>
                    <a:pt x="83" y="45"/>
                  </a:lnTo>
                  <a:lnTo>
                    <a:pt x="71" y="54"/>
                  </a:lnTo>
                  <a:lnTo>
                    <a:pt x="28" y="63"/>
                  </a:lnTo>
                  <a:lnTo>
                    <a:pt x="20" y="71"/>
                  </a:lnTo>
                  <a:lnTo>
                    <a:pt x="15" y="82"/>
                  </a:lnTo>
                  <a:lnTo>
                    <a:pt x="8" y="107"/>
                  </a:lnTo>
                  <a:lnTo>
                    <a:pt x="6" y="119"/>
                  </a:lnTo>
                  <a:lnTo>
                    <a:pt x="0" y="134"/>
                  </a:lnTo>
                  <a:lnTo>
                    <a:pt x="0" y="146"/>
                  </a:lnTo>
                  <a:lnTo>
                    <a:pt x="3" y="174"/>
                  </a:lnTo>
                  <a:lnTo>
                    <a:pt x="6" y="185"/>
                  </a:lnTo>
                  <a:lnTo>
                    <a:pt x="6" y="199"/>
                  </a:lnTo>
                  <a:lnTo>
                    <a:pt x="4" y="216"/>
                  </a:lnTo>
                  <a:lnTo>
                    <a:pt x="9" y="216"/>
                  </a:lnTo>
                  <a:lnTo>
                    <a:pt x="12" y="214"/>
                  </a:lnTo>
                  <a:lnTo>
                    <a:pt x="21" y="219"/>
                  </a:lnTo>
                  <a:lnTo>
                    <a:pt x="28" y="226"/>
                  </a:lnTo>
                  <a:lnTo>
                    <a:pt x="33" y="236"/>
                  </a:lnTo>
                  <a:lnTo>
                    <a:pt x="33" y="269"/>
                  </a:lnTo>
                  <a:lnTo>
                    <a:pt x="35" y="279"/>
                  </a:lnTo>
                  <a:close/>
                </a:path>
              </a:pathLst>
            </a:custGeom>
            <a:solidFill>
              <a:srgbClr val="D1DBDD"/>
            </a:solidFill>
            <a:ln w="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21F43"/>
                </a:solidFill>
                <a:effectLst/>
                <a:uLnTx/>
                <a:uFillTx/>
                <a:latin typeface="Trebuchet MS" charset="0"/>
                <a:ea typeface="ＭＳ Ｐゴシック" charset="0"/>
                <a:cs typeface="+mn-cs"/>
              </a:endParaRPr>
            </a:p>
          </p:txBody>
        </p:sp>
        <p:sp>
          <p:nvSpPr>
            <p:cNvPr id="164" name="Freeform 204">
              <a:extLst>
                <a:ext uri="{FF2B5EF4-FFF2-40B4-BE49-F238E27FC236}">
                  <a16:creationId xmlns:a16="http://schemas.microsoft.com/office/drawing/2014/main" id="{9C80E14A-E9FE-0268-3755-296CB21A9944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6406352" y="4537130"/>
              <a:ext cx="545665" cy="364931"/>
            </a:xfrm>
            <a:custGeom>
              <a:avLst/>
              <a:gdLst/>
              <a:ahLst/>
              <a:cxnLst>
                <a:cxn ang="0">
                  <a:pos x="71" y="47"/>
                </a:cxn>
                <a:cxn ang="0">
                  <a:pos x="128" y="64"/>
                </a:cxn>
                <a:cxn ang="0">
                  <a:pos x="147" y="44"/>
                </a:cxn>
                <a:cxn ang="0">
                  <a:pos x="194" y="26"/>
                </a:cxn>
                <a:cxn ang="0">
                  <a:pos x="225" y="24"/>
                </a:cxn>
                <a:cxn ang="0">
                  <a:pos x="240" y="10"/>
                </a:cxn>
                <a:cxn ang="0">
                  <a:pos x="273" y="2"/>
                </a:cxn>
                <a:cxn ang="0">
                  <a:pos x="300" y="5"/>
                </a:cxn>
                <a:cxn ang="0">
                  <a:pos x="329" y="12"/>
                </a:cxn>
                <a:cxn ang="0">
                  <a:pos x="356" y="29"/>
                </a:cxn>
                <a:cxn ang="0">
                  <a:pos x="369" y="48"/>
                </a:cxn>
                <a:cxn ang="0">
                  <a:pos x="357" y="62"/>
                </a:cxn>
                <a:cxn ang="0">
                  <a:pos x="335" y="69"/>
                </a:cxn>
                <a:cxn ang="0">
                  <a:pos x="324" y="86"/>
                </a:cxn>
                <a:cxn ang="0">
                  <a:pos x="316" y="108"/>
                </a:cxn>
                <a:cxn ang="0">
                  <a:pos x="298" y="135"/>
                </a:cxn>
                <a:cxn ang="0">
                  <a:pos x="284" y="161"/>
                </a:cxn>
                <a:cxn ang="0">
                  <a:pos x="260" y="185"/>
                </a:cxn>
                <a:cxn ang="0">
                  <a:pos x="225" y="195"/>
                </a:cxn>
                <a:cxn ang="0">
                  <a:pos x="209" y="193"/>
                </a:cxn>
                <a:cxn ang="0">
                  <a:pos x="181" y="204"/>
                </a:cxn>
                <a:cxn ang="0">
                  <a:pos x="160" y="209"/>
                </a:cxn>
                <a:cxn ang="0">
                  <a:pos x="133" y="218"/>
                </a:cxn>
                <a:cxn ang="0">
                  <a:pos x="102" y="223"/>
                </a:cxn>
                <a:cxn ang="0">
                  <a:pos x="76" y="210"/>
                </a:cxn>
                <a:cxn ang="0">
                  <a:pos x="50" y="188"/>
                </a:cxn>
                <a:cxn ang="0">
                  <a:pos x="28" y="167"/>
                </a:cxn>
                <a:cxn ang="0">
                  <a:pos x="15" y="140"/>
                </a:cxn>
                <a:cxn ang="0">
                  <a:pos x="0" y="136"/>
                </a:cxn>
                <a:cxn ang="0">
                  <a:pos x="21" y="123"/>
                </a:cxn>
                <a:cxn ang="0">
                  <a:pos x="20" y="102"/>
                </a:cxn>
                <a:cxn ang="0">
                  <a:pos x="22" y="75"/>
                </a:cxn>
                <a:cxn ang="0">
                  <a:pos x="53" y="67"/>
                </a:cxn>
                <a:cxn ang="0">
                  <a:pos x="58" y="39"/>
                </a:cxn>
              </a:cxnLst>
              <a:rect l="0" t="0" r="r" b="b"/>
              <a:pathLst>
                <a:path w="369" h="223">
                  <a:moveTo>
                    <a:pt x="58" y="39"/>
                  </a:moveTo>
                  <a:lnTo>
                    <a:pt x="71" y="47"/>
                  </a:lnTo>
                  <a:lnTo>
                    <a:pt x="95" y="65"/>
                  </a:lnTo>
                  <a:lnTo>
                    <a:pt x="128" y="64"/>
                  </a:lnTo>
                  <a:lnTo>
                    <a:pt x="134" y="64"/>
                  </a:lnTo>
                  <a:lnTo>
                    <a:pt x="147" y="44"/>
                  </a:lnTo>
                  <a:lnTo>
                    <a:pt x="178" y="35"/>
                  </a:lnTo>
                  <a:lnTo>
                    <a:pt x="194" y="26"/>
                  </a:lnTo>
                  <a:lnTo>
                    <a:pt x="211" y="32"/>
                  </a:lnTo>
                  <a:lnTo>
                    <a:pt x="225" y="24"/>
                  </a:lnTo>
                  <a:lnTo>
                    <a:pt x="235" y="22"/>
                  </a:lnTo>
                  <a:lnTo>
                    <a:pt x="240" y="10"/>
                  </a:lnTo>
                  <a:lnTo>
                    <a:pt x="255" y="1"/>
                  </a:lnTo>
                  <a:lnTo>
                    <a:pt x="273" y="2"/>
                  </a:lnTo>
                  <a:lnTo>
                    <a:pt x="285" y="0"/>
                  </a:lnTo>
                  <a:lnTo>
                    <a:pt x="300" y="5"/>
                  </a:lnTo>
                  <a:lnTo>
                    <a:pt x="317" y="15"/>
                  </a:lnTo>
                  <a:lnTo>
                    <a:pt x="329" y="12"/>
                  </a:lnTo>
                  <a:lnTo>
                    <a:pt x="344" y="19"/>
                  </a:lnTo>
                  <a:lnTo>
                    <a:pt x="356" y="29"/>
                  </a:lnTo>
                  <a:lnTo>
                    <a:pt x="365" y="38"/>
                  </a:lnTo>
                  <a:lnTo>
                    <a:pt x="369" y="48"/>
                  </a:lnTo>
                  <a:lnTo>
                    <a:pt x="365" y="55"/>
                  </a:lnTo>
                  <a:lnTo>
                    <a:pt x="357" y="62"/>
                  </a:lnTo>
                  <a:lnTo>
                    <a:pt x="350" y="62"/>
                  </a:lnTo>
                  <a:lnTo>
                    <a:pt x="335" y="69"/>
                  </a:lnTo>
                  <a:lnTo>
                    <a:pt x="326" y="78"/>
                  </a:lnTo>
                  <a:lnTo>
                    <a:pt x="324" y="86"/>
                  </a:lnTo>
                  <a:lnTo>
                    <a:pt x="318" y="97"/>
                  </a:lnTo>
                  <a:lnTo>
                    <a:pt x="316" y="108"/>
                  </a:lnTo>
                  <a:lnTo>
                    <a:pt x="303" y="121"/>
                  </a:lnTo>
                  <a:lnTo>
                    <a:pt x="298" y="135"/>
                  </a:lnTo>
                  <a:lnTo>
                    <a:pt x="291" y="151"/>
                  </a:lnTo>
                  <a:lnTo>
                    <a:pt x="284" y="161"/>
                  </a:lnTo>
                  <a:lnTo>
                    <a:pt x="276" y="178"/>
                  </a:lnTo>
                  <a:lnTo>
                    <a:pt x="260" y="185"/>
                  </a:lnTo>
                  <a:lnTo>
                    <a:pt x="228" y="195"/>
                  </a:lnTo>
                  <a:lnTo>
                    <a:pt x="225" y="195"/>
                  </a:lnTo>
                  <a:lnTo>
                    <a:pt x="221" y="188"/>
                  </a:lnTo>
                  <a:lnTo>
                    <a:pt x="209" y="193"/>
                  </a:lnTo>
                  <a:lnTo>
                    <a:pt x="197" y="193"/>
                  </a:lnTo>
                  <a:lnTo>
                    <a:pt x="181" y="204"/>
                  </a:lnTo>
                  <a:lnTo>
                    <a:pt x="166" y="204"/>
                  </a:lnTo>
                  <a:lnTo>
                    <a:pt x="160" y="209"/>
                  </a:lnTo>
                  <a:lnTo>
                    <a:pt x="145" y="210"/>
                  </a:lnTo>
                  <a:lnTo>
                    <a:pt x="133" y="218"/>
                  </a:lnTo>
                  <a:lnTo>
                    <a:pt x="119" y="222"/>
                  </a:lnTo>
                  <a:lnTo>
                    <a:pt x="102" y="223"/>
                  </a:lnTo>
                  <a:lnTo>
                    <a:pt x="87" y="214"/>
                  </a:lnTo>
                  <a:lnTo>
                    <a:pt x="76" y="210"/>
                  </a:lnTo>
                  <a:lnTo>
                    <a:pt x="65" y="195"/>
                  </a:lnTo>
                  <a:lnTo>
                    <a:pt x="50" y="188"/>
                  </a:lnTo>
                  <a:lnTo>
                    <a:pt x="41" y="172"/>
                  </a:lnTo>
                  <a:lnTo>
                    <a:pt x="28" y="167"/>
                  </a:lnTo>
                  <a:lnTo>
                    <a:pt x="20" y="153"/>
                  </a:lnTo>
                  <a:lnTo>
                    <a:pt x="15" y="140"/>
                  </a:lnTo>
                  <a:lnTo>
                    <a:pt x="7" y="136"/>
                  </a:lnTo>
                  <a:lnTo>
                    <a:pt x="0" y="136"/>
                  </a:lnTo>
                  <a:lnTo>
                    <a:pt x="10" y="125"/>
                  </a:lnTo>
                  <a:lnTo>
                    <a:pt x="21" y="123"/>
                  </a:lnTo>
                  <a:lnTo>
                    <a:pt x="20" y="112"/>
                  </a:lnTo>
                  <a:lnTo>
                    <a:pt x="20" y="102"/>
                  </a:lnTo>
                  <a:lnTo>
                    <a:pt x="28" y="83"/>
                  </a:lnTo>
                  <a:lnTo>
                    <a:pt x="22" y="75"/>
                  </a:lnTo>
                  <a:lnTo>
                    <a:pt x="26" y="67"/>
                  </a:lnTo>
                  <a:lnTo>
                    <a:pt x="53" y="67"/>
                  </a:lnTo>
                  <a:lnTo>
                    <a:pt x="58" y="59"/>
                  </a:lnTo>
                  <a:lnTo>
                    <a:pt x="58" y="39"/>
                  </a:lnTo>
                  <a:close/>
                </a:path>
              </a:pathLst>
            </a:custGeom>
            <a:solidFill>
              <a:srgbClr val="D1DBDD"/>
            </a:solidFill>
            <a:ln w="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21F43"/>
                </a:solidFill>
                <a:effectLst/>
                <a:uLnTx/>
                <a:uFillTx/>
                <a:latin typeface="Trebuchet MS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165" name="Group 164">
              <a:extLst>
                <a:ext uri="{FF2B5EF4-FFF2-40B4-BE49-F238E27FC236}">
                  <a16:creationId xmlns:a16="http://schemas.microsoft.com/office/drawing/2014/main" id="{5205D338-D549-5E17-6385-BB7ABA646233}"/>
                </a:ext>
              </a:extLst>
            </p:cNvPr>
            <p:cNvGrpSpPr/>
            <p:nvPr/>
          </p:nvGrpSpPr>
          <p:grpSpPr>
            <a:xfrm>
              <a:off x="6199884" y="3608215"/>
              <a:ext cx="2979042" cy="2189593"/>
              <a:chOff x="6199884" y="3608215"/>
              <a:chExt cx="2979042" cy="2189593"/>
            </a:xfrm>
          </p:grpSpPr>
          <p:sp>
            <p:nvSpPr>
              <p:cNvPr id="166" name="Freeform 165">
                <a:extLst>
                  <a:ext uri="{FF2B5EF4-FFF2-40B4-BE49-F238E27FC236}">
                    <a16:creationId xmlns:a16="http://schemas.microsoft.com/office/drawing/2014/main" id="{0881EA36-088C-B257-8BE8-A06E5DD51E3D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8618512" y="5457746"/>
                <a:ext cx="250705" cy="290288"/>
              </a:xfrm>
              <a:custGeom>
                <a:avLst/>
                <a:gdLst/>
                <a:ahLst/>
                <a:cxnLst>
                  <a:cxn ang="0">
                    <a:pos x="77" y="118"/>
                  </a:cxn>
                  <a:cxn ang="0">
                    <a:pos x="68" y="107"/>
                  </a:cxn>
                  <a:cxn ang="0">
                    <a:pos x="64" y="102"/>
                  </a:cxn>
                  <a:cxn ang="0">
                    <a:pos x="56" y="99"/>
                  </a:cxn>
                  <a:cxn ang="0">
                    <a:pos x="46" y="89"/>
                  </a:cxn>
                  <a:cxn ang="0">
                    <a:pos x="38" y="83"/>
                  </a:cxn>
                  <a:cxn ang="0">
                    <a:pos x="27" y="79"/>
                  </a:cxn>
                  <a:cxn ang="0">
                    <a:pos x="19" y="69"/>
                  </a:cxn>
                  <a:cxn ang="0">
                    <a:pos x="16" y="55"/>
                  </a:cxn>
                  <a:cxn ang="0">
                    <a:pos x="14" y="35"/>
                  </a:cxn>
                  <a:cxn ang="0">
                    <a:pos x="7" y="21"/>
                  </a:cxn>
                  <a:cxn ang="0">
                    <a:pos x="0" y="15"/>
                  </a:cxn>
                  <a:cxn ang="0">
                    <a:pos x="21" y="14"/>
                  </a:cxn>
                  <a:cxn ang="0">
                    <a:pos x="28" y="9"/>
                  </a:cxn>
                  <a:cxn ang="0">
                    <a:pos x="44" y="8"/>
                  </a:cxn>
                  <a:cxn ang="0">
                    <a:pos x="51" y="4"/>
                  </a:cxn>
                  <a:cxn ang="0">
                    <a:pos x="67" y="7"/>
                  </a:cxn>
                  <a:cxn ang="0">
                    <a:pos x="76" y="5"/>
                  </a:cxn>
                  <a:cxn ang="0">
                    <a:pos x="86" y="0"/>
                  </a:cxn>
                  <a:cxn ang="0">
                    <a:pos x="87" y="0"/>
                  </a:cxn>
                  <a:cxn ang="0">
                    <a:pos x="89" y="8"/>
                  </a:cxn>
                  <a:cxn ang="0">
                    <a:pos x="99" y="20"/>
                  </a:cxn>
                  <a:cxn ang="0">
                    <a:pos x="107" y="21"/>
                  </a:cxn>
                  <a:cxn ang="0">
                    <a:pos x="114" y="26"/>
                  </a:cxn>
                  <a:cxn ang="0">
                    <a:pos x="115" y="34"/>
                  </a:cxn>
                  <a:cxn ang="0">
                    <a:pos x="110" y="40"/>
                  </a:cxn>
                  <a:cxn ang="0">
                    <a:pos x="110" y="48"/>
                  </a:cxn>
                  <a:cxn ang="0">
                    <a:pos x="113" y="56"/>
                  </a:cxn>
                  <a:cxn ang="0">
                    <a:pos x="118" y="63"/>
                  </a:cxn>
                  <a:cxn ang="0">
                    <a:pos x="123" y="68"/>
                  </a:cxn>
                  <a:cxn ang="0">
                    <a:pos x="137" y="77"/>
                  </a:cxn>
                  <a:cxn ang="0">
                    <a:pos x="138" y="84"/>
                  </a:cxn>
                  <a:cxn ang="0">
                    <a:pos x="135" y="93"/>
                  </a:cxn>
                  <a:cxn ang="0">
                    <a:pos x="126" y="94"/>
                  </a:cxn>
                  <a:cxn ang="0">
                    <a:pos x="129" y="101"/>
                  </a:cxn>
                  <a:cxn ang="0">
                    <a:pos x="138" y="113"/>
                  </a:cxn>
                  <a:cxn ang="0">
                    <a:pos x="153" y="122"/>
                  </a:cxn>
                  <a:cxn ang="0">
                    <a:pos x="161" y="122"/>
                  </a:cxn>
                  <a:cxn ang="0">
                    <a:pos x="168" y="123"/>
                  </a:cxn>
                  <a:cxn ang="0">
                    <a:pos x="164" y="131"/>
                  </a:cxn>
                  <a:cxn ang="0">
                    <a:pos x="163" y="139"/>
                  </a:cxn>
                  <a:cxn ang="0">
                    <a:pos x="169" y="144"/>
                  </a:cxn>
                  <a:cxn ang="0">
                    <a:pos x="168" y="152"/>
                  </a:cxn>
                  <a:cxn ang="0">
                    <a:pos x="161" y="154"/>
                  </a:cxn>
                  <a:cxn ang="0">
                    <a:pos x="166" y="160"/>
                  </a:cxn>
                  <a:cxn ang="0">
                    <a:pos x="169" y="168"/>
                  </a:cxn>
                  <a:cxn ang="0">
                    <a:pos x="170" y="175"/>
                  </a:cxn>
                  <a:cxn ang="0">
                    <a:pos x="164" y="175"/>
                  </a:cxn>
                  <a:cxn ang="0">
                    <a:pos x="147" y="175"/>
                  </a:cxn>
                  <a:cxn ang="0">
                    <a:pos x="142" y="175"/>
                  </a:cxn>
                  <a:cxn ang="0">
                    <a:pos x="141" y="150"/>
                  </a:cxn>
                  <a:cxn ang="0">
                    <a:pos x="137" y="143"/>
                  </a:cxn>
                  <a:cxn ang="0">
                    <a:pos x="132" y="136"/>
                  </a:cxn>
                  <a:cxn ang="0">
                    <a:pos x="129" y="128"/>
                  </a:cxn>
                  <a:cxn ang="0">
                    <a:pos x="121" y="126"/>
                  </a:cxn>
                  <a:cxn ang="0">
                    <a:pos x="114" y="128"/>
                  </a:cxn>
                  <a:cxn ang="0">
                    <a:pos x="107" y="128"/>
                  </a:cxn>
                  <a:cxn ang="0">
                    <a:pos x="99" y="125"/>
                  </a:cxn>
                  <a:cxn ang="0">
                    <a:pos x="94" y="117"/>
                  </a:cxn>
                  <a:cxn ang="0">
                    <a:pos x="87" y="116"/>
                  </a:cxn>
                  <a:cxn ang="0">
                    <a:pos x="77" y="118"/>
                  </a:cxn>
                </a:cxnLst>
                <a:rect l="0" t="0" r="r" b="b"/>
                <a:pathLst>
                  <a:path w="170" h="175">
                    <a:moveTo>
                      <a:pt x="77" y="118"/>
                    </a:moveTo>
                    <a:lnTo>
                      <a:pt x="68" y="107"/>
                    </a:lnTo>
                    <a:lnTo>
                      <a:pt x="64" y="102"/>
                    </a:lnTo>
                    <a:lnTo>
                      <a:pt x="56" y="99"/>
                    </a:lnTo>
                    <a:lnTo>
                      <a:pt x="46" y="89"/>
                    </a:lnTo>
                    <a:lnTo>
                      <a:pt x="38" y="83"/>
                    </a:lnTo>
                    <a:lnTo>
                      <a:pt x="27" y="79"/>
                    </a:lnTo>
                    <a:lnTo>
                      <a:pt x="19" y="69"/>
                    </a:lnTo>
                    <a:lnTo>
                      <a:pt x="16" y="55"/>
                    </a:lnTo>
                    <a:lnTo>
                      <a:pt x="14" y="35"/>
                    </a:lnTo>
                    <a:lnTo>
                      <a:pt x="7" y="21"/>
                    </a:lnTo>
                    <a:lnTo>
                      <a:pt x="0" y="15"/>
                    </a:lnTo>
                    <a:lnTo>
                      <a:pt x="21" y="14"/>
                    </a:lnTo>
                    <a:lnTo>
                      <a:pt x="28" y="9"/>
                    </a:lnTo>
                    <a:lnTo>
                      <a:pt x="44" y="8"/>
                    </a:lnTo>
                    <a:lnTo>
                      <a:pt x="51" y="4"/>
                    </a:lnTo>
                    <a:lnTo>
                      <a:pt x="67" y="7"/>
                    </a:lnTo>
                    <a:lnTo>
                      <a:pt x="76" y="5"/>
                    </a:lnTo>
                    <a:lnTo>
                      <a:pt x="86" y="0"/>
                    </a:lnTo>
                    <a:lnTo>
                      <a:pt x="87" y="0"/>
                    </a:lnTo>
                    <a:lnTo>
                      <a:pt x="89" y="8"/>
                    </a:lnTo>
                    <a:lnTo>
                      <a:pt x="99" y="20"/>
                    </a:lnTo>
                    <a:lnTo>
                      <a:pt x="107" y="21"/>
                    </a:lnTo>
                    <a:lnTo>
                      <a:pt x="114" y="26"/>
                    </a:lnTo>
                    <a:lnTo>
                      <a:pt x="115" y="34"/>
                    </a:lnTo>
                    <a:lnTo>
                      <a:pt x="110" y="40"/>
                    </a:lnTo>
                    <a:lnTo>
                      <a:pt x="110" y="48"/>
                    </a:lnTo>
                    <a:lnTo>
                      <a:pt x="113" y="56"/>
                    </a:lnTo>
                    <a:lnTo>
                      <a:pt x="118" y="63"/>
                    </a:lnTo>
                    <a:lnTo>
                      <a:pt x="123" y="68"/>
                    </a:lnTo>
                    <a:lnTo>
                      <a:pt x="137" y="77"/>
                    </a:lnTo>
                    <a:lnTo>
                      <a:pt x="138" y="84"/>
                    </a:lnTo>
                    <a:lnTo>
                      <a:pt x="135" y="93"/>
                    </a:lnTo>
                    <a:lnTo>
                      <a:pt x="126" y="94"/>
                    </a:lnTo>
                    <a:lnTo>
                      <a:pt x="129" y="101"/>
                    </a:lnTo>
                    <a:lnTo>
                      <a:pt x="138" y="113"/>
                    </a:lnTo>
                    <a:lnTo>
                      <a:pt x="153" y="122"/>
                    </a:lnTo>
                    <a:lnTo>
                      <a:pt x="161" y="122"/>
                    </a:lnTo>
                    <a:lnTo>
                      <a:pt x="168" y="123"/>
                    </a:lnTo>
                    <a:lnTo>
                      <a:pt x="164" y="131"/>
                    </a:lnTo>
                    <a:lnTo>
                      <a:pt x="163" y="139"/>
                    </a:lnTo>
                    <a:lnTo>
                      <a:pt x="169" y="144"/>
                    </a:lnTo>
                    <a:lnTo>
                      <a:pt x="168" y="152"/>
                    </a:lnTo>
                    <a:lnTo>
                      <a:pt x="161" y="154"/>
                    </a:lnTo>
                    <a:lnTo>
                      <a:pt x="166" y="160"/>
                    </a:lnTo>
                    <a:lnTo>
                      <a:pt x="169" y="168"/>
                    </a:lnTo>
                    <a:lnTo>
                      <a:pt x="170" y="175"/>
                    </a:lnTo>
                    <a:lnTo>
                      <a:pt x="164" y="175"/>
                    </a:lnTo>
                    <a:lnTo>
                      <a:pt x="147" y="175"/>
                    </a:lnTo>
                    <a:lnTo>
                      <a:pt x="142" y="175"/>
                    </a:lnTo>
                    <a:lnTo>
                      <a:pt x="141" y="150"/>
                    </a:lnTo>
                    <a:lnTo>
                      <a:pt x="137" y="143"/>
                    </a:lnTo>
                    <a:lnTo>
                      <a:pt x="132" y="136"/>
                    </a:lnTo>
                    <a:lnTo>
                      <a:pt x="129" y="128"/>
                    </a:lnTo>
                    <a:lnTo>
                      <a:pt x="121" y="126"/>
                    </a:lnTo>
                    <a:lnTo>
                      <a:pt x="114" y="128"/>
                    </a:lnTo>
                    <a:lnTo>
                      <a:pt x="107" y="128"/>
                    </a:lnTo>
                    <a:lnTo>
                      <a:pt x="99" y="125"/>
                    </a:lnTo>
                    <a:lnTo>
                      <a:pt x="94" y="117"/>
                    </a:lnTo>
                    <a:lnTo>
                      <a:pt x="87" y="116"/>
                    </a:lnTo>
                    <a:lnTo>
                      <a:pt x="77" y="118"/>
                    </a:lnTo>
                    <a:close/>
                  </a:path>
                </a:pathLst>
              </a:custGeom>
              <a:solidFill>
                <a:srgbClr val="139AF0">
                  <a:lumMod val="75000"/>
                </a:srgbClr>
              </a:solidFill>
              <a:ln w="0" cap="flat" cmpd="sng">
                <a:solidFill>
                  <a:schemeClr val="bg2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21F43"/>
                  </a:solidFill>
                  <a:effectLst/>
                  <a:uLnTx/>
                  <a:uFillTx/>
                  <a:latin typeface="Trebuchet MS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67" name="Freeform 167">
                <a:extLst>
                  <a:ext uri="{FF2B5EF4-FFF2-40B4-BE49-F238E27FC236}">
                    <a16:creationId xmlns:a16="http://schemas.microsoft.com/office/drawing/2014/main" id="{5CDD853F-D987-6019-4CB7-783BD7A75D75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8330939" y="5184053"/>
                <a:ext cx="545665" cy="298581"/>
              </a:xfrm>
              <a:custGeom>
                <a:avLst/>
                <a:gdLst/>
                <a:ahLst/>
                <a:cxnLst>
                  <a:cxn ang="0">
                    <a:pos x="94" y="154"/>
                  </a:cxn>
                  <a:cxn ang="0">
                    <a:pos x="115" y="150"/>
                  </a:cxn>
                  <a:cxn ang="0">
                    <a:pos x="140" y="156"/>
                  </a:cxn>
                  <a:cxn ang="0">
                    <a:pos x="150" y="145"/>
                  </a:cxn>
                  <a:cxn ang="0">
                    <a:pos x="166" y="155"/>
                  </a:cxn>
                  <a:cxn ang="0">
                    <a:pos x="182" y="172"/>
                  </a:cxn>
                  <a:cxn ang="0">
                    <a:pos x="212" y="181"/>
                  </a:cxn>
                  <a:cxn ang="0">
                    <a:pos x="235" y="175"/>
                  </a:cxn>
                  <a:cxn ang="0">
                    <a:pos x="258" y="174"/>
                  </a:cxn>
                  <a:cxn ang="0">
                    <a:pos x="277" y="167"/>
                  </a:cxn>
                  <a:cxn ang="0">
                    <a:pos x="296" y="156"/>
                  </a:cxn>
                  <a:cxn ang="0">
                    <a:pos x="311" y="160"/>
                  </a:cxn>
                  <a:cxn ang="0">
                    <a:pos x="332" y="174"/>
                  </a:cxn>
                  <a:cxn ang="0">
                    <a:pos x="355" y="179"/>
                  </a:cxn>
                  <a:cxn ang="0">
                    <a:pos x="368" y="174"/>
                  </a:cxn>
                  <a:cxn ang="0">
                    <a:pos x="352" y="156"/>
                  </a:cxn>
                  <a:cxn ang="0">
                    <a:pos x="343" y="143"/>
                  </a:cxn>
                  <a:cxn ang="0">
                    <a:pos x="355" y="124"/>
                  </a:cxn>
                  <a:cxn ang="0">
                    <a:pos x="352" y="121"/>
                  </a:cxn>
                  <a:cxn ang="0">
                    <a:pos x="329" y="111"/>
                  </a:cxn>
                  <a:cxn ang="0">
                    <a:pos x="321" y="86"/>
                  </a:cxn>
                  <a:cxn ang="0">
                    <a:pos x="310" y="75"/>
                  </a:cxn>
                  <a:cxn ang="0">
                    <a:pos x="295" y="72"/>
                  </a:cxn>
                  <a:cxn ang="0">
                    <a:pos x="274" y="63"/>
                  </a:cxn>
                  <a:cxn ang="0">
                    <a:pos x="261" y="59"/>
                  </a:cxn>
                  <a:cxn ang="0">
                    <a:pos x="237" y="66"/>
                  </a:cxn>
                  <a:cxn ang="0">
                    <a:pos x="223" y="73"/>
                  </a:cxn>
                  <a:cxn ang="0">
                    <a:pos x="213" y="61"/>
                  </a:cxn>
                  <a:cxn ang="0">
                    <a:pos x="171" y="34"/>
                  </a:cxn>
                  <a:cxn ang="0">
                    <a:pos x="148" y="29"/>
                  </a:cxn>
                  <a:cxn ang="0">
                    <a:pos x="108" y="26"/>
                  </a:cxn>
                  <a:cxn ang="0">
                    <a:pos x="76" y="15"/>
                  </a:cxn>
                  <a:cxn ang="0">
                    <a:pos x="54" y="7"/>
                  </a:cxn>
                  <a:cxn ang="0">
                    <a:pos x="31" y="3"/>
                  </a:cxn>
                  <a:cxn ang="0">
                    <a:pos x="15" y="2"/>
                  </a:cxn>
                  <a:cxn ang="0">
                    <a:pos x="5" y="11"/>
                  </a:cxn>
                  <a:cxn ang="0">
                    <a:pos x="21" y="27"/>
                  </a:cxn>
                  <a:cxn ang="0">
                    <a:pos x="56" y="39"/>
                  </a:cxn>
                  <a:cxn ang="0">
                    <a:pos x="78" y="57"/>
                  </a:cxn>
                  <a:cxn ang="0">
                    <a:pos x="87" y="82"/>
                  </a:cxn>
                  <a:cxn ang="0">
                    <a:pos x="100" y="113"/>
                  </a:cxn>
                  <a:cxn ang="0">
                    <a:pos x="99" y="138"/>
                  </a:cxn>
                  <a:cxn ang="0">
                    <a:pos x="87" y="148"/>
                  </a:cxn>
                </a:cxnLst>
                <a:rect l="0" t="0" r="r" b="b"/>
                <a:pathLst>
                  <a:path w="368" h="182">
                    <a:moveTo>
                      <a:pt x="87" y="148"/>
                    </a:moveTo>
                    <a:lnTo>
                      <a:pt x="94" y="154"/>
                    </a:lnTo>
                    <a:lnTo>
                      <a:pt x="102" y="154"/>
                    </a:lnTo>
                    <a:lnTo>
                      <a:pt x="115" y="150"/>
                    </a:lnTo>
                    <a:lnTo>
                      <a:pt x="134" y="156"/>
                    </a:lnTo>
                    <a:lnTo>
                      <a:pt x="140" y="156"/>
                    </a:lnTo>
                    <a:lnTo>
                      <a:pt x="145" y="149"/>
                    </a:lnTo>
                    <a:lnTo>
                      <a:pt x="150" y="145"/>
                    </a:lnTo>
                    <a:lnTo>
                      <a:pt x="158" y="148"/>
                    </a:lnTo>
                    <a:lnTo>
                      <a:pt x="166" y="155"/>
                    </a:lnTo>
                    <a:lnTo>
                      <a:pt x="177" y="171"/>
                    </a:lnTo>
                    <a:lnTo>
                      <a:pt x="182" y="172"/>
                    </a:lnTo>
                    <a:lnTo>
                      <a:pt x="191" y="182"/>
                    </a:lnTo>
                    <a:lnTo>
                      <a:pt x="212" y="181"/>
                    </a:lnTo>
                    <a:lnTo>
                      <a:pt x="219" y="176"/>
                    </a:lnTo>
                    <a:lnTo>
                      <a:pt x="235" y="175"/>
                    </a:lnTo>
                    <a:lnTo>
                      <a:pt x="242" y="171"/>
                    </a:lnTo>
                    <a:lnTo>
                      <a:pt x="258" y="174"/>
                    </a:lnTo>
                    <a:lnTo>
                      <a:pt x="267" y="172"/>
                    </a:lnTo>
                    <a:lnTo>
                      <a:pt x="277" y="167"/>
                    </a:lnTo>
                    <a:lnTo>
                      <a:pt x="282" y="166"/>
                    </a:lnTo>
                    <a:lnTo>
                      <a:pt x="296" y="156"/>
                    </a:lnTo>
                    <a:lnTo>
                      <a:pt x="304" y="158"/>
                    </a:lnTo>
                    <a:lnTo>
                      <a:pt x="311" y="160"/>
                    </a:lnTo>
                    <a:lnTo>
                      <a:pt x="317" y="166"/>
                    </a:lnTo>
                    <a:lnTo>
                      <a:pt x="332" y="174"/>
                    </a:lnTo>
                    <a:lnTo>
                      <a:pt x="341" y="172"/>
                    </a:lnTo>
                    <a:lnTo>
                      <a:pt x="355" y="179"/>
                    </a:lnTo>
                    <a:lnTo>
                      <a:pt x="364" y="180"/>
                    </a:lnTo>
                    <a:lnTo>
                      <a:pt x="368" y="174"/>
                    </a:lnTo>
                    <a:lnTo>
                      <a:pt x="365" y="166"/>
                    </a:lnTo>
                    <a:lnTo>
                      <a:pt x="352" y="156"/>
                    </a:lnTo>
                    <a:lnTo>
                      <a:pt x="349" y="149"/>
                    </a:lnTo>
                    <a:lnTo>
                      <a:pt x="343" y="143"/>
                    </a:lnTo>
                    <a:lnTo>
                      <a:pt x="344" y="134"/>
                    </a:lnTo>
                    <a:lnTo>
                      <a:pt x="355" y="124"/>
                    </a:lnTo>
                    <a:lnTo>
                      <a:pt x="357" y="124"/>
                    </a:lnTo>
                    <a:lnTo>
                      <a:pt x="352" y="121"/>
                    </a:lnTo>
                    <a:lnTo>
                      <a:pt x="345" y="116"/>
                    </a:lnTo>
                    <a:lnTo>
                      <a:pt x="329" y="111"/>
                    </a:lnTo>
                    <a:lnTo>
                      <a:pt x="317" y="101"/>
                    </a:lnTo>
                    <a:lnTo>
                      <a:pt x="321" y="86"/>
                    </a:lnTo>
                    <a:lnTo>
                      <a:pt x="317" y="79"/>
                    </a:lnTo>
                    <a:lnTo>
                      <a:pt x="310" y="75"/>
                    </a:lnTo>
                    <a:lnTo>
                      <a:pt x="302" y="75"/>
                    </a:lnTo>
                    <a:lnTo>
                      <a:pt x="295" y="72"/>
                    </a:lnTo>
                    <a:lnTo>
                      <a:pt x="290" y="66"/>
                    </a:lnTo>
                    <a:lnTo>
                      <a:pt x="274" y="63"/>
                    </a:lnTo>
                    <a:lnTo>
                      <a:pt x="267" y="64"/>
                    </a:lnTo>
                    <a:lnTo>
                      <a:pt x="261" y="59"/>
                    </a:lnTo>
                    <a:lnTo>
                      <a:pt x="252" y="59"/>
                    </a:lnTo>
                    <a:lnTo>
                      <a:pt x="237" y="66"/>
                    </a:lnTo>
                    <a:lnTo>
                      <a:pt x="231" y="70"/>
                    </a:lnTo>
                    <a:lnTo>
                      <a:pt x="223" y="73"/>
                    </a:lnTo>
                    <a:lnTo>
                      <a:pt x="215" y="69"/>
                    </a:lnTo>
                    <a:lnTo>
                      <a:pt x="213" y="61"/>
                    </a:lnTo>
                    <a:lnTo>
                      <a:pt x="175" y="39"/>
                    </a:lnTo>
                    <a:lnTo>
                      <a:pt x="171" y="34"/>
                    </a:lnTo>
                    <a:lnTo>
                      <a:pt x="164" y="29"/>
                    </a:lnTo>
                    <a:lnTo>
                      <a:pt x="148" y="29"/>
                    </a:lnTo>
                    <a:lnTo>
                      <a:pt x="132" y="24"/>
                    </a:lnTo>
                    <a:lnTo>
                      <a:pt x="108" y="26"/>
                    </a:lnTo>
                    <a:lnTo>
                      <a:pt x="99" y="25"/>
                    </a:lnTo>
                    <a:lnTo>
                      <a:pt x="76" y="15"/>
                    </a:lnTo>
                    <a:lnTo>
                      <a:pt x="60" y="13"/>
                    </a:lnTo>
                    <a:lnTo>
                      <a:pt x="54" y="7"/>
                    </a:lnTo>
                    <a:lnTo>
                      <a:pt x="40" y="2"/>
                    </a:lnTo>
                    <a:lnTo>
                      <a:pt x="31" y="3"/>
                    </a:lnTo>
                    <a:lnTo>
                      <a:pt x="24" y="0"/>
                    </a:lnTo>
                    <a:lnTo>
                      <a:pt x="15" y="2"/>
                    </a:lnTo>
                    <a:lnTo>
                      <a:pt x="0" y="7"/>
                    </a:lnTo>
                    <a:lnTo>
                      <a:pt x="5" y="11"/>
                    </a:lnTo>
                    <a:lnTo>
                      <a:pt x="14" y="18"/>
                    </a:lnTo>
                    <a:lnTo>
                      <a:pt x="21" y="27"/>
                    </a:lnTo>
                    <a:lnTo>
                      <a:pt x="31" y="32"/>
                    </a:lnTo>
                    <a:lnTo>
                      <a:pt x="56" y="39"/>
                    </a:lnTo>
                    <a:lnTo>
                      <a:pt x="67" y="51"/>
                    </a:lnTo>
                    <a:lnTo>
                      <a:pt x="78" y="57"/>
                    </a:lnTo>
                    <a:lnTo>
                      <a:pt x="84" y="68"/>
                    </a:lnTo>
                    <a:lnTo>
                      <a:pt x="87" y="82"/>
                    </a:lnTo>
                    <a:lnTo>
                      <a:pt x="91" y="104"/>
                    </a:lnTo>
                    <a:lnTo>
                      <a:pt x="100" y="113"/>
                    </a:lnTo>
                    <a:lnTo>
                      <a:pt x="100" y="124"/>
                    </a:lnTo>
                    <a:lnTo>
                      <a:pt x="99" y="138"/>
                    </a:lnTo>
                    <a:lnTo>
                      <a:pt x="92" y="145"/>
                    </a:lnTo>
                    <a:lnTo>
                      <a:pt x="87" y="148"/>
                    </a:lnTo>
                    <a:close/>
                  </a:path>
                </a:pathLst>
              </a:custGeom>
              <a:solidFill>
                <a:srgbClr val="139AF0">
                  <a:lumMod val="75000"/>
                </a:srgbClr>
              </a:solidFill>
              <a:ln w="0" cap="flat" cmpd="sng">
                <a:solidFill>
                  <a:schemeClr val="bg2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21F43"/>
                  </a:solidFill>
                  <a:effectLst/>
                  <a:uLnTx/>
                  <a:uFillTx/>
                  <a:latin typeface="Trebuchet MS" charset="0"/>
                  <a:ea typeface="ＭＳ Ｐゴシック" charset="0"/>
                  <a:cs typeface="+mn-cs"/>
                </a:endParaRPr>
              </a:p>
            </p:txBody>
          </p:sp>
          <p:grpSp>
            <p:nvGrpSpPr>
              <p:cNvPr id="168" name="Group 170">
                <a:extLst>
                  <a:ext uri="{FF2B5EF4-FFF2-40B4-BE49-F238E27FC236}">
                    <a16:creationId xmlns:a16="http://schemas.microsoft.com/office/drawing/2014/main" id="{53B29336-6AF0-353D-2F20-FA1A15D45F13}"/>
                  </a:ext>
                </a:extLst>
              </p:cNvPr>
              <p:cNvGrpSpPr>
                <a:grpSpLocks noChangeAspect="1"/>
              </p:cNvGrpSpPr>
              <p:nvPr/>
            </p:nvGrpSpPr>
            <p:grpSpPr bwMode="gray">
              <a:xfrm>
                <a:off x="8729124" y="5391404"/>
                <a:ext cx="449802" cy="406404"/>
                <a:chOff x="3007" y="1982"/>
                <a:chExt cx="61" cy="49"/>
              </a:xfrm>
              <a:solidFill>
                <a:srgbClr val="002060"/>
              </a:solidFill>
            </p:grpSpPr>
            <p:sp>
              <p:nvSpPr>
                <p:cNvPr id="184" name="Freeform 171">
                  <a:extLst>
                    <a:ext uri="{FF2B5EF4-FFF2-40B4-BE49-F238E27FC236}">
                      <a16:creationId xmlns:a16="http://schemas.microsoft.com/office/drawing/2014/main" id="{0E897974-A8F3-3227-3C70-3CEDC9C93F4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3007" y="2013"/>
                  <a:ext cx="13" cy="12"/>
                </a:xfrm>
                <a:custGeom>
                  <a:avLst/>
                  <a:gdLst/>
                  <a:ahLst/>
                  <a:cxnLst>
                    <a:cxn ang="0">
                      <a:pos x="65" y="59"/>
                    </a:cxn>
                    <a:cxn ang="0">
                      <a:pos x="52" y="56"/>
                    </a:cxn>
                    <a:cxn ang="0">
                      <a:pos x="36" y="53"/>
                    </a:cxn>
                    <a:cxn ang="0">
                      <a:pos x="4" y="7"/>
                    </a:cxn>
                    <a:cxn ang="0">
                      <a:pos x="0" y="2"/>
                    </a:cxn>
                    <a:cxn ang="0">
                      <a:pos x="10" y="0"/>
                    </a:cxn>
                    <a:cxn ang="0">
                      <a:pos x="17" y="1"/>
                    </a:cxn>
                    <a:cxn ang="0">
                      <a:pos x="22" y="9"/>
                    </a:cxn>
                    <a:cxn ang="0">
                      <a:pos x="30" y="12"/>
                    </a:cxn>
                    <a:cxn ang="0">
                      <a:pos x="37" y="13"/>
                    </a:cxn>
                    <a:cxn ang="0">
                      <a:pos x="44" y="10"/>
                    </a:cxn>
                    <a:cxn ang="0">
                      <a:pos x="52" y="12"/>
                    </a:cxn>
                    <a:cxn ang="0">
                      <a:pos x="55" y="20"/>
                    </a:cxn>
                    <a:cxn ang="0">
                      <a:pos x="60" y="27"/>
                    </a:cxn>
                    <a:cxn ang="0">
                      <a:pos x="64" y="34"/>
                    </a:cxn>
                    <a:cxn ang="0">
                      <a:pos x="65" y="59"/>
                    </a:cxn>
                  </a:cxnLst>
                  <a:rect l="0" t="0" r="r" b="b"/>
                  <a:pathLst>
                    <a:path w="65" h="59">
                      <a:moveTo>
                        <a:pt x="65" y="59"/>
                      </a:moveTo>
                      <a:lnTo>
                        <a:pt x="52" y="56"/>
                      </a:lnTo>
                      <a:lnTo>
                        <a:pt x="36" y="53"/>
                      </a:lnTo>
                      <a:lnTo>
                        <a:pt x="4" y="7"/>
                      </a:lnTo>
                      <a:lnTo>
                        <a:pt x="0" y="2"/>
                      </a:lnTo>
                      <a:lnTo>
                        <a:pt x="10" y="0"/>
                      </a:lnTo>
                      <a:lnTo>
                        <a:pt x="17" y="1"/>
                      </a:lnTo>
                      <a:lnTo>
                        <a:pt x="22" y="9"/>
                      </a:lnTo>
                      <a:lnTo>
                        <a:pt x="30" y="12"/>
                      </a:lnTo>
                      <a:lnTo>
                        <a:pt x="37" y="13"/>
                      </a:lnTo>
                      <a:lnTo>
                        <a:pt x="44" y="10"/>
                      </a:lnTo>
                      <a:lnTo>
                        <a:pt x="52" y="12"/>
                      </a:lnTo>
                      <a:lnTo>
                        <a:pt x="55" y="20"/>
                      </a:lnTo>
                      <a:lnTo>
                        <a:pt x="60" y="27"/>
                      </a:lnTo>
                      <a:lnTo>
                        <a:pt x="64" y="34"/>
                      </a:lnTo>
                      <a:lnTo>
                        <a:pt x="65" y="59"/>
                      </a:lnTo>
                      <a:close/>
                    </a:path>
                  </a:pathLst>
                </a:custGeom>
                <a:solidFill>
                  <a:srgbClr val="139AF0">
                    <a:lumMod val="75000"/>
                  </a:srgbClr>
                </a:solidFill>
                <a:ln w="0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21F43"/>
                    </a:solidFill>
                    <a:effectLst/>
                    <a:uLnTx/>
                    <a:uFillTx/>
                    <a:latin typeface="Trebuchet MS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85" name="Freeform 172">
                  <a:extLst>
                    <a:ext uri="{FF2B5EF4-FFF2-40B4-BE49-F238E27FC236}">
                      <a16:creationId xmlns:a16="http://schemas.microsoft.com/office/drawing/2014/main" id="{F83A3E3E-8F57-080D-4014-29A79B89D21F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3009" y="1982"/>
                  <a:ext cx="59" cy="49"/>
                </a:xfrm>
                <a:custGeom>
                  <a:avLst/>
                  <a:gdLst/>
                  <a:ahLst/>
                  <a:cxnLst>
                    <a:cxn ang="0">
                      <a:pos x="88" y="5"/>
                    </a:cxn>
                    <a:cxn ang="0">
                      <a:pos x="107" y="16"/>
                    </a:cxn>
                    <a:cxn ang="0">
                      <a:pos x="119" y="24"/>
                    </a:cxn>
                    <a:cxn ang="0">
                      <a:pos x="126" y="47"/>
                    </a:cxn>
                    <a:cxn ang="0">
                      <a:pos x="151" y="51"/>
                    </a:cxn>
                    <a:cxn ang="0">
                      <a:pos x="164" y="43"/>
                    </a:cxn>
                    <a:cxn ang="0">
                      <a:pos x="178" y="24"/>
                    </a:cxn>
                    <a:cxn ang="0">
                      <a:pos x="188" y="13"/>
                    </a:cxn>
                    <a:cxn ang="0">
                      <a:pos x="220" y="34"/>
                    </a:cxn>
                    <a:cxn ang="0">
                      <a:pos x="245" y="83"/>
                    </a:cxn>
                    <a:cxn ang="0">
                      <a:pos x="261" y="98"/>
                    </a:cxn>
                    <a:cxn ang="0">
                      <a:pos x="281" y="98"/>
                    </a:cxn>
                    <a:cxn ang="0">
                      <a:pos x="292" y="109"/>
                    </a:cxn>
                    <a:cxn ang="0">
                      <a:pos x="283" y="109"/>
                    </a:cxn>
                    <a:cxn ang="0">
                      <a:pos x="259" y="117"/>
                    </a:cxn>
                    <a:cxn ang="0">
                      <a:pos x="248" y="147"/>
                    </a:cxn>
                    <a:cxn ang="0">
                      <a:pos x="240" y="180"/>
                    </a:cxn>
                    <a:cxn ang="0">
                      <a:pos x="223" y="192"/>
                    </a:cxn>
                    <a:cxn ang="0">
                      <a:pos x="213" y="206"/>
                    </a:cxn>
                    <a:cxn ang="0">
                      <a:pos x="215" y="244"/>
                    </a:cxn>
                    <a:cxn ang="0">
                      <a:pos x="204" y="245"/>
                    </a:cxn>
                    <a:cxn ang="0">
                      <a:pos x="189" y="235"/>
                    </a:cxn>
                    <a:cxn ang="0">
                      <a:pos x="177" y="227"/>
                    </a:cxn>
                    <a:cxn ang="0">
                      <a:pos x="169" y="215"/>
                    </a:cxn>
                    <a:cxn ang="0">
                      <a:pos x="177" y="186"/>
                    </a:cxn>
                    <a:cxn ang="0">
                      <a:pos x="161" y="163"/>
                    </a:cxn>
                    <a:cxn ang="0">
                      <a:pos x="123" y="177"/>
                    </a:cxn>
                    <a:cxn ang="0">
                      <a:pos x="107" y="203"/>
                    </a:cxn>
                    <a:cxn ang="0">
                      <a:pos x="84" y="218"/>
                    </a:cxn>
                    <a:cxn ang="0">
                      <a:pos x="80" y="203"/>
                    </a:cxn>
                    <a:cxn ang="0">
                      <a:pos x="82" y="196"/>
                    </a:cxn>
                    <a:cxn ang="0">
                      <a:pos x="77" y="182"/>
                    </a:cxn>
                    <a:cxn ang="0">
                      <a:pos x="82" y="166"/>
                    </a:cxn>
                    <a:cxn ang="0">
                      <a:pos x="67" y="165"/>
                    </a:cxn>
                    <a:cxn ang="0">
                      <a:pos x="43" y="144"/>
                    </a:cxn>
                    <a:cxn ang="0">
                      <a:pos x="49" y="136"/>
                    </a:cxn>
                    <a:cxn ang="0">
                      <a:pos x="51" y="120"/>
                    </a:cxn>
                    <a:cxn ang="0">
                      <a:pos x="32" y="106"/>
                    </a:cxn>
                    <a:cxn ang="0">
                      <a:pos x="24" y="91"/>
                    </a:cxn>
                    <a:cxn ang="0">
                      <a:pos x="29" y="77"/>
                    </a:cxn>
                    <a:cxn ang="0">
                      <a:pos x="21" y="64"/>
                    </a:cxn>
                    <a:cxn ang="0">
                      <a:pos x="3" y="51"/>
                    </a:cxn>
                    <a:cxn ang="0">
                      <a:pos x="0" y="43"/>
                    </a:cxn>
                    <a:cxn ang="0">
                      <a:pos x="19" y="32"/>
                    </a:cxn>
                    <a:cxn ang="0">
                      <a:pos x="34" y="36"/>
                    </a:cxn>
                    <a:cxn ang="0">
                      <a:pos x="55" y="50"/>
                    </a:cxn>
                    <a:cxn ang="0">
                      <a:pos x="78" y="55"/>
                    </a:cxn>
                    <a:cxn ang="0">
                      <a:pos x="91" y="50"/>
                    </a:cxn>
                    <a:cxn ang="0">
                      <a:pos x="75" y="32"/>
                    </a:cxn>
                    <a:cxn ang="0">
                      <a:pos x="66" y="19"/>
                    </a:cxn>
                    <a:cxn ang="0">
                      <a:pos x="78" y="0"/>
                    </a:cxn>
                  </a:cxnLst>
                  <a:rect l="0" t="0" r="r" b="b"/>
                  <a:pathLst>
                    <a:path w="294" h="245">
                      <a:moveTo>
                        <a:pt x="80" y="0"/>
                      </a:moveTo>
                      <a:lnTo>
                        <a:pt x="88" y="5"/>
                      </a:lnTo>
                      <a:lnTo>
                        <a:pt x="95" y="5"/>
                      </a:lnTo>
                      <a:lnTo>
                        <a:pt x="107" y="16"/>
                      </a:lnTo>
                      <a:lnTo>
                        <a:pt x="111" y="24"/>
                      </a:lnTo>
                      <a:lnTo>
                        <a:pt x="119" y="24"/>
                      </a:lnTo>
                      <a:lnTo>
                        <a:pt x="124" y="40"/>
                      </a:lnTo>
                      <a:lnTo>
                        <a:pt x="126" y="47"/>
                      </a:lnTo>
                      <a:lnTo>
                        <a:pt x="135" y="47"/>
                      </a:lnTo>
                      <a:lnTo>
                        <a:pt x="151" y="51"/>
                      </a:lnTo>
                      <a:lnTo>
                        <a:pt x="159" y="48"/>
                      </a:lnTo>
                      <a:lnTo>
                        <a:pt x="164" y="43"/>
                      </a:lnTo>
                      <a:lnTo>
                        <a:pt x="170" y="28"/>
                      </a:lnTo>
                      <a:lnTo>
                        <a:pt x="178" y="24"/>
                      </a:lnTo>
                      <a:lnTo>
                        <a:pt x="185" y="20"/>
                      </a:lnTo>
                      <a:lnTo>
                        <a:pt x="188" y="13"/>
                      </a:lnTo>
                      <a:lnTo>
                        <a:pt x="194" y="3"/>
                      </a:lnTo>
                      <a:lnTo>
                        <a:pt x="220" y="34"/>
                      </a:lnTo>
                      <a:lnTo>
                        <a:pt x="236" y="68"/>
                      </a:lnTo>
                      <a:lnTo>
                        <a:pt x="245" y="83"/>
                      </a:lnTo>
                      <a:lnTo>
                        <a:pt x="253" y="93"/>
                      </a:lnTo>
                      <a:lnTo>
                        <a:pt x="261" y="98"/>
                      </a:lnTo>
                      <a:lnTo>
                        <a:pt x="274" y="93"/>
                      </a:lnTo>
                      <a:lnTo>
                        <a:pt x="281" y="98"/>
                      </a:lnTo>
                      <a:lnTo>
                        <a:pt x="287" y="100"/>
                      </a:lnTo>
                      <a:lnTo>
                        <a:pt x="292" y="109"/>
                      </a:lnTo>
                      <a:lnTo>
                        <a:pt x="294" y="118"/>
                      </a:lnTo>
                      <a:lnTo>
                        <a:pt x="283" y="109"/>
                      </a:lnTo>
                      <a:lnTo>
                        <a:pt x="269" y="110"/>
                      </a:lnTo>
                      <a:lnTo>
                        <a:pt x="259" y="117"/>
                      </a:lnTo>
                      <a:lnTo>
                        <a:pt x="251" y="127"/>
                      </a:lnTo>
                      <a:lnTo>
                        <a:pt x="248" y="147"/>
                      </a:lnTo>
                      <a:lnTo>
                        <a:pt x="247" y="164"/>
                      </a:lnTo>
                      <a:lnTo>
                        <a:pt x="240" y="180"/>
                      </a:lnTo>
                      <a:lnTo>
                        <a:pt x="236" y="206"/>
                      </a:lnTo>
                      <a:lnTo>
                        <a:pt x="223" y="192"/>
                      </a:lnTo>
                      <a:lnTo>
                        <a:pt x="216" y="197"/>
                      </a:lnTo>
                      <a:lnTo>
                        <a:pt x="213" y="206"/>
                      </a:lnTo>
                      <a:lnTo>
                        <a:pt x="213" y="227"/>
                      </a:lnTo>
                      <a:lnTo>
                        <a:pt x="215" y="244"/>
                      </a:lnTo>
                      <a:lnTo>
                        <a:pt x="211" y="245"/>
                      </a:lnTo>
                      <a:lnTo>
                        <a:pt x="204" y="245"/>
                      </a:lnTo>
                      <a:lnTo>
                        <a:pt x="197" y="242"/>
                      </a:lnTo>
                      <a:lnTo>
                        <a:pt x="189" y="235"/>
                      </a:lnTo>
                      <a:lnTo>
                        <a:pt x="181" y="231"/>
                      </a:lnTo>
                      <a:lnTo>
                        <a:pt x="177" y="227"/>
                      </a:lnTo>
                      <a:lnTo>
                        <a:pt x="166" y="220"/>
                      </a:lnTo>
                      <a:lnTo>
                        <a:pt x="169" y="215"/>
                      </a:lnTo>
                      <a:lnTo>
                        <a:pt x="184" y="207"/>
                      </a:lnTo>
                      <a:lnTo>
                        <a:pt x="177" y="186"/>
                      </a:lnTo>
                      <a:lnTo>
                        <a:pt x="178" y="172"/>
                      </a:lnTo>
                      <a:lnTo>
                        <a:pt x="161" y="163"/>
                      </a:lnTo>
                      <a:lnTo>
                        <a:pt x="135" y="169"/>
                      </a:lnTo>
                      <a:lnTo>
                        <a:pt x="123" y="177"/>
                      </a:lnTo>
                      <a:lnTo>
                        <a:pt x="113" y="187"/>
                      </a:lnTo>
                      <a:lnTo>
                        <a:pt x="107" y="203"/>
                      </a:lnTo>
                      <a:lnTo>
                        <a:pt x="95" y="217"/>
                      </a:lnTo>
                      <a:lnTo>
                        <a:pt x="84" y="218"/>
                      </a:lnTo>
                      <a:lnTo>
                        <a:pt x="83" y="211"/>
                      </a:lnTo>
                      <a:lnTo>
                        <a:pt x="80" y="203"/>
                      </a:lnTo>
                      <a:lnTo>
                        <a:pt x="75" y="197"/>
                      </a:lnTo>
                      <a:lnTo>
                        <a:pt x="82" y="196"/>
                      </a:lnTo>
                      <a:lnTo>
                        <a:pt x="83" y="187"/>
                      </a:lnTo>
                      <a:lnTo>
                        <a:pt x="77" y="182"/>
                      </a:lnTo>
                      <a:lnTo>
                        <a:pt x="78" y="175"/>
                      </a:lnTo>
                      <a:lnTo>
                        <a:pt x="82" y="166"/>
                      </a:lnTo>
                      <a:lnTo>
                        <a:pt x="75" y="165"/>
                      </a:lnTo>
                      <a:lnTo>
                        <a:pt x="67" y="165"/>
                      </a:lnTo>
                      <a:lnTo>
                        <a:pt x="52" y="156"/>
                      </a:lnTo>
                      <a:lnTo>
                        <a:pt x="43" y="144"/>
                      </a:lnTo>
                      <a:lnTo>
                        <a:pt x="40" y="137"/>
                      </a:lnTo>
                      <a:lnTo>
                        <a:pt x="49" y="136"/>
                      </a:lnTo>
                      <a:lnTo>
                        <a:pt x="52" y="127"/>
                      </a:lnTo>
                      <a:lnTo>
                        <a:pt x="51" y="120"/>
                      </a:lnTo>
                      <a:lnTo>
                        <a:pt x="37" y="111"/>
                      </a:lnTo>
                      <a:lnTo>
                        <a:pt x="32" y="106"/>
                      </a:lnTo>
                      <a:lnTo>
                        <a:pt x="27" y="99"/>
                      </a:lnTo>
                      <a:lnTo>
                        <a:pt x="24" y="91"/>
                      </a:lnTo>
                      <a:lnTo>
                        <a:pt x="24" y="83"/>
                      </a:lnTo>
                      <a:lnTo>
                        <a:pt x="29" y="77"/>
                      </a:lnTo>
                      <a:lnTo>
                        <a:pt x="28" y="69"/>
                      </a:lnTo>
                      <a:lnTo>
                        <a:pt x="21" y="64"/>
                      </a:lnTo>
                      <a:lnTo>
                        <a:pt x="13" y="64"/>
                      </a:lnTo>
                      <a:lnTo>
                        <a:pt x="3" y="51"/>
                      </a:lnTo>
                      <a:lnTo>
                        <a:pt x="1" y="43"/>
                      </a:lnTo>
                      <a:lnTo>
                        <a:pt x="0" y="43"/>
                      </a:lnTo>
                      <a:lnTo>
                        <a:pt x="5" y="42"/>
                      </a:lnTo>
                      <a:lnTo>
                        <a:pt x="19" y="32"/>
                      </a:lnTo>
                      <a:lnTo>
                        <a:pt x="27" y="34"/>
                      </a:lnTo>
                      <a:lnTo>
                        <a:pt x="34" y="36"/>
                      </a:lnTo>
                      <a:lnTo>
                        <a:pt x="40" y="42"/>
                      </a:lnTo>
                      <a:lnTo>
                        <a:pt x="55" y="50"/>
                      </a:lnTo>
                      <a:lnTo>
                        <a:pt x="64" y="48"/>
                      </a:lnTo>
                      <a:lnTo>
                        <a:pt x="78" y="55"/>
                      </a:lnTo>
                      <a:lnTo>
                        <a:pt x="87" y="56"/>
                      </a:lnTo>
                      <a:lnTo>
                        <a:pt x="91" y="50"/>
                      </a:lnTo>
                      <a:lnTo>
                        <a:pt x="88" y="42"/>
                      </a:lnTo>
                      <a:lnTo>
                        <a:pt x="75" y="32"/>
                      </a:lnTo>
                      <a:lnTo>
                        <a:pt x="72" y="25"/>
                      </a:lnTo>
                      <a:lnTo>
                        <a:pt x="66" y="19"/>
                      </a:lnTo>
                      <a:lnTo>
                        <a:pt x="67" y="10"/>
                      </a:lnTo>
                      <a:lnTo>
                        <a:pt x="78" y="0"/>
                      </a:lnTo>
                      <a:lnTo>
                        <a:pt x="80" y="0"/>
                      </a:lnTo>
                      <a:close/>
                    </a:path>
                  </a:pathLst>
                </a:custGeom>
                <a:solidFill>
                  <a:srgbClr val="139AF0">
                    <a:lumMod val="75000"/>
                  </a:srgbClr>
                </a:solidFill>
                <a:ln w="0" cap="flat" cmpd="sng">
                  <a:solidFill>
                    <a:schemeClr val="bg2">
                      <a:lumMod val="50000"/>
                      <a:lumOff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21F43"/>
                    </a:solidFill>
                    <a:effectLst/>
                    <a:uLnTx/>
                    <a:uFillTx/>
                    <a:latin typeface="Trebuchet MS" charset="0"/>
                    <a:ea typeface="ＭＳ Ｐゴシック" charset="0"/>
                    <a:cs typeface="+mn-cs"/>
                  </a:endParaRPr>
                </a:p>
              </p:txBody>
            </p:sp>
          </p:grpSp>
          <p:sp>
            <p:nvSpPr>
              <p:cNvPr id="169" name="Freeform 196">
                <a:extLst>
                  <a:ext uri="{FF2B5EF4-FFF2-40B4-BE49-F238E27FC236}">
                    <a16:creationId xmlns:a16="http://schemas.microsoft.com/office/drawing/2014/main" id="{8E7A7054-4340-6942-273A-5CF79696F163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6893026" y="3989734"/>
                <a:ext cx="1467398" cy="1094792"/>
              </a:xfrm>
              <a:custGeom>
                <a:avLst/>
                <a:gdLst/>
                <a:ahLst/>
                <a:cxnLst>
                  <a:cxn ang="0">
                    <a:pos x="148" y="384"/>
                  </a:cxn>
                  <a:cxn ang="0">
                    <a:pos x="40" y="377"/>
                  </a:cxn>
                  <a:cxn ang="0">
                    <a:pos x="19" y="282"/>
                  </a:cxn>
                  <a:cxn ang="0">
                    <a:pos x="85" y="184"/>
                  </a:cxn>
                  <a:cxn ang="0">
                    <a:pos x="84" y="95"/>
                  </a:cxn>
                  <a:cxn ang="0">
                    <a:pos x="121" y="51"/>
                  </a:cxn>
                  <a:cxn ang="0">
                    <a:pos x="219" y="44"/>
                  </a:cxn>
                  <a:cxn ang="0">
                    <a:pos x="275" y="67"/>
                  </a:cxn>
                  <a:cxn ang="0">
                    <a:pos x="328" y="77"/>
                  </a:cxn>
                  <a:cxn ang="0">
                    <a:pos x="386" y="70"/>
                  </a:cxn>
                  <a:cxn ang="0">
                    <a:pos x="449" y="86"/>
                  </a:cxn>
                  <a:cxn ang="0">
                    <a:pos x="473" y="52"/>
                  </a:cxn>
                  <a:cxn ang="0">
                    <a:pos x="537" y="18"/>
                  </a:cxn>
                  <a:cxn ang="0">
                    <a:pos x="589" y="6"/>
                  </a:cxn>
                  <a:cxn ang="0">
                    <a:pos x="662" y="25"/>
                  </a:cxn>
                  <a:cxn ang="0">
                    <a:pos x="667" y="72"/>
                  </a:cxn>
                  <a:cxn ang="0">
                    <a:pos x="720" y="105"/>
                  </a:cxn>
                  <a:cxn ang="0">
                    <a:pos x="759" y="165"/>
                  </a:cxn>
                  <a:cxn ang="0">
                    <a:pos x="842" y="163"/>
                  </a:cxn>
                  <a:cxn ang="0">
                    <a:pos x="896" y="199"/>
                  </a:cxn>
                  <a:cxn ang="0">
                    <a:pos x="958" y="223"/>
                  </a:cxn>
                  <a:cxn ang="0">
                    <a:pos x="987" y="282"/>
                  </a:cxn>
                  <a:cxn ang="0">
                    <a:pos x="968" y="320"/>
                  </a:cxn>
                  <a:cxn ang="0">
                    <a:pos x="963" y="389"/>
                  </a:cxn>
                  <a:cxn ang="0">
                    <a:pos x="888" y="419"/>
                  </a:cxn>
                  <a:cxn ang="0">
                    <a:pos x="817" y="465"/>
                  </a:cxn>
                  <a:cxn ang="0">
                    <a:pos x="757" y="485"/>
                  </a:cxn>
                  <a:cxn ang="0">
                    <a:pos x="725" y="517"/>
                  </a:cxn>
                  <a:cxn ang="0">
                    <a:pos x="709" y="545"/>
                  </a:cxn>
                  <a:cxn ang="0">
                    <a:pos x="687" y="534"/>
                  </a:cxn>
                  <a:cxn ang="0">
                    <a:pos x="666" y="507"/>
                  </a:cxn>
                  <a:cxn ang="0">
                    <a:pos x="660" y="527"/>
                  </a:cxn>
                  <a:cxn ang="0">
                    <a:pos x="684" y="539"/>
                  </a:cxn>
                  <a:cxn ang="0">
                    <a:pos x="708" y="559"/>
                  </a:cxn>
                  <a:cxn ang="0">
                    <a:pos x="750" y="590"/>
                  </a:cxn>
                  <a:cxn ang="0">
                    <a:pos x="799" y="584"/>
                  </a:cxn>
                  <a:cxn ang="0">
                    <a:pos x="723" y="619"/>
                  </a:cxn>
                  <a:cxn ang="0">
                    <a:pos x="680" y="646"/>
                  </a:cxn>
                  <a:cxn ang="0">
                    <a:pos x="632" y="638"/>
                  </a:cxn>
                  <a:cxn ang="0">
                    <a:pos x="607" y="590"/>
                  </a:cxn>
                  <a:cxn ang="0">
                    <a:pos x="613" y="550"/>
                  </a:cxn>
                  <a:cxn ang="0">
                    <a:pos x="618" y="524"/>
                  </a:cxn>
                  <a:cxn ang="0">
                    <a:pos x="557" y="518"/>
                  </a:cxn>
                  <a:cxn ang="0">
                    <a:pos x="528" y="496"/>
                  </a:cxn>
                  <a:cxn ang="0">
                    <a:pos x="543" y="471"/>
                  </a:cxn>
                  <a:cxn ang="0">
                    <a:pos x="492" y="489"/>
                  </a:cxn>
                  <a:cxn ang="0">
                    <a:pos x="450" y="509"/>
                  </a:cxn>
                  <a:cxn ang="0">
                    <a:pos x="434" y="547"/>
                  </a:cxn>
                  <a:cxn ang="0">
                    <a:pos x="418" y="566"/>
                  </a:cxn>
                  <a:cxn ang="0">
                    <a:pos x="368" y="592"/>
                  </a:cxn>
                  <a:cxn ang="0">
                    <a:pos x="352" y="560"/>
                  </a:cxn>
                  <a:cxn ang="0">
                    <a:pos x="382" y="498"/>
                  </a:cxn>
                  <a:cxn ang="0">
                    <a:pos x="431" y="484"/>
                  </a:cxn>
                  <a:cxn ang="0">
                    <a:pos x="406" y="423"/>
                  </a:cxn>
                  <a:cxn ang="0">
                    <a:pos x="387" y="369"/>
                  </a:cxn>
                  <a:cxn ang="0">
                    <a:pos x="310" y="339"/>
                  </a:cxn>
                </a:cxnLst>
                <a:rect l="0" t="0" r="r" b="b"/>
                <a:pathLst>
                  <a:path w="995" h="658">
                    <a:moveTo>
                      <a:pt x="248" y="353"/>
                    </a:moveTo>
                    <a:lnTo>
                      <a:pt x="242" y="352"/>
                    </a:lnTo>
                    <a:lnTo>
                      <a:pt x="208" y="373"/>
                    </a:lnTo>
                    <a:lnTo>
                      <a:pt x="189" y="374"/>
                    </a:lnTo>
                    <a:lnTo>
                      <a:pt x="173" y="378"/>
                    </a:lnTo>
                    <a:lnTo>
                      <a:pt x="157" y="389"/>
                    </a:lnTo>
                    <a:lnTo>
                      <a:pt x="148" y="384"/>
                    </a:lnTo>
                    <a:lnTo>
                      <a:pt x="137" y="374"/>
                    </a:lnTo>
                    <a:lnTo>
                      <a:pt x="121" y="376"/>
                    </a:lnTo>
                    <a:lnTo>
                      <a:pt x="106" y="379"/>
                    </a:lnTo>
                    <a:lnTo>
                      <a:pt x="83" y="377"/>
                    </a:lnTo>
                    <a:lnTo>
                      <a:pt x="64" y="374"/>
                    </a:lnTo>
                    <a:lnTo>
                      <a:pt x="47" y="374"/>
                    </a:lnTo>
                    <a:lnTo>
                      <a:pt x="40" y="377"/>
                    </a:lnTo>
                    <a:lnTo>
                      <a:pt x="36" y="367"/>
                    </a:lnTo>
                    <a:lnTo>
                      <a:pt x="27" y="358"/>
                    </a:lnTo>
                    <a:lnTo>
                      <a:pt x="15" y="348"/>
                    </a:lnTo>
                    <a:lnTo>
                      <a:pt x="0" y="341"/>
                    </a:lnTo>
                    <a:lnTo>
                      <a:pt x="6" y="318"/>
                    </a:lnTo>
                    <a:lnTo>
                      <a:pt x="17" y="288"/>
                    </a:lnTo>
                    <a:lnTo>
                      <a:pt x="19" y="282"/>
                    </a:lnTo>
                    <a:lnTo>
                      <a:pt x="24" y="283"/>
                    </a:lnTo>
                    <a:lnTo>
                      <a:pt x="33" y="281"/>
                    </a:lnTo>
                    <a:lnTo>
                      <a:pt x="31" y="269"/>
                    </a:lnTo>
                    <a:lnTo>
                      <a:pt x="33" y="254"/>
                    </a:lnTo>
                    <a:lnTo>
                      <a:pt x="51" y="216"/>
                    </a:lnTo>
                    <a:lnTo>
                      <a:pt x="65" y="197"/>
                    </a:lnTo>
                    <a:lnTo>
                      <a:pt x="85" y="184"/>
                    </a:lnTo>
                    <a:lnTo>
                      <a:pt x="103" y="169"/>
                    </a:lnTo>
                    <a:lnTo>
                      <a:pt x="108" y="156"/>
                    </a:lnTo>
                    <a:lnTo>
                      <a:pt x="102" y="140"/>
                    </a:lnTo>
                    <a:lnTo>
                      <a:pt x="103" y="129"/>
                    </a:lnTo>
                    <a:lnTo>
                      <a:pt x="92" y="118"/>
                    </a:lnTo>
                    <a:lnTo>
                      <a:pt x="91" y="114"/>
                    </a:lnTo>
                    <a:lnTo>
                      <a:pt x="84" y="95"/>
                    </a:lnTo>
                    <a:lnTo>
                      <a:pt x="83" y="83"/>
                    </a:lnTo>
                    <a:lnTo>
                      <a:pt x="76" y="71"/>
                    </a:lnTo>
                    <a:lnTo>
                      <a:pt x="83" y="65"/>
                    </a:lnTo>
                    <a:lnTo>
                      <a:pt x="91" y="64"/>
                    </a:lnTo>
                    <a:lnTo>
                      <a:pt x="100" y="65"/>
                    </a:lnTo>
                    <a:lnTo>
                      <a:pt x="114" y="57"/>
                    </a:lnTo>
                    <a:lnTo>
                      <a:pt x="121" y="51"/>
                    </a:lnTo>
                    <a:lnTo>
                      <a:pt x="123" y="44"/>
                    </a:lnTo>
                    <a:lnTo>
                      <a:pt x="130" y="40"/>
                    </a:lnTo>
                    <a:lnTo>
                      <a:pt x="172" y="34"/>
                    </a:lnTo>
                    <a:lnTo>
                      <a:pt x="180" y="37"/>
                    </a:lnTo>
                    <a:lnTo>
                      <a:pt x="197" y="38"/>
                    </a:lnTo>
                    <a:lnTo>
                      <a:pt x="205" y="35"/>
                    </a:lnTo>
                    <a:lnTo>
                      <a:pt x="219" y="44"/>
                    </a:lnTo>
                    <a:lnTo>
                      <a:pt x="235" y="49"/>
                    </a:lnTo>
                    <a:lnTo>
                      <a:pt x="243" y="50"/>
                    </a:lnTo>
                    <a:lnTo>
                      <a:pt x="252" y="49"/>
                    </a:lnTo>
                    <a:lnTo>
                      <a:pt x="258" y="52"/>
                    </a:lnTo>
                    <a:lnTo>
                      <a:pt x="267" y="55"/>
                    </a:lnTo>
                    <a:lnTo>
                      <a:pt x="274" y="59"/>
                    </a:lnTo>
                    <a:lnTo>
                      <a:pt x="275" y="67"/>
                    </a:lnTo>
                    <a:lnTo>
                      <a:pt x="282" y="72"/>
                    </a:lnTo>
                    <a:lnTo>
                      <a:pt x="297" y="71"/>
                    </a:lnTo>
                    <a:lnTo>
                      <a:pt x="299" y="79"/>
                    </a:lnTo>
                    <a:lnTo>
                      <a:pt x="306" y="86"/>
                    </a:lnTo>
                    <a:lnTo>
                      <a:pt x="312" y="79"/>
                    </a:lnTo>
                    <a:lnTo>
                      <a:pt x="320" y="77"/>
                    </a:lnTo>
                    <a:lnTo>
                      <a:pt x="328" y="77"/>
                    </a:lnTo>
                    <a:lnTo>
                      <a:pt x="334" y="71"/>
                    </a:lnTo>
                    <a:lnTo>
                      <a:pt x="340" y="76"/>
                    </a:lnTo>
                    <a:lnTo>
                      <a:pt x="349" y="78"/>
                    </a:lnTo>
                    <a:lnTo>
                      <a:pt x="356" y="76"/>
                    </a:lnTo>
                    <a:lnTo>
                      <a:pt x="361" y="83"/>
                    </a:lnTo>
                    <a:lnTo>
                      <a:pt x="369" y="88"/>
                    </a:lnTo>
                    <a:lnTo>
                      <a:pt x="386" y="70"/>
                    </a:lnTo>
                    <a:lnTo>
                      <a:pt x="398" y="79"/>
                    </a:lnTo>
                    <a:lnTo>
                      <a:pt x="402" y="87"/>
                    </a:lnTo>
                    <a:lnTo>
                      <a:pt x="408" y="93"/>
                    </a:lnTo>
                    <a:lnTo>
                      <a:pt x="415" y="88"/>
                    </a:lnTo>
                    <a:lnTo>
                      <a:pt x="424" y="88"/>
                    </a:lnTo>
                    <a:lnTo>
                      <a:pt x="440" y="86"/>
                    </a:lnTo>
                    <a:lnTo>
                      <a:pt x="449" y="86"/>
                    </a:lnTo>
                    <a:lnTo>
                      <a:pt x="456" y="89"/>
                    </a:lnTo>
                    <a:lnTo>
                      <a:pt x="461" y="95"/>
                    </a:lnTo>
                    <a:lnTo>
                      <a:pt x="469" y="93"/>
                    </a:lnTo>
                    <a:lnTo>
                      <a:pt x="473" y="86"/>
                    </a:lnTo>
                    <a:lnTo>
                      <a:pt x="471" y="70"/>
                    </a:lnTo>
                    <a:lnTo>
                      <a:pt x="473" y="61"/>
                    </a:lnTo>
                    <a:lnTo>
                      <a:pt x="473" y="52"/>
                    </a:lnTo>
                    <a:lnTo>
                      <a:pt x="476" y="44"/>
                    </a:lnTo>
                    <a:lnTo>
                      <a:pt x="494" y="27"/>
                    </a:lnTo>
                    <a:lnTo>
                      <a:pt x="501" y="23"/>
                    </a:lnTo>
                    <a:lnTo>
                      <a:pt x="510" y="23"/>
                    </a:lnTo>
                    <a:lnTo>
                      <a:pt x="517" y="18"/>
                    </a:lnTo>
                    <a:lnTo>
                      <a:pt x="537" y="18"/>
                    </a:lnTo>
                    <a:lnTo>
                      <a:pt x="537" y="18"/>
                    </a:lnTo>
                    <a:lnTo>
                      <a:pt x="543" y="23"/>
                    </a:lnTo>
                    <a:lnTo>
                      <a:pt x="551" y="25"/>
                    </a:lnTo>
                    <a:lnTo>
                      <a:pt x="558" y="22"/>
                    </a:lnTo>
                    <a:lnTo>
                      <a:pt x="563" y="16"/>
                    </a:lnTo>
                    <a:lnTo>
                      <a:pt x="565" y="7"/>
                    </a:lnTo>
                    <a:lnTo>
                      <a:pt x="573" y="2"/>
                    </a:lnTo>
                    <a:lnTo>
                      <a:pt x="589" y="6"/>
                    </a:lnTo>
                    <a:lnTo>
                      <a:pt x="597" y="6"/>
                    </a:lnTo>
                    <a:lnTo>
                      <a:pt x="613" y="1"/>
                    </a:lnTo>
                    <a:lnTo>
                      <a:pt x="629" y="3"/>
                    </a:lnTo>
                    <a:lnTo>
                      <a:pt x="645" y="0"/>
                    </a:lnTo>
                    <a:lnTo>
                      <a:pt x="657" y="9"/>
                    </a:lnTo>
                    <a:lnTo>
                      <a:pt x="662" y="17"/>
                    </a:lnTo>
                    <a:lnTo>
                      <a:pt x="662" y="25"/>
                    </a:lnTo>
                    <a:lnTo>
                      <a:pt x="675" y="37"/>
                    </a:lnTo>
                    <a:lnTo>
                      <a:pt x="680" y="43"/>
                    </a:lnTo>
                    <a:lnTo>
                      <a:pt x="680" y="52"/>
                    </a:lnTo>
                    <a:lnTo>
                      <a:pt x="671" y="56"/>
                    </a:lnTo>
                    <a:lnTo>
                      <a:pt x="664" y="57"/>
                    </a:lnTo>
                    <a:lnTo>
                      <a:pt x="667" y="65"/>
                    </a:lnTo>
                    <a:lnTo>
                      <a:pt x="667" y="72"/>
                    </a:lnTo>
                    <a:lnTo>
                      <a:pt x="671" y="88"/>
                    </a:lnTo>
                    <a:lnTo>
                      <a:pt x="678" y="93"/>
                    </a:lnTo>
                    <a:lnTo>
                      <a:pt x="686" y="97"/>
                    </a:lnTo>
                    <a:lnTo>
                      <a:pt x="702" y="100"/>
                    </a:lnTo>
                    <a:lnTo>
                      <a:pt x="709" y="97"/>
                    </a:lnTo>
                    <a:lnTo>
                      <a:pt x="718" y="97"/>
                    </a:lnTo>
                    <a:lnTo>
                      <a:pt x="720" y="105"/>
                    </a:lnTo>
                    <a:lnTo>
                      <a:pt x="731" y="116"/>
                    </a:lnTo>
                    <a:lnTo>
                      <a:pt x="738" y="145"/>
                    </a:lnTo>
                    <a:lnTo>
                      <a:pt x="736" y="152"/>
                    </a:lnTo>
                    <a:lnTo>
                      <a:pt x="738" y="159"/>
                    </a:lnTo>
                    <a:lnTo>
                      <a:pt x="745" y="165"/>
                    </a:lnTo>
                    <a:lnTo>
                      <a:pt x="752" y="169"/>
                    </a:lnTo>
                    <a:lnTo>
                      <a:pt x="759" y="165"/>
                    </a:lnTo>
                    <a:lnTo>
                      <a:pt x="767" y="164"/>
                    </a:lnTo>
                    <a:lnTo>
                      <a:pt x="775" y="165"/>
                    </a:lnTo>
                    <a:lnTo>
                      <a:pt x="786" y="177"/>
                    </a:lnTo>
                    <a:lnTo>
                      <a:pt x="795" y="174"/>
                    </a:lnTo>
                    <a:lnTo>
                      <a:pt x="801" y="178"/>
                    </a:lnTo>
                    <a:lnTo>
                      <a:pt x="827" y="170"/>
                    </a:lnTo>
                    <a:lnTo>
                      <a:pt x="842" y="163"/>
                    </a:lnTo>
                    <a:lnTo>
                      <a:pt x="849" y="165"/>
                    </a:lnTo>
                    <a:lnTo>
                      <a:pt x="854" y="173"/>
                    </a:lnTo>
                    <a:lnTo>
                      <a:pt x="865" y="195"/>
                    </a:lnTo>
                    <a:lnTo>
                      <a:pt x="876" y="206"/>
                    </a:lnTo>
                    <a:lnTo>
                      <a:pt x="883" y="206"/>
                    </a:lnTo>
                    <a:lnTo>
                      <a:pt x="887" y="199"/>
                    </a:lnTo>
                    <a:lnTo>
                      <a:pt x="896" y="199"/>
                    </a:lnTo>
                    <a:lnTo>
                      <a:pt x="901" y="205"/>
                    </a:lnTo>
                    <a:lnTo>
                      <a:pt x="908" y="206"/>
                    </a:lnTo>
                    <a:lnTo>
                      <a:pt x="915" y="210"/>
                    </a:lnTo>
                    <a:lnTo>
                      <a:pt x="922" y="216"/>
                    </a:lnTo>
                    <a:lnTo>
                      <a:pt x="938" y="215"/>
                    </a:lnTo>
                    <a:lnTo>
                      <a:pt x="951" y="224"/>
                    </a:lnTo>
                    <a:lnTo>
                      <a:pt x="958" y="223"/>
                    </a:lnTo>
                    <a:lnTo>
                      <a:pt x="971" y="234"/>
                    </a:lnTo>
                    <a:lnTo>
                      <a:pt x="979" y="235"/>
                    </a:lnTo>
                    <a:lnTo>
                      <a:pt x="988" y="235"/>
                    </a:lnTo>
                    <a:lnTo>
                      <a:pt x="994" y="240"/>
                    </a:lnTo>
                    <a:lnTo>
                      <a:pt x="987" y="244"/>
                    </a:lnTo>
                    <a:lnTo>
                      <a:pt x="995" y="267"/>
                    </a:lnTo>
                    <a:lnTo>
                      <a:pt x="987" y="282"/>
                    </a:lnTo>
                    <a:lnTo>
                      <a:pt x="971" y="286"/>
                    </a:lnTo>
                    <a:lnTo>
                      <a:pt x="976" y="292"/>
                    </a:lnTo>
                    <a:lnTo>
                      <a:pt x="984" y="294"/>
                    </a:lnTo>
                    <a:lnTo>
                      <a:pt x="988" y="301"/>
                    </a:lnTo>
                    <a:lnTo>
                      <a:pt x="972" y="306"/>
                    </a:lnTo>
                    <a:lnTo>
                      <a:pt x="969" y="313"/>
                    </a:lnTo>
                    <a:lnTo>
                      <a:pt x="968" y="320"/>
                    </a:lnTo>
                    <a:lnTo>
                      <a:pt x="973" y="326"/>
                    </a:lnTo>
                    <a:lnTo>
                      <a:pt x="976" y="335"/>
                    </a:lnTo>
                    <a:lnTo>
                      <a:pt x="974" y="342"/>
                    </a:lnTo>
                    <a:lnTo>
                      <a:pt x="980" y="346"/>
                    </a:lnTo>
                    <a:lnTo>
                      <a:pt x="978" y="362"/>
                    </a:lnTo>
                    <a:lnTo>
                      <a:pt x="971" y="385"/>
                    </a:lnTo>
                    <a:lnTo>
                      <a:pt x="963" y="389"/>
                    </a:lnTo>
                    <a:lnTo>
                      <a:pt x="947" y="385"/>
                    </a:lnTo>
                    <a:lnTo>
                      <a:pt x="940" y="387"/>
                    </a:lnTo>
                    <a:lnTo>
                      <a:pt x="925" y="379"/>
                    </a:lnTo>
                    <a:lnTo>
                      <a:pt x="919" y="384"/>
                    </a:lnTo>
                    <a:lnTo>
                      <a:pt x="910" y="398"/>
                    </a:lnTo>
                    <a:lnTo>
                      <a:pt x="896" y="404"/>
                    </a:lnTo>
                    <a:lnTo>
                      <a:pt x="888" y="419"/>
                    </a:lnTo>
                    <a:lnTo>
                      <a:pt x="890" y="427"/>
                    </a:lnTo>
                    <a:lnTo>
                      <a:pt x="890" y="442"/>
                    </a:lnTo>
                    <a:lnTo>
                      <a:pt x="866" y="446"/>
                    </a:lnTo>
                    <a:lnTo>
                      <a:pt x="853" y="448"/>
                    </a:lnTo>
                    <a:lnTo>
                      <a:pt x="843" y="459"/>
                    </a:lnTo>
                    <a:lnTo>
                      <a:pt x="836" y="458"/>
                    </a:lnTo>
                    <a:lnTo>
                      <a:pt x="817" y="465"/>
                    </a:lnTo>
                    <a:lnTo>
                      <a:pt x="813" y="477"/>
                    </a:lnTo>
                    <a:lnTo>
                      <a:pt x="801" y="470"/>
                    </a:lnTo>
                    <a:lnTo>
                      <a:pt x="779" y="481"/>
                    </a:lnTo>
                    <a:lnTo>
                      <a:pt x="777" y="486"/>
                    </a:lnTo>
                    <a:lnTo>
                      <a:pt x="775" y="481"/>
                    </a:lnTo>
                    <a:lnTo>
                      <a:pt x="764" y="485"/>
                    </a:lnTo>
                    <a:lnTo>
                      <a:pt x="757" y="485"/>
                    </a:lnTo>
                    <a:lnTo>
                      <a:pt x="741" y="500"/>
                    </a:lnTo>
                    <a:lnTo>
                      <a:pt x="737" y="501"/>
                    </a:lnTo>
                    <a:lnTo>
                      <a:pt x="731" y="511"/>
                    </a:lnTo>
                    <a:lnTo>
                      <a:pt x="724" y="522"/>
                    </a:lnTo>
                    <a:lnTo>
                      <a:pt x="716" y="525"/>
                    </a:lnTo>
                    <a:lnTo>
                      <a:pt x="719" y="520"/>
                    </a:lnTo>
                    <a:lnTo>
                      <a:pt x="725" y="517"/>
                    </a:lnTo>
                    <a:lnTo>
                      <a:pt x="730" y="512"/>
                    </a:lnTo>
                    <a:lnTo>
                      <a:pt x="725" y="497"/>
                    </a:lnTo>
                    <a:lnTo>
                      <a:pt x="721" y="497"/>
                    </a:lnTo>
                    <a:lnTo>
                      <a:pt x="716" y="512"/>
                    </a:lnTo>
                    <a:lnTo>
                      <a:pt x="707" y="522"/>
                    </a:lnTo>
                    <a:lnTo>
                      <a:pt x="709" y="536"/>
                    </a:lnTo>
                    <a:lnTo>
                      <a:pt x="709" y="545"/>
                    </a:lnTo>
                    <a:lnTo>
                      <a:pt x="704" y="545"/>
                    </a:lnTo>
                    <a:lnTo>
                      <a:pt x="704" y="541"/>
                    </a:lnTo>
                    <a:lnTo>
                      <a:pt x="698" y="530"/>
                    </a:lnTo>
                    <a:lnTo>
                      <a:pt x="699" y="527"/>
                    </a:lnTo>
                    <a:lnTo>
                      <a:pt x="697" y="523"/>
                    </a:lnTo>
                    <a:lnTo>
                      <a:pt x="691" y="528"/>
                    </a:lnTo>
                    <a:lnTo>
                      <a:pt x="687" y="534"/>
                    </a:lnTo>
                    <a:lnTo>
                      <a:pt x="684" y="533"/>
                    </a:lnTo>
                    <a:lnTo>
                      <a:pt x="687" y="525"/>
                    </a:lnTo>
                    <a:lnTo>
                      <a:pt x="684" y="523"/>
                    </a:lnTo>
                    <a:lnTo>
                      <a:pt x="671" y="523"/>
                    </a:lnTo>
                    <a:lnTo>
                      <a:pt x="670" y="520"/>
                    </a:lnTo>
                    <a:lnTo>
                      <a:pt x="670" y="512"/>
                    </a:lnTo>
                    <a:lnTo>
                      <a:pt x="666" y="507"/>
                    </a:lnTo>
                    <a:lnTo>
                      <a:pt x="664" y="520"/>
                    </a:lnTo>
                    <a:lnTo>
                      <a:pt x="661" y="522"/>
                    </a:lnTo>
                    <a:lnTo>
                      <a:pt x="644" y="517"/>
                    </a:lnTo>
                    <a:lnTo>
                      <a:pt x="649" y="520"/>
                    </a:lnTo>
                    <a:lnTo>
                      <a:pt x="653" y="525"/>
                    </a:lnTo>
                    <a:lnTo>
                      <a:pt x="657" y="525"/>
                    </a:lnTo>
                    <a:lnTo>
                      <a:pt x="660" y="527"/>
                    </a:lnTo>
                    <a:lnTo>
                      <a:pt x="662" y="533"/>
                    </a:lnTo>
                    <a:lnTo>
                      <a:pt x="664" y="538"/>
                    </a:lnTo>
                    <a:lnTo>
                      <a:pt x="667" y="543"/>
                    </a:lnTo>
                    <a:lnTo>
                      <a:pt x="670" y="540"/>
                    </a:lnTo>
                    <a:lnTo>
                      <a:pt x="670" y="533"/>
                    </a:lnTo>
                    <a:lnTo>
                      <a:pt x="680" y="535"/>
                    </a:lnTo>
                    <a:lnTo>
                      <a:pt x="684" y="539"/>
                    </a:lnTo>
                    <a:lnTo>
                      <a:pt x="689" y="539"/>
                    </a:lnTo>
                    <a:lnTo>
                      <a:pt x="686" y="551"/>
                    </a:lnTo>
                    <a:lnTo>
                      <a:pt x="688" y="552"/>
                    </a:lnTo>
                    <a:lnTo>
                      <a:pt x="694" y="550"/>
                    </a:lnTo>
                    <a:lnTo>
                      <a:pt x="697" y="551"/>
                    </a:lnTo>
                    <a:lnTo>
                      <a:pt x="694" y="560"/>
                    </a:lnTo>
                    <a:lnTo>
                      <a:pt x="708" y="559"/>
                    </a:lnTo>
                    <a:lnTo>
                      <a:pt x="714" y="567"/>
                    </a:lnTo>
                    <a:lnTo>
                      <a:pt x="714" y="578"/>
                    </a:lnTo>
                    <a:lnTo>
                      <a:pt x="716" y="588"/>
                    </a:lnTo>
                    <a:lnTo>
                      <a:pt x="720" y="583"/>
                    </a:lnTo>
                    <a:lnTo>
                      <a:pt x="737" y="588"/>
                    </a:lnTo>
                    <a:lnTo>
                      <a:pt x="738" y="582"/>
                    </a:lnTo>
                    <a:lnTo>
                      <a:pt x="750" y="590"/>
                    </a:lnTo>
                    <a:lnTo>
                      <a:pt x="762" y="577"/>
                    </a:lnTo>
                    <a:lnTo>
                      <a:pt x="766" y="577"/>
                    </a:lnTo>
                    <a:lnTo>
                      <a:pt x="768" y="582"/>
                    </a:lnTo>
                    <a:lnTo>
                      <a:pt x="775" y="578"/>
                    </a:lnTo>
                    <a:lnTo>
                      <a:pt x="789" y="575"/>
                    </a:lnTo>
                    <a:lnTo>
                      <a:pt x="800" y="576"/>
                    </a:lnTo>
                    <a:lnTo>
                      <a:pt x="799" y="584"/>
                    </a:lnTo>
                    <a:lnTo>
                      <a:pt x="795" y="588"/>
                    </a:lnTo>
                    <a:lnTo>
                      <a:pt x="794" y="597"/>
                    </a:lnTo>
                    <a:lnTo>
                      <a:pt x="794" y="608"/>
                    </a:lnTo>
                    <a:lnTo>
                      <a:pt x="775" y="608"/>
                    </a:lnTo>
                    <a:lnTo>
                      <a:pt x="772" y="611"/>
                    </a:lnTo>
                    <a:lnTo>
                      <a:pt x="740" y="602"/>
                    </a:lnTo>
                    <a:lnTo>
                      <a:pt x="723" y="619"/>
                    </a:lnTo>
                    <a:lnTo>
                      <a:pt x="714" y="629"/>
                    </a:lnTo>
                    <a:lnTo>
                      <a:pt x="702" y="626"/>
                    </a:lnTo>
                    <a:lnTo>
                      <a:pt x="687" y="630"/>
                    </a:lnTo>
                    <a:lnTo>
                      <a:pt x="692" y="633"/>
                    </a:lnTo>
                    <a:lnTo>
                      <a:pt x="686" y="635"/>
                    </a:lnTo>
                    <a:lnTo>
                      <a:pt x="681" y="641"/>
                    </a:lnTo>
                    <a:lnTo>
                      <a:pt x="680" y="646"/>
                    </a:lnTo>
                    <a:lnTo>
                      <a:pt x="677" y="649"/>
                    </a:lnTo>
                    <a:lnTo>
                      <a:pt x="670" y="651"/>
                    </a:lnTo>
                    <a:lnTo>
                      <a:pt x="659" y="658"/>
                    </a:lnTo>
                    <a:lnTo>
                      <a:pt x="643" y="657"/>
                    </a:lnTo>
                    <a:lnTo>
                      <a:pt x="639" y="656"/>
                    </a:lnTo>
                    <a:lnTo>
                      <a:pt x="628" y="646"/>
                    </a:lnTo>
                    <a:lnTo>
                      <a:pt x="632" y="638"/>
                    </a:lnTo>
                    <a:lnTo>
                      <a:pt x="632" y="629"/>
                    </a:lnTo>
                    <a:lnTo>
                      <a:pt x="634" y="620"/>
                    </a:lnTo>
                    <a:lnTo>
                      <a:pt x="633" y="610"/>
                    </a:lnTo>
                    <a:lnTo>
                      <a:pt x="628" y="599"/>
                    </a:lnTo>
                    <a:lnTo>
                      <a:pt x="621" y="598"/>
                    </a:lnTo>
                    <a:lnTo>
                      <a:pt x="614" y="598"/>
                    </a:lnTo>
                    <a:lnTo>
                      <a:pt x="607" y="590"/>
                    </a:lnTo>
                    <a:lnTo>
                      <a:pt x="595" y="583"/>
                    </a:lnTo>
                    <a:lnTo>
                      <a:pt x="579" y="583"/>
                    </a:lnTo>
                    <a:lnTo>
                      <a:pt x="579" y="581"/>
                    </a:lnTo>
                    <a:lnTo>
                      <a:pt x="581" y="575"/>
                    </a:lnTo>
                    <a:lnTo>
                      <a:pt x="591" y="570"/>
                    </a:lnTo>
                    <a:lnTo>
                      <a:pt x="605" y="556"/>
                    </a:lnTo>
                    <a:lnTo>
                      <a:pt x="613" y="550"/>
                    </a:lnTo>
                    <a:lnTo>
                      <a:pt x="641" y="541"/>
                    </a:lnTo>
                    <a:lnTo>
                      <a:pt x="645" y="539"/>
                    </a:lnTo>
                    <a:lnTo>
                      <a:pt x="641" y="536"/>
                    </a:lnTo>
                    <a:lnTo>
                      <a:pt x="640" y="529"/>
                    </a:lnTo>
                    <a:lnTo>
                      <a:pt x="634" y="523"/>
                    </a:lnTo>
                    <a:lnTo>
                      <a:pt x="628" y="529"/>
                    </a:lnTo>
                    <a:lnTo>
                      <a:pt x="618" y="524"/>
                    </a:lnTo>
                    <a:lnTo>
                      <a:pt x="618" y="519"/>
                    </a:lnTo>
                    <a:lnTo>
                      <a:pt x="610" y="522"/>
                    </a:lnTo>
                    <a:lnTo>
                      <a:pt x="608" y="525"/>
                    </a:lnTo>
                    <a:lnTo>
                      <a:pt x="601" y="525"/>
                    </a:lnTo>
                    <a:lnTo>
                      <a:pt x="579" y="530"/>
                    </a:lnTo>
                    <a:lnTo>
                      <a:pt x="563" y="524"/>
                    </a:lnTo>
                    <a:lnTo>
                      <a:pt x="557" y="518"/>
                    </a:lnTo>
                    <a:lnTo>
                      <a:pt x="551" y="516"/>
                    </a:lnTo>
                    <a:lnTo>
                      <a:pt x="539" y="517"/>
                    </a:lnTo>
                    <a:lnTo>
                      <a:pt x="538" y="513"/>
                    </a:lnTo>
                    <a:lnTo>
                      <a:pt x="551" y="503"/>
                    </a:lnTo>
                    <a:lnTo>
                      <a:pt x="549" y="501"/>
                    </a:lnTo>
                    <a:lnTo>
                      <a:pt x="533" y="498"/>
                    </a:lnTo>
                    <a:lnTo>
                      <a:pt x="528" y="496"/>
                    </a:lnTo>
                    <a:lnTo>
                      <a:pt x="536" y="492"/>
                    </a:lnTo>
                    <a:lnTo>
                      <a:pt x="560" y="496"/>
                    </a:lnTo>
                    <a:lnTo>
                      <a:pt x="563" y="495"/>
                    </a:lnTo>
                    <a:lnTo>
                      <a:pt x="560" y="491"/>
                    </a:lnTo>
                    <a:lnTo>
                      <a:pt x="554" y="490"/>
                    </a:lnTo>
                    <a:lnTo>
                      <a:pt x="548" y="481"/>
                    </a:lnTo>
                    <a:lnTo>
                      <a:pt x="543" y="471"/>
                    </a:lnTo>
                    <a:lnTo>
                      <a:pt x="541" y="479"/>
                    </a:lnTo>
                    <a:lnTo>
                      <a:pt x="533" y="482"/>
                    </a:lnTo>
                    <a:lnTo>
                      <a:pt x="524" y="485"/>
                    </a:lnTo>
                    <a:lnTo>
                      <a:pt x="526" y="475"/>
                    </a:lnTo>
                    <a:lnTo>
                      <a:pt x="520" y="480"/>
                    </a:lnTo>
                    <a:lnTo>
                      <a:pt x="508" y="486"/>
                    </a:lnTo>
                    <a:lnTo>
                      <a:pt x="492" y="489"/>
                    </a:lnTo>
                    <a:lnTo>
                      <a:pt x="485" y="492"/>
                    </a:lnTo>
                    <a:lnTo>
                      <a:pt x="478" y="495"/>
                    </a:lnTo>
                    <a:lnTo>
                      <a:pt x="477" y="502"/>
                    </a:lnTo>
                    <a:lnTo>
                      <a:pt x="466" y="520"/>
                    </a:lnTo>
                    <a:lnTo>
                      <a:pt x="461" y="519"/>
                    </a:lnTo>
                    <a:lnTo>
                      <a:pt x="457" y="511"/>
                    </a:lnTo>
                    <a:lnTo>
                      <a:pt x="450" y="509"/>
                    </a:lnTo>
                    <a:lnTo>
                      <a:pt x="446" y="504"/>
                    </a:lnTo>
                    <a:lnTo>
                      <a:pt x="449" y="512"/>
                    </a:lnTo>
                    <a:lnTo>
                      <a:pt x="457" y="519"/>
                    </a:lnTo>
                    <a:lnTo>
                      <a:pt x="458" y="530"/>
                    </a:lnTo>
                    <a:lnTo>
                      <a:pt x="453" y="541"/>
                    </a:lnTo>
                    <a:lnTo>
                      <a:pt x="449" y="546"/>
                    </a:lnTo>
                    <a:lnTo>
                      <a:pt x="434" y="547"/>
                    </a:lnTo>
                    <a:lnTo>
                      <a:pt x="431" y="552"/>
                    </a:lnTo>
                    <a:lnTo>
                      <a:pt x="426" y="555"/>
                    </a:lnTo>
                    <a:lnTo>
                      <a:pt x="425" y="562"/>
                    </a:lnTo>
                    <a:lnTo>
                      <a:pt x="420" y="560"/>
                    </a:lnTo>
                    <a:lnTo>
                      <a:pt x="419" y="550"/>
                    </a:lnTo>
                    <a:lnTo>
                      <a:pt x="418" y="546"/>
                    </a:lnTo>
                    <a:lnTo>
                      <a:pt x="418" y="566"/>
                    </a:lnTo>
                    <a:lnTo>
                      <a:pt x="419" y="581"/>
                    </a:lnTo>
                    <a:lnTo>
                      <a:pt x="417" y="582"/>
                    </a:lnTo>
                    <a:lnTo>
                      <a:pt x="411" y="578"/>
                    </a:lnTo>
                    <a:lnTo>
                      <a:pt x="402" y="578"/>
                    </a:lnTo>
                    <a:lnTo>
                      <a:pt x="393" y="582"/>
                    </a:lnTo>
                    <a:lnTo>
                      <a:pt x="379" y="584"/>
                    </a:lnTo>
                    <a:lnTo>
                      <a:pt x="368" y="592"/>
                    </a:lnTo>
                    <a:lnTo>
                      <a:pt x="356" y="593"/>
                    </a:lnTo>
                    <a:lnTo>
                      <a:pt x="344" y="576"/>
                    </a:lnTo>
                    <a:lnTo>
                      <a:pt x="336" y="577"/>
                    </a:lnTo>
                    <a:lnTo>
                      <a:pt x="336" y="573"/>
                    </a:lnTo>
                    <a:lnTo>
                      <a:pt x="345" y="573"/>
                    </a:lnTo>
                    <a:lnTo>
                      <a:pt x="350" y="567"/>
                    </a:lnTo>
                    <a:lnTo>
                      <a:pt x="352" y="560"/>
                    </a:lnTo>
                    <a:lnTo>
                      <a:pt x="354" y="552"/>
                    </a:lnTo>
                    <a:lnTo>
                      <a:pt x="363" y="547"/>
                    </a:lnTo>
                    <a:lnTo>
                      <a:pt x="364" y="539"/>
                    </a:lnTo>
                    <a:lnTo>
                      <a:pt x="369" y="534"/>
                    </a:lnTo>
                    <a:lnTo>
                      <a:pt x="376" y="530"/>
                    </a:lnTo>
                    <a:lnTo>
                      <a:pt x="379" y="506"/>
                    </a:lnTo>
                    <a:lnTo>
                      <a:pt x="382" y="498"/>
                    </a:lnTo>
                    <a:lnTo>
                      <a:pt x="391" y="495"/>
                    </a:lnTo>
                    <a:lnTo>
                      <a:pt x="395" y="501"/>
                    </a:lnTo>
                    <a:lnTo>
                      <a:pt x="402" y="497"/>
                    </a:lnTo>
                    <a:lnTo>
                      <a:pt x="425" y="503"/>
                    </a:lnTo>
                    <a:lnTo>
                      <a:pt x="431" y="498"/>
                    </a:lnTo>
                    <a:lnTo>
                      <a:pt x="435" y="491"/>
                    </a:lnTo>
                    <a:lnTo>
                      <a:pt x="431" y="484"/>
                    </a:lnTo>
                    <a:lnTo>
                      <a:pt x="434" y="476"/>
                    </a:lnTo>
                    <a:lnTo>
                      <a:pt x="433" y="468"/>
                    </a:lnTo>
                    <a:lnTo>
                      <a:pt x="428" y="460"/>
                    </a:lnTo>
                    <a:lnTo>
                      <a:pt x="413" y="453"/>
                    </a:lnTo>
                    <a:lnTo>
                      <a:pt x="407" y="439"/>
                    </a:lnTo>
                    <a:lnTo>
                      <a:pt x="408" y="431"/>
                    </a:lnTo>
                    <a:lnTo>
                      <a:pt x="406" y="423"/>
                    </a:lnTo>
                    <a:lnTo>
                      <a:pt x="398" y="422"/>
                    </a:lnTo>
                    <a:lnTo>
                      <a:pt x="395" y="415"/>
                    </a:lnTo>
                    <a:lnTo>
                      <a:pt x="387" y="409"/>
                    </a:lnTo>
                    <a:lnTo>
                      <a:pt x="391" y="393"/>
                    </a:lnTo>
                    <a:lnTo>
                      <a:pt x="391" y="385"/>
                    </a:lnTo>
                    <a:lnTo>
                      <a:pt x="391" y="377"/>
                    </a:lnTo>
                    <a:lnTo>
                      <a:pt x="387" y="369"/>
                    </a:lnTo>
                    <a:lnTo>
                      <a:pt x="379" y="372"/>
                    </a:lnTo>
                    <a:lnTo>
                      <a:pt x="368" y="360"/>
                    </a:lnTo>
                    <a:lnTo>
                      <a:pt x="359" y="358"/>
                    </a:lnTo>
                    <a:lnTo>
                      <a:pt x="343" y="361"/>
                    </a:lnTo>
                    <a:lnTo>
                      <a:pt x="336" y="358"/>
                    </a:lnTo>
                    <a:lnTo>
                      <a:pt x="317" y="342"/>
                    </a:lnTo>
                    <a:lnTo>
                      <a:pt x="310" y="339"/>
                    </a:lnTo>
                    <a:lnTo>
                      <a:pt x="294" y="334"/>
                    </a:lnTo>
                    <a:lnTo>
                      <a:pt x="278" y="339"/>
                    </a:lnTo>
                    <a:lnTo>
                      <a:pt x="269" y="340"/>
                    </a:lnTo>
                    <a:lnTo>
                      <a:pt x="261" y="339"/>
                    </a:lnTo>
                    <a:lnTo>
                      <a:pt x="254" y="342"/>
                    </a:lnTo>
                    <a:lnTo>
                      <a:pt x="248" y="353"/>
                    </a:lnTo>
                    <a:close/>
                  </a:path>
                </a:pathLst>
              </a:custGeom>
              <a:solidFill>
                <a:srgbClr val="139AF0">
                  <a:lumMod val="75000"/>
                </a:srgbClr>
              </a:solidFill>
              <a:ln w="0" cap="flat" cmpd="sng">
                <a:solidFill>
                  <a:schemeClr val="bg2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21F43"/>
                  </a:solidFill>
                  <a:effectLst/>
                  <a:uLnTx/>
                  <a:uFillTx/>
                  <a:latin typeface="Trebuchet MS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70" name="Freeform 197">
                <a:extLst>
                  <a:ext uri="{FF2B5EF4-FFF2-40B4-BE49-F238E27FC236}">
                    <a16:creationId xmlns:a16="http://schemas.microsoft.com/office/drawing/2014/main" id="{AC061A8D-9A7E-03BA-17D7-BA275511976A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7254342" y="4545426"/>
                <a:ext cx="280206" cy="398106"/>
              </a:xfrm>
              <a:custGeom>
                <a:avLst/>
                <a:gdLst/>
                <a:ahLst/>
                <a:cxnLst>
                  <a:cxn ang="0">
                    <a:pos x="88" y="239"/>
                  </a:cxn>
                  <a:cxn ang="0">
                    <a:pos x="88" y="225"/>
                  </a:cxn>
                  <a:cxn ang="0">
                    <a:pos x="86" y="212"/>
                  </a:cxn>
                  <a:cxn ang="0">
                    <a:pos x="84" y="200"/>
                  </a:cxn>
                  <a:cxn ang="0">
                    <a:pos x="86" y="184"/>
                  </a:cxn>
                  <a:cxn ang="0">
                    <a:pos x="86" y="164"/>
                  </a:cxn>
                  <a:cxn ang="0">
                    <a:pos x="81" y="135"/>
                  </a:cxn>
                  <a:cxn ang="0">
                    <a:pos x="70" y="115"/>
                  </a:cxn>
                  <a:cxn ang="0">
                    <a:pos x="57" y="94"/>
                  </a:cxn>
                  <a:cxn ang="0">
                    <a:pos x="45" y="73"/>
                  </a:cxn>
                  <a:cxn ang="0">
                    <a:pos x="42" y="56"/>
                  </a:cxn>
                  <a:cxn ang="0">
                    <a:pos x="34" y="43"/>
                  </a:cxn>
                  <a:cxn ang="0">
                    <a:pos x="20" y="29"/>
                  </a:cxn>
                  <a:cxn ang="0">
                    <a:pos x="8" y="19"/>
                  </a:cxn>
                  <a:cxn ang="0">
                    <a:pos x="0" y="19"/>
                  </a:cxn>
                  <a:cxn ang="0">
                    <a:pos x="6" y="8"/>
                  </a:cxn>
                  <a:cxn ang="0">
                    <a:pos x="13" y="3"/>
                  </a:cxn>
                  <a:cxn ang="0">
                    <a:pos x="21" y="6"/>
                  </a:cxn>
                  <a:cxn ang="0">
                    <a:pos x="30" y="5"/>
                  </a:cxn>
                  <a:cxn ang="0">
                    <a:pos x="46" y="0"/>
                  </a:cxn>
                  <a:cxn ang="0">
                    <a:pos x="62" y="5"/>
                  </a:cxn>
                  <a:cxn ang="0">
                    <a:pos x="69" y="8"/>
                  </a:cxn>
                  <a:cxn ang="0">
                    <a:pos x="88" y="24"/>
                  </a:cxn>
                  <a:cxn ang="0">
                    <a:pos x="95" y="27"/>
                  </a:cxn>
                  <a:cxn ang="0">
                    <a:pos x="111" y="24"/>
                  </a:cxn>
                  <a:cxn ang="0">
                    <a:pos x="120" y="26"/>
                  </a:cxn>
                  <a:cxn ang="0">
                    <a:pos x="131" y="38"/>
                  </a:cxn>
                  <a:cxn ang="0">
                    <a:pos x="139" y="35"/>
                  </a:cxn>
                  <a:cxn ang="0">
                    <a:pos x="143" y="43"/>
                  </a:cxn>
                  <a:cxn ang="0">
                    <a:pos x="143" y="51"/>
                  </a:cxn>
                  <a:cxn ang="0">
                    <a:pos x="143" y="59"/>
                  </a:cxn>
                  <a:cxn ang="0">
                    <a:pos x="139" y="75"/>
                  </a:cxn>
                  <a:cxn ang="0">
                    <a:pos x="147" y="81"/>
                  </a:cxn>
                  <a:cxn ang="0">
                    <a:pos x="150" y="87"/>
                  </a:cxn>
                  <a:cxn ang="0">
                    <a:pos x="158" y="89"/>
                  </a:cxn>
                  <a:cxn ang="0">
                    <a:pos x="160" y="97"/>
                  </a:cxn>
                  <a:cxn ang="0">
                    <a:pos x="159" y="104"/>
                  </a:cxn>
                  <a:cxn ang="0">
                    <a:pos x="165" y="119"/>
                  </a:cxn>
                  <a:cxn ang="0">
                    <a:pos x="180" y="126"/>
                  </a:cxn>
                  <a:cxn ang="0">
                    <a:pos x="185" y="134"/>
                  </a:cxn>
                  <a:cxn ang="0">
                    <a:pos x="186" y="141"/>
                  </a:cxn>
                  <a:cxn ang="0">
                    <a:pos x="183" y="150"/>
                  </a:cxn>
                  <a:cxn ang="0">
                    <a:pos x="187" y="157"/>
                  </a:cxn>
                  <a:cxn ang="0">
                    <a:pos x="183" y="164"/>
                  </a:cxn>
                  <a:cxn ang="0">
                    <a:pos x="177" y="169"/>
                  </a:cxn>
                  <a:cxn ang="0">
                    <a:pos x="154" y="163"/>
                  </a:cxn>
                  <a:cxn ang="0">
                    <a:pos x="147" y="167"/>
                  </a:cxn>
                  <a:cxn ang="0">
                    <a:pos x="143" y="161"/>
                  </a:cxn>
                  <a:cxn ang="0">
                    <a:pos x="134" y="164"/>
                  </a:cxn>
                  <a:cxn ang="0">
                    <a:pos x="131" y="172"/>
                  </a:cxn>
                  <a:cxn ang="0">
                    <a:pos x="128" y="196"/>
                  </a:cxn>
                  <a:cxn ang="0">
                    <a:pos x="121" y="200"/>
                  </a:cxn>
                  <a:cxn ang="0">
                    <a:pos x="116" y="205"/>
                  </a:cxn>
                  <a:cxn ang="0">
                    <a:pos x="115" y="213"/>
                  </a:cxn>
                  <a:cxn ang="0">
                    <a:pos x="107" y="218"/>
                  </a:cxn>
                  <a:cxn ang="0">
                    <a:pos x="104" y="226"/>
                  </a:cxn>
                  <a:cxn ang="0">
                    <a:pos x="104" y="233"/>
                  </a:cxn>
                  <a:cxn ang="0">
                    <a:pos x="97" y="239"/>
                  </a:cxn>
                  <a:cxn ang="0">
                    <a:pos x="88" y="239"/>
                  </a:cxn>
                </a:cxnLst>
                <a:rect l="0" t="0" r="r" b="b"/>
                <a:pathLst>
                  <a:path w="187" h="239">
                    <a:moveTo>
                      <a:pt x="88" y="239"/>
                    </a:moveTo>
                    <a:lnTo>
                      <a:pt x="88" y="225"/>
                    </a:lnTo>
                    <a:lnTo>
                      <a:pt x="86" y="212"/>
                    </a:lnTo>
                    <a:lnTo>
                      <a:pt x="84" y="200"/>
                    </a:lnTo>
                    <a:lnTo>
                      <a:pt x="86" y="184"/>
                    </a:lnTo>
                    <a:lnTo>
                      <a:pt x="86" y="164"/>
                    </a:lnTo>
                    <a:lnTo>
                      <a:pt x="81" y="135"/>
                    </a:lnTo>
                    <a:lnTo>
                      <a:pt x="70" y="115"/>
                    </a:lnTo>
                    <a:lnTo>
                      <a:pt x="57" y="94"/>
                    </a:lnTo>
                    <a:lnTo>
                      <a:pt x="45" y="73"/>
                    </a:lnTo>
                    <a:lnTo>
                      <a:pt x="42" y="56"/>
                    </a:lnTo>
                    <a:lnTo>
                      <a:pt x="34" y="43"/>
                    </a:lnTo>
                    <a:lnTo>
                      <a:pt x="20" y="29"/>
                    </a:lnTo>
                    <a:lnTo>
                      <a:pt x="8" y="19"/>
                    </a:lnTo>
                    <a:lnTo>
                      <a:pt x="0" y="19"/>
                    </a:lnTo>
                    <a:lnTo>
                      <a:pt x="6" y="8"/>
                    </a:lnTo>
                    <a:lnTo>
                      <a:pt x="13" y="3"/>
                    </a:lnTo>
                    <a:lnTo>
                      <a:pt x="21" y="6"/>
                    </a:lnTo>
                    <a:lnTo>
                      <a:pt x="30" y="5"/>
                    </a:lnTo>
                    <a:lnTo>
                      <a:pt x="46" y="0"/>
                    </a:lnTo>
                    <a:lnTo>
                      <a:pt x="62" y="5"/>
                    </a:lnTo>
                    <a:lnTo>
                      <a:pt x="69" y="8"/>
                    </a:lnTo>
                    <a:lnTo>
                      <a:pt x="88" y="24"/>
                    </a:lnTo>
                    <a:lnTo>
                      <a:pt x="95" y="27"/>
                    </a:lnTo>
                    <a:lnTo>
                      <a:pt x="111" y="24"/>
                    </a:lnTo>
                    <a:lnTo>
                      <a:pt x="120" y="26"/>
                    </a:lnTo>
                    <a:lnTo>
                      <a:pt x="131" y="38"/>
                    </a:lnTo>
                    <a:lnTo>
                      <a:pt x="139" y="35"/>
                    </a:lnTo>
                    <a:lnTo>
                      <a:pt x="143" y="43"/>
                    </a:lnTo>
                    <a:lnTo>
                      <a:pt x="143" y="51"/>
                    </a:lnTo>
                    <a:lnTo>
                      <a:pt x="143" y="59"/>
                    </a:lnTo>
                    <a:lnTo>
                      <a:pt x="139" y="75"/>
                    </a:lnTo>
                    <a:lnTo>
                      <a:pt x="147" y="81"/>
                    </a:lnTo>
                    <a:lnTo>
                      <a:pt x="150" y="87"/>
                    </a:lnTo>
                    <a:lnTo>
                      <a:pt x="158" y="89"/>
                    </a:lnTo>
                    <a:lnTo>
                      <a:pt x="160" y="97"/>
                    </a:lnTo>
                    <a:lnTo>
                      <a:pt x="159" y="104"/>
                    </a:lnTo>
                    <a:lnTo>
                      <a:pt x="165" y="119"/>
                    </a:lnTo>
                    <a:lnTo>
                      <a:pt x="180" y="126"/>
                    </a:lnTo>
                    <a:lnTo>
                      <a:pt x="185" y="134"/>
                    </a:lnTo>
                    <a:lnTo>
                      <a:pt x="186" y="141"/>
                    </a:lnTo>
                    <a:lnTo>
                      <a:pt x="183" y="150"/>
                    </a:lnTo>
                    <a:lnTo>
                      <a:pt x="187" y="157"/>
                    </a:lnTo>
                    <a:lnTo>
                      <a:pt x="183" y="164"/>
                    </a:lnTo>
                    <a:lnTo>
                      <a:pt x="177" y="169"/>
                    </a:lnTo>
                    <a:lnTo>
                      <a:pt x="154" y="163"/>
                    </a:lnTo>
                    <a:lnTo>
                      <a:pt x="147" y="167"/>
                    </a:lnTo>
                    <a:lnTo>
                      <a:pt x="143" y="161"/>
                    </a:lnTo>
                    <a:lnTo>
                      <a:pt x="134" y="164"/>
                    </a:lnTo>
                    <a:lnTo>
                      <a:pt x="131" y="172"/>
                    </a:lnTo>
                    <a:lnTo>
                      <a:pt x="128" y="196"/>
                    </a:lnTo>
                    <a:lnTo>
                      <a:pt x="121" y="200"/>
                    </a:lnTo>
                    <a:lnTo>
                      <a:pt x="116" y="205"/>
                    </a:lnTo>
                    <a:lnTo>
                      <a:pt x="115" y="213"/>
                    </a:lnTo>
                    <a:lnTo>
                      <a:pt x="107" y="218"/>
                    </a:lnTo>
                    <a:lnTo>
                      <a:pt x="104" y="226"/>
                    </a:lnTo>
                    <a:lnTo>
                      <a:pt x="104" y="233"/>
                    </a:lnTo>
                    <a:lnTo>
                      <a:pt x="97" y="239"/>
                    </a:lnTo>
                    <a:lnTo>
                      <a:pt x="88" y="239"/>
                    </a:lnTo>
                    <a:close/>
                  </a:path>
                </a:pathLst>
              </a:custGeom>
              <a:solidFill>
                <a:srgbClr val="139AF0">
                  <a:lumMod val="75000"/>
                </a:srgbClr>
              </a:solidFill>
              <a:ln w="0" cap="flat" cmpd="sng">
                <a:solidFill>
                  <a:schemeClr val="bg2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21F43"/>
                  </a:solidFill>
                  <a:effectLst/>
                  <a:uLnTx/>
                  <a:uFillTx/>
                  <a:latin typeface="Trebuchet MS" charset="0"/>
                  <a:ea typeface="ＭＳ Ｐゴシック" charset="0"/>
                  <a:cs typeface="+mn-cs"/>
                </a:endParaRPr>
              </a:p>
            </p:txBody>
          </p:sp>
          <p:grpSp>
            <p:nvGrpSpPr>
              <p:cNvPr id="171" name="Group 199">
                <a:extLst>
                  <a:ext uri="{FF2B5EF4-FFF2-40B4-BE49-F238E27FC236}">
                    <a16:creationId xmlns:a16="http://schemas.microsoft.com/office/drawing/2014/main" id="{096F1AE3-5C1B-A0D7-65F8-778B6C1ED5BF}"/>
                  </a:ext>
                </a:extLst>
              </p:cNvPr>
              <p:cNvGrpSpPr>
                <a:grpSpLocks noChangeAspect="1"/>
              </p:cNvGrpSpPr>
              <p:nvPr/>
            </p:nvGrpSpPr>
            <p:grpSpPr bwMode="gray">
              <a:xfrm>
                <a:off x="6376838" y="4960105"/>
                <a:ext cx="361321" cy="406403"/>
                <a:chOff x="2688" y="1930"/>
                <a:chExt cx="49" cy="49"/>
              </a:xfrm>
              <a:solidFill>
                <a:sysClr val="window" lastClr="FFFFFF">
                  <a:lumMod val="85000"/>
                </a:sysClr>
              </a:solidFill>
            </p:grpSpPr>
            <p:sp>
              <p:nvSpPr>
                <p:cNvPr id="182" name="Freeform 200">
                  <a:extLst>
                    <a:ext uri="{FF2B5EF4-FFF2-40B4-BE49-F238E27FC236}">
                      <a16:creationId xmlns:a16="http://schemas.microsoft.com/office/drawing/2014/main" id="{AE4BC987-3F28-76D3-9D9B-943FC4BBE0F4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2688" y="1930"/>
                  <a:ext cx="49" cy="49"/>
                </a:xfrm>
                <a:custGeom>
                  <a:avLst/>
                  <a:gdLst/>
                  <a:ahLst/>
                  <a:cxnLst>
                    <a:cxn ang="0">
                      <a:pos x="145" y="208"/>
                    </a:cxn>
                    <a:cxn ang="0">
                      <a:pos x="129" y="192"/>
                    </a:cxn>
                    <a:cxn ang="0">
                      <a:pos x="114" y="180"/>
                    </a:cxn>
                    <a:cxn ang="0">
                      <a:pos x="98" y="179"/>
                    </a:cxn>
                    <a:cxn ang="0">
                      <a:pos x="82" y="140"/>
                    </a:cxn>
                    <a:cxn ang="0">
                      <a:pos x="52" y="114"/>
                    </a:cxn>
                    <a:cxn ang="0">
                      <a:pos x="35" y="93"/>
                    </a:cxn>
                    <a:cxn ang="0">
                      <a:pos x="23" y="73"/>
                    </a:cxn>
                    <a:cxn ang="0">
                      <a:pos x="22" y="60"/>
                    </a:cxn>
                    <a:cxn ang="0">
                      <a:pos x="7" y="40"/>
                    </a:cxn>
                    <a:cxn ang="0">
                      <a:pos x="3" y="29"/>
                    </a:cxn>
                    <a:cxn ang="0">
                      <a:pos x="8" y="0"/>
                    </a:cxn>
                    <a:cxn ang="0">
                      <a:pos x="30" y="19"/>
                    </a:cxn>
                    <a:cxn ang="0">
                      <a:pos x="61" y="4"/>
                    </a:cxn>
                    <a:cxn ang="0">
                      <a:pos x="79" y="8"/>
                    </a:cxn>
                    <a:cxn ang="0">
                      <a:pos x="89" y="9"/>
                    </a:cxn>
                    <a:cxn ang="0">
                      <a:pos x="108" y="9"/>
                    </a:cxn>
                    <a:cxn ang="0">
                      <a:pos x="125" y="9"/>
                    </a:cxn>
                    <a:cxn ang="0">
                      <a:pos x="135" y="16"/>
                    </a:cxn>
                    <a:cxn ang="0">
                      <a:pos x="152" y="18"/>
                    </a:cxn>
                    <a:cxn ang="0">
                      <a:pos x="162" y="14"/>
                    </a:cxn>
                    <a:cxn ang="0">
                      <a:pos x="167" y="28"/>
                    </a:cxn>
                    <a:cxn ang="0">
                      <a:pos x="186" y="28"/>
                    </a:cxn>
                    <a:cxn ang="0">
                      <a:pos x="200" y="35"/>
                    </a:cxn>
                    <a:cxn ang="0">
                      <a:pos x="190" y="57"/>
                    </a:cxn>
                    <a:cxn ang="0">
                      <a:pos x="189" y="63"/>
                    </a:cxn>
                    <a:cxn ang="0">
                      <a:pos x="191" y="76"/>
                    </a:cxn>
                    <a:cxn ang="0">
                      <a:pos x="199" y="79"/>
                    </a:cxn>
                    <a:cxn ang="0">
                      <a:pos x="207" y="87"/>
                    </a:cxn>
                    <a:cxn ang="0">
                      <a:pos x="212" y="93"/>
                    </a:cxn>
                    <a:cxn ang="0">
                      <a:pos x="211" y="102"/>
                    </a:cxn>
                    <a:cxn ang="0">
                      <a:pos x="195" y="98"/>
                    </a:cxn>
                    <a:cxn ang="0">
                      <a:pos x="201" y="109"/>
                    </a:cxn>
                    <a:cxn ang="0">
                      <a:pos x="208" y="126"/>
                    </a:cxn>
                    <a:cxn ang="0">
                      <a:pos x="202" y="129"/>
                    </a:cxn>
                    <a:cxn ang="0">
                      <a:pos x="192" y="135"/>
                    </a:cxn>
                    <a:cxn ang="0">
                      <a:pos x="184" y="136"/>
                    </a:cxn>
                    <a:cxn ang="0">
                      <a:pos x="176" y="137"/>
                    </a:cxn>
                    <a:cxn ang="0">
                      <a:pos x="183" y="146"/>
                    </a:cxn>
                    <a:cxn ang="0">
                      <a:pos x="183" y="157"/>
                    </a:cxn>
                    <a:cxn ang="0">
                      <a:pos x="178" y="149"/>
                    </a:cxn>
                    <a:cxn ang="0">
                      <a:pos x="163" y="156"/>
                    </a:cxn>
                    <a:cxn ang="0">
                      <a:pos x="160" y="170"/>
                    </a:cxn>
                    <a:cxn ang="0">
                      <a:pos x="151" y="175"/>
                    </a:cxn>
                    <a:cxn ang="0">
                      <a:pos x="149" y="189"/>
                    </a:cxn>
                    <a:cxn ang="0">
                      <a:pos x="154" y="201"/>
                    </a:cxn>
                  </a:cxnLst>
                  <a:rect l="0" t="0" r="r" b="b"/>
                  <a:pathLst>
                    <a:path w="215" h="216">
                      <a:moveTo>
                        <a:pt x="149" y="216"/>
                      </a:moveTo>
                      <a:lnTo>
                        <a:pt x="149" y="208"/>
                      </a:lnTo>
                      <a:lnTo>
                        <a:pt x="145" y="208"/>
                      </a:lnTo>
                      <a:lnTo>
                        <a:pt x="146" y="203"/>
                      </a:lnTo>
                      <a:lnTo>
                        <a:pt x="137" y="202"/>
                      </a:lnTo>
                      <a:lnTo>
                        <a:pt x="129" y="192"/>
                      </a:lnTo>
                      <a:lnTo>
                        <a:pt x="122" y="191"/>
                      </a:lnTo>
                      <a:lnTo>
                        <a:pt x="114" y="185"/>
                      </a:lnTo>
                      <a:lnTo>
                        <a:pt x="114" y="180"/>
                      </a:lnTo>
                      <a:lnTo>
                        <a:pt x="106" y="179"/>
                      </a:lnTo>
                      <a:lnTo>
                        <a:pt x="99" y="184"/>
                      </a:lnTo>
                      <a:lnTo>
                        <a:pt x="98" y="179"/>
                      </a:lnTo>
                      <a:lnTo>
                        <a:pt x="105" y="175"/>
                      </a:lnTo>
                      <a:lnTo>
                        <a:pt x="83" y="151"/>
                      </a:lnTo>
                      <a:lnTo>
                        <a:pt x="82" y="140"/>
                      </a:lnTo>
                      <a:lnTo>
                        <a:pt x="77" y="136"/>
                      </a:lnTo>
                      <a:lnTo>
                        <a:pt x="72" y="133"/>
                      </a:lnTo>
                      <a:lnTo>
                        <a:pt x="52" y="114"/>
                      </a:lnTo>
                      <a:lnTo>
                        <a:pt x="51" y="109"/>
                      </a:lnTo>
                      <a:lnTo>
                        <a:pt x="41" y="95"/>
                      </a:lnTo>
                      <a:lnTo>
                        <a:pt x="35" y="93"/>
                      </a:lnTo>
                      <a:lnTo>
                        <a:pt x="27" y="81"/>
                      </a:lnTo>
                      <a:lnTo>
                        <a:pt x="22" y="79"/>
                      </a:lnTo>
                      <a:lnTo>
                        <a:pt x="23" y="73"/>
                      </a:lnTo>
                      <a:lnTo>
                        <a:pt x="25" y="71"/>
                      </a:lnTo>
                      <a:lnTo>
                        <a:pt x="22" y="65"/>
                      </a:lnTo>
                      <a:lnTo>
                        <a:pt x="22" y="60"/>
                      </a:lnTo>
                      <a:lnTo>
                        <a:pt x="16" y="54"/>
                      </a:lnTo>
                      <a:lnTo>
                        <a:pt x="12" y="41"/>
                      </a:lnTo>
                      <a:lnTo>
                        <a:pt x="7" y="40"/>
                      </a:lnTo>
                      <a:lnTo>
                        <a:pt x="0" y="34"/>
                      </a:lnTo>
                      <a:lnTo>
                        <a:pt x="0" y="31"/>
                      </a:lnTo>
                      <a:lnTo>
                        <a:pt x="3" y="29"/>
                      </a:lnTo>
                      <a:lnTo>
                        <a:pt x="2" y="25"/>
                      </a:lnTo>
                      <a:lnTo>
                        <a:pt x="2" y="6"/>
                      </a:lnTo>
                      <a:lnTo>
                        <a:pt x="8" y="0"/>
                      </a:lnTo>
                      <a:lnTo>
                        <a:pt x="17" y="2"/>
                      </a:lnTo>
                      <a:lnTo>
                        <a:pt x="17" y="4"/>
                      </a:lnTo>
                      <a:lnTo>
                        <a:pt x="30" y="19"/>
                      </a:lnTo>
                      <a:lnTo>
                        <a:pt x="34" y="19"/>
                      </a:lnTo>
                      <a:lnTo>
                        <a:pt x="43" y="2"/>
                      </a:lnTo>
                      <a:lnTo>
                        <a:pt x="61" y="4"/>
                      </a:lnTo>
                      <a:lnTo>
                        <a:pt x="65" y="0"/>
                      </a:lnTo>
                      <a:lnTo>
                        <a:pt x="67" y="0"/>
                      </a:lnTo>
                      <a:lnTo>
                        <a:pt x="79" y="8"/>
                      </a:lnTo>
                      <a:lnTo>
                        <a:pt x="83" y="8"/>
                      </a:lnTo>
                      <a:lnTo>
                        <a:pt x="86" y="6"/>
                      </a:lnTo>
                      <a:lnTo>
                        <a:pt x="89" y="9"/>
                      </a:lnTo>
                      <a:lnTo>
                        <a:pt x="104" y="12"/>
                      </a:lnTo>
                      <a:lnTo>
                        <a:pt x="105" y="9"/>
                      </a:lnTo>
                      <a:lnTo>
                        <a:pt x="108" y="9"/>
                      </a:lnTo>
                      <a:lnTo>
                        <a:pt x="116" y="17"/>
                      </a:lnTo>
                      <a:lnTo>
                        <a:pt x="119" y="17"/>
                      </a:lnTo>
                      <a:lnTo>
                        <a:pt x="125" y="9"/>
                      </a:lnTo>
                      <a:lnTo>
                        <a:pt x="129" y="9"/>
                      </a:lnTo>
                      <a:lnTo>
                        <a:pt x="132" y="14"/>
                      </a:lnTo>
                      <a:lnTo>
                        <a:pt x="135" y="16"/>
                      </a:lnTo>
                      <a:lnTo>
                        <a:pt x="137" y="11"/>
                      </a:lnTo>
                      <a:lnTo>
                        <a:pt x="148" y="12"/>
                      </a:lnTo>
                      <a:lnTo>
                        <a:pt x="152" y="18"/>
                      </a:lnTo>
                      <a:lnTo>
                        <a:pt x="154" y="17"/>
                      </a:lnTo>
                      <a:lnTo>
                        <a:pt x="154" y="14"/>
                      </a:lnTo>
                      <a:lnTo>
                        <a:pt x="162" y="14"/>
                      </a:lnTo>
                      <a:lnTo>
                        <a:pt x="168" y="22"/>
                      </a:lnTo>
                      <a:lnTo>
                        <a:pt x="167" y="27"/>
                      </a:lnTo>
                      <a:lnTo>
                        <a:pt x="167" y="28"/>
                      </a:lnTo>
                      <a:lnTo>
                        <a:pt x="173" y="33"/>
                      </a:lnTo>
                      <a:lnTo>
                        <a:pt x="180" y="33"/>
                      </a:lnTo>
                      <a:lnTo>
                        <a:pt x="186" y="28"/>
                      </a:lnTo>
                      <a:lnTo>
                        <a:pt x="199" y="28"/>
                      </a:lnTo>
                      <a:lnTo>
                        <a:pt x="201" y="31"/>
                      </a:lnTo>
                      <a:lnTo>
                        <a:pt x="200" y="35"/>
                      </a:lnTo>
                      <a:lnTo>
                        <a:pt x="200" y="39"/>
                      </a:lnTo>
                      <a:lnTo>
                        <a:pt x="195" y="46"/>
                      </a:lnTo>
                      <a:lnTo>
                        <a:pt x="190" y="57"/>
                      </a:lnTo>
                      <a:lnTo>
                        <a:pt x="188" y="59"/>
                      </a:lnTo>
                      <a:lnTo>
                        <a:pt x="188" y="61"/>
                      </a:lnTo>
                      <a:lnTo>
                        <a:pt x="189" y="63"/>
                      </a:lnTo>
                      <a:lnTo>
                        <a:pt x="185" y="68"/>
                      </a:lnTo>
                      <a:lnTo>
                        <a:pt x="188" y="76"/>
                      </a:lnTo>
                      <a:lnTo>
                        <a:pt x="191" y="76"/>
                      </a:lnTo>
                      <a:lnTo>
                        <a:pt x="194" y="78"/>
                      </a:lnTo>
                      <a:lnTo>
                        <a:pt x="197" y="77"/>
                      </a:lnTo>
                      <a:lnTo>
                        <a:pt x="199" y="79"/>
                      </a:lnTo>
                      <a:lnTo>
                        <a:pt x="200" y="83"/>
                      </a:lnTo>
                      <a:lnTo>
                        <a:pt x="203" y="87"/>
                      </a:lnTo>
                      <a:lnTo>
                        <a:pt x="207" y="87"/>
                      </a:lnTo>
                      <a:lnTo>
                        <a:pt x="207" y="88"/>
                      </a:lnTo>
                      <a:lnTo>
                        <a:pt x="207" y="90"/>
                      </a:lnTo>
                      <a:lnTo>
                        <a:pt x="212" y="93"/>
                      </a:lnTo>
                      <a:lnTo>
                        <a:pt x="215" y="94"/>
                      </a:lnTo>
                      <a:lnTo>
                        <a:pt x="215" y="97"/>
                      </a:lnTo>
                      <a:lnTo>
                        <a:pt x="211" y="102"/>
                      </a:lnTo>
                      <a:lnTo>
                        <a:pt x="202" y="102"/>
                      </a:lnTo>
                      <a:lnTo>
                        <a:pt x="197" y="98"/>
                      </a:lnTo>
                      <a:lnTo>
                        <a:pt x="195" y="98"/>
                      </a:lnTo>
                      <a:lnTo>
                        <a:pt x="194" y="100"/>
                      </a:lnTo>
                      <a:lnTo>
                        <a:pt x="195" y="102"/>
                      </a:lnTo>
                      <a:lnTo>
                        <a:pt x="201" y="109"/>
                      </a:lnTo>
                      <a:lnTo>
                        <a:pt x="207" y="117"/>
                      </a:lnTo>
                      <a:lnTo>
                        <a:pt x="210" y="119"/>
                      </a:lnTo>
                      <a:lnTo>
                        <a:pt x="208" y="126"/>
                      </a:lnTo>
                      <a:lnTo>
                        <a:pt x="207" y="129"/>
                      </a:lnTo>
                      <a:lnTo>
                        <a:pt x="205" y="130"/>
                      </a:lnTo>
                      <a:lnTo>
                        <a:pt x="202" y="129"/>
                      </a:lnTo>
                      <a:lnTo>
                        <a:pt x="200" y="129"/>
                      </a:lnTo>
                      <a:lnTo>
                        <a:pt x="197" y="132"/>
                      </a:lnTo>
                      <a:lnTo>
                        <a:pt x="192" y="135"/>
                      </a:lnTo>
                      <a:lnTo>
                        <a:pt x="189" y="135"/>
                      </a:lnTo>
                      <a:lnTo>
                        <a:pt x="186" y="136"/>
                      </a:lnTo>
                      <a:lnTo>
                        <a:pt x="184" y="136"/>
                      </a:lnTo>
                      <a:lnTo>
                        <a:pt x="183" y="133"/>
                      </a:lnTo>
                      <a:lnTo>
                        <a:pt x="180" y="133"/>
                      </a:lnTo>
                      <a:lnTo>
                        <a:pt x="176" y="137"/>
                      </a:lnTo>
                      <a:lnTo>
                        <a:pt x="178" y="140"/>
                      </a:lnTo>
                      <a:lnTo>
                        <a:pt x="181" y="141"/>
                      </a:lnTo>
                      <a:lnTo>
                        <a:pt x="183" y="146"/>
                      </a:lnTo>
                      <a:lnTo>
                        <a:pt x="184" y="149"/>
                      </a:lnTo>
                      <a:lnTo>
                        <a:pt x="184" y="154"/>
                      </a:lnTo>
                      <a:lnTo>
                        <a:pt x="183" y="157"/>
                      </a:lnTo>
                      <a:lnTo>
                        <a:pt x="180" y="157"/>
                      </a:lnTo>
                      <a:lnTo>
                        <a:pt x="179" y="154"/>
                      </a:lnTo>
                      <a:lnTo>
                        <a:pt x="178" y="149"/>
                      </a:lnTo>
                      <a:lnTo>
                        <a:pt x="175" y="148"/>
                      </a:lnTo>
                      <a:lnTo>
                        <a:pt x="172" y="148"/>
                      </a:lnTo>
                      <a:lnTo>
                        <a:pt x="163" y="156"/>
                      </a:lnTo>
                      <a:lnTo>
                        <a:pt x="162" y="160"/>
                      </a:lnTo>
                      <a:lnTo>
                        <a:pt x="160" y="163"/>
                      </a:lnTo>
                      <a:lnTo>
                        <a:pt x="160" y="170"/>
                      </a:lnTo>
                      <a:lnTo>
                        <a:pt x="158" y="173"/>
                      </a:lnTo>
                      <a:lnTo>
                        <a:pt x="153" y="173"/>
                      </a:lnTo>
                      <a:lnTo>
                        <a:pt x="151" y="175"/>
                      </a:lnTo>
                      <a:lnTo>
                        <a:pt x="151" y="184"/>
                      </a:lnTo>
                      <a:lnTo>
                        <a:pt x="149" y="185"/>
                      </a:lnTo>
                      <a:lnTo>
                        <a:pt x="149" y="189"/>
                      </a:lnTo>
                      <a:lnTo>
                        <a:pt x="152" y="194"/>
                      </a:lnTo>
                      <a:lnTo>
                        <a:pt x="154" y="196"/>
                      </a:lnTo>
                      <a:lnTo>
                        <a:pt x="154" y="201"/>
                      </a:lnTo>
                      <a:lnTo>
                        <a:pt x="149" y="208"/>
                      </a:lnTo>
                      <a:lnTo>
                        <a:pt x="149" y="216"/>
                      </a:lnTo>
                      <a:close/>
                    </a:path>
                  </a:pathLst>
                </a:custGeom>
                <a:solidFill>
                  <a:srgbClr val="139AF0">
                    <a:lumMod val="75000"/>
                  </a:srgbClr>
                </a:solidFill>
                <a:ln w="0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21F43"/>
                    </a:solidFill>
                    <a:effectLst/>
                    <a:uLnTx/>
                    <a:uFillTx/>
                    <a:latin typeface="Trebuchet MS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83" name="Freeform 201">
                  <a:extLst>
                    <a:ext uri="{FF2B5EF4-FFF2-40B4-BE49-F238E27FC236}">
                      <a16:creationId xmlns:a16="http://schemas.microsoft.com/office/drawing/2014/main" id="{93D77955-1EBA-9E5B-15CC-D8F6D0EA454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2703" y="1965"/>
                  <a:ext cx="15" cy="8"/>
                </a:xfrm>
                <a:custGeom>
                  <a:avLst/>
                  <a:gdLst/>
                  <a:ahLst/>
                  <a:cxnLst>
                    <a:cxn ang="0">
                      <a:pos x="75" y="42"/>
                    </a:cxn>
                    <a:cxn ang="0">
                      <a:pos x="45" y="20"/>
                    </a:cxn>
                    <a:cxn ang="0">
                      <a:pos x="29" y="17"/>
                    </a:cxn>
                    <a:cxn ang="0">
                      <a:pos x="13" y="7"/>
                    </a:cxn>
                    <a:cxn ang="0">
                      <a:pos x="0" y="5"/>
                    </a:cxn>
                    <a:cxn ang="0">
                      <a:pos x="4" y="0"/>
                    </a:cxn>
                    <a:cxn ang="0">
                      <a:pos x="15" y="2"/>
                    </a:cxn>
                    <a:cxn ang="0">
                      <a:pos x="20" y="10"/>
                    </a:cxn>
                    <a:cxn ang="0">
                      <a:pos x="25" y="10"/>
                    </a:cxn>
                    <a:cxn ang="0">
                      <a:pos x="32" y="5"/>
                    </a:cxn>
                    <a:cxn ang="0">
                      <a:pos x="40" y="6"/>
                    </a:cxn>
                    <a:cxn ang="0">
                      <a:pos x="40" y="11"/>
                    </a:cxn>
                    <a:cxn ang="0">
                      <a:pos x="48" y="17"/>
                    </a:cxn>
                    <a:cxn ang="0">
                      <a:pos x="55" y="18"/>
                    </a:cxn>
                    <a:cxn ang="0">
                      <a:pos x="63" y="28"/>
                    </a:cxn>
                    <a:cxn ang="0">
                      <a:pos x="72" y="29"/>
                    </a:cxn>
                    <a:cxn ang="0">
                      <a:pos x="71" y="34"/>
                    </a:cxn>
                    <a:cxn ang="0">
                      <a:pos x="75" y="34"/>
                    </a:cxn>
                    <a:cxn ang="0">
                      <a:pos x="75" y="42"/>
                    </a:cxn>
                  </a:cxnLst>
                  <a:rect l="0" t="0" r="r" b="b"/>
                  <a:pathLst>
                    <a:path w="75" h="42">
                      <a:moveTo>
                        <a:pt x="75" y="42"/>
                      </a:moveTo>
                      <a:lnTo>
                        <a:pt x="45" y="20"/>
                      </a:lnTo>
                      <a:lnTo>
                        <a:pt x="29" y="17"/>
                      </a:lnTo>
                      <a:lnTo>
                        <a:pt x="13" y="7"/>
                      </a:lnTo>
                      <a:lnTo>
                        <a:pt x="0" y="5"/>
                      </a:lnTo>
                      <a:lnTo>
                        <a:pt x="4" y="0"/>
                      </a:lnTo>
                      <a:lnTo>
                        <a:pt x="15" y="2"/>
                      </a:lnTo>
                      <a:lnTo>
                        <a:pt x="20" y="10"/>
                      </a:lnTo>
                      <a:lnTo>
                        <a:pt x="25" y="10"/>
                      </a:lnTo>
                      <a:lnTo>
                        <a:pt x="32" y="5"/>
                      </a:lnTo>
                      <a:lnTo>
                        <a:pt x="40" y="6"/>
                      </a:lnTo>
                      <a:lnTo>
                        <a:pt x="40" y="11"/>
                      </a:lnTo>
                      <a:lnTo>
                        <a:pt x="48" y="17"/>
                      </a:lnTo>
                      <a:lnTo>
                        <a:pt x="55" y="18"/>
                      </a:lnTo>
                      <a:lnTo>
                        <a:pt x="63" y="28"/>
                      </a:lnTo>
                      <a:lnTo>
                        <a:pt x="72" y="29"/>
                      </a:lnTo>
                      <a:lnTo>
                        <a:pt x="71" y="34"/>
                      </a:lnTo>
                      <a:lnTo>
                        <a:pt x="75" y="34"/>
                      </a:lnTo>
                      <a:lnTo>
                        <a:pt x="75" y="42"/>
                      </a:lnTo>
                      <a:close/>
                    </a:path>
                  </a:pathLst>
                </a:custGeom>
                <a:grpFill/>
                <a:ln w="0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21F43"/>
                    </a:solidFill>
                    <a:effectLst/>
                    <a:uLnTx/>
                    <a:uFillTx/>
                    <a:latin typeface="Trebuchet MS" charset="0"/>
                    <a:ea typeface="ＭＳ Ｐゴシック" charset="0"/>
                    <a:cs typeface="+mn-cs"/>
                  </a:endParaRPr>
                </a:p>
              </p:txBody>
            </p:sp>
          </p:grpSp>
          <p:sp>
            <p:nvSpPr>
              <p:cNvPr id="172" name="Freeform 205">
                <a:extLst>
                  <a:ext uri="{FF2B5EF4-FFF2-40B4-BE49-F238E27FC236}">
                    <a16:creationId xmlns:a16="http://schemas.microsoft.com/office/drawing/2014/main" id="{88D6E8EF-7926-5DDB-DC0F-9129235A2250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6244127" y="3608215"/>
                <a:ext cx="803752" cy="854272"/>
              </a:xfrm>
              <a:custGeom>
                <a:avLst/>
                <a:gdLst/>
                <a:ahLst/>
                <a:cxnLst>
                  <a:cxn ang="0">
                    <a:pos x="521" y="323"/>
                  </a:cxn>
                  <a:cxn ang="0">
                    <a:pos x="540" y="357"/>
                  </a:cxn>
                  <a:cxn ang="0">
                    <a:pos x="540" y="397"/>
                  </a:cxn>
                  <a:cxn ang="0">
                    <a:pos x="488" y="444"/>
                  </a:cxn>
                  <a:cxn ang="0">
                    <a:pos x="470" y="509"/>
                  </a:cxn>
                  <a:cxn ang="0">
                    <a:pos x="446" y="506"/>
                  </a:cxn>
                  <a:cxn ang="0">
                    <a:pos x="416" y="483"/>
                  </a:cxn>
                  <a:cxn ang="0">
                    <a:pos x="379" y="488"/>
                  </a:cxn>
                  <a:cxn ang="0">
                    <a:pos x="343" y="487"/>
                  </a:cxn>
                  <a:cxn ang="0">
                    <a:pos x="317" y="498"/>
                  </a:cxn>
                  <a:cxn ang="0">
                    <a:pos x="291" y="473"/>
                  </a:cxn>
                  <a:cxn ang="0">
                    <a:pos x="259" y="475"/>
                  </a:cxn>
                  <a:cxn ang="0">
                    <a:pos x="212" y="433"/>
                  </a:cxn>
                  <a:cxn ang="0">
                    <a:pos x="198" y="412"/>
                  </a:cxn>
                  <a:cxn ang="0">
                    <a:pos x="152" y="407"/>
                  </a:cxn>
                  <a:cxn ang="0">
                    <a:pos x="136" y="418"/>
                  </a:cxn>
                  <a:cxn ang="0">
                    <a:pos x="121" y="386"/>
                  </a:cxn>
                  <a:cxn ang="0">
                    <a:pos x="99" y="370"/>
                  </a:cxn>
                  <a:cxn ang="0">
                    <a:pos x="65" y="357"/>
                  </a:cxn>
                  <a:cxn ang="0">
                    <a:pos x="34" y="363"/>
                  </a:cxn>
                  <a:cxn ang="0">
                    <a:pos x="43" y="316"/>
                  </a:cxn>
                  <a:cxn ang="0">
                    <a:pos x="23" y="269"/>
                  </a:cxn>
                  <a:cxn ang="0">
                    <a:pos x="20" y="233"/>
                  </a:cxn>
                  <a:cxn ang="0">
                    <a:pos x="1" y="190"/>
                  </a:cxn>
                  <a:cxn ang="0">
                    <a:pos x="11" y="158"/>
                  </a:cxn>
                  <a:cxn ang="0">
                    <a:pos x="4" y="111"/>
                  </a:cxn>
                  <a:cxn ang="0">
                    <a:pos x="21" y="105"/>
                  </a:cxn>
                  <a:cxn ang="0">
                    <a:pos x="16" y="86"/>
                  </a:cxn>
                  <a:cxn ang="0">
                    <a:pos x="38" y="74"/>
                  </a:cxn>
                  <a:cxn ang="0">
                    <a:pos x="102" y="53"/>
                  </a:cxn>
                  <a:cxn ang="0">
                    <a:pos x="172" y="9"/>
                  </a:cxn>
                  <a:cxn ang="0">
                    <a:pos x="239" y="3"/>
                  </a:cxn>
                  <a:cxn ang="0">
                    <a:pos x="254" y="21"/>
                  </a:cxn>
                  <a:cxn ang="0">
                    <a:pos x="250" y="50"/>
                  </a:cxn>
                  <a:cxn ang="0">
                    <a:pos x="262" y="45"/>
                  </a:cxn>
                  <a:cxn ang="0">
                    <a:pos x="290" y="42"/>
                  </a:cxn>
                  <a:cxn ang="0">
                    <a:pos x="378" y="52"/>
                  </a:cxn>
                  <a:cxn ang="0">
                    <a:pos x="477" y="42"/>
                  </a:cxn>
                  <a:cxn ang="0">
                    <a:pos x="515" y="74"/>
                  </a:cxn>
                  <a:cxn ang="0">
                    <a:pos x="534" y="163"/>
                  </a:cxn>
                  <a:cxn ang="0">
                    <a:pos x="522" y="212"/>
                  </a:cxn>
                  <a:cxn ang="0">
                    <a:pos x="502" y="245"/>
                  </a:cxn>
                </a:cxnLst>
                <a:rect l="0" t="0" r="r" b="b"/>
                <a:pathLst>
                  <a:path w="545" h="511">
                    <a:moveTo>
                      <a:pt x="513" y="298"/>
                    </a:moveTo>
                    <a:lnTo>
                      <a:pt x="520" y="311"/>
                    </a:lnTo>
                    <a:lnTo>
                      <a:pt x="521" y="323"/>
                    </a:lnTo>
                    <a:lnTo>
                      <a:pt x="528" y="342"/>
                    </a:lnTo>
                    <a:lnTo>
                      <a:pt x="529" y="346"/>
                    </a:lnTo>
                    <a:lnTo>
                      <a:pt x="540" y="357"/>
                    </a:lnTo>
                    <a:lnTo>
                      <a:pt x="539" y="368"/>
                    </a:lnTo>
                    <a:lnTo>
                      <a:pt x="545" y="382"/>
                    </a:lnTo>
                    <a:lnTo>
                      <a:pt x="540" y="397"/>
                    </a:lnTo>
                    <a:lnTo>
                      <a:pt x="522" y="412"/>
                    </a:lnTo>
                    <a:lnTo>
                      <a:pt x="502" y="425"/>
                    </a:lnTo>
                    <a:lnTo>
                      <a:pt x="488" y="444"/>
                    </a:lnTo>
                    <a:lnTo>
                      <a:pt x="470" y="482"/>
                    </a:lnTo>
                    <a:lnTo>
                      <a:pt x="468" y="497"/>
                    </a:lnTo>
                    <a:lnTo>
                      <a:pt x="470" y="509"/>
                    </a:lnTo>
                    <a:lnTo>
                      <a:pt x="461" y="511"/>
                    </a:lnTo>
                    <a:lnTo>
                      <a:pt x="456" y="510"/>
                    </a:lnTo>
                    <a:lnTo>
                      <a:pt x="446" y="506"/>
                    </a:lnTo>
                    <a:lnTo>
                      <a:pt x="435" y="498"/>
                    </a:lnTo>
                    <a:lnTo>
                      <a:pt x="426" y="491"/>
                    </a:lnTo>
                    <a:lnTo>
                      <a:pt x="416" y="483"/>
                    </a:lnTo>
                    <a:lnTo>
                      <a:pt x="403" y="482"/>
                    </a:lnTo>
                    <a:lnTo>
                      <a:pt x="391" y="483"/>
                    </a:lnTo>
                    <a:lnTo>
                      <a:pt x="379" y="488"/>
                    </a:lnTo>
                    <a:lnTo>
                      <a:pt x="372" y="494"/>
                    </a:lnTo>
                    <a:lnTo>
                      <a:pt x="362" y="487"/>
                    </a:lnTo>
                    <a:lnTo>
                      <a:pt x="343" y="487"/>
                    </a:lnTo>
                    <a:lnTo>
                      <a:pt x="334" y="495"/>
                    </a:lnTo>
                    <a:lnTo>
                      <a:pt x="324" y="500"/>
                    </a:lnTo>
                    <a:lnTo>
                      <a:pt x="317" y="498"/>
                    </a:lnTo>
                    <a:lnTo>
                      <a:pt x="309" y="489"/>
                    </a:lnTo>
                    <a:lnTo>
                      <a:pt x="300" y="479"/>
                    </a:lnTo>
                    <a:lnTo>
                      <a:pt x="291" y="473"/>
                    </a:lnTo>
                    <a:lnTo>
                      <a:pt x="281" y="478"/>
                    </a:lnTo>
                    <a:lnTo>
                      <a:pt x="270" y="481"/>
                    </a:lnTo>
                    <a:lnTo>
                      <a:pt x="259" y="475"/>
                    </a:lnTo>
                    <a:lnTo>
                      <a:pt x="241" y="466"/>
                    </a:lnTo>
                    <a:lnTo>
                      <a:pt x="221" y="438"/>
                    </a:lnTo>
                    <a:lnTo>
                      <a:pt x="212" y="433"/>
                    </a:lnTo>
                    <a:lnTo>
                      <a:pt x="207" y="435"/>
                    </a:lnTo>
                    <a:lnTo>
                      <a:pt x="198" y="428"/>
                    </a:lnTo>
                    <a:lnTo>
                      <a:pt x="198" y="412"/>
                    </a:lnTo>
                    <a:lnTo>
                      <a:pt x="178" y="409"/>
                    </a:lnTo>
                    <a:lnTo>
                      <a:pt x="153" y="401"/>
                    </a:lnTo>
                    <a:lnTo>
                      <a:pt x="152" y="407"/>
                    </a:lnTo>
                    <a:lnTo>
                      <a:pt x="155" y="413"/>
                    </a:lnTo>
                    <a:lnTo>
                      <a:pt x="144" y="421"/>
                    </a:lnTo>
                    <a:lnTo>
                      <a:pt x="136" y="418"/>
                    </a:lnTo>
                    <a:lnTo>
                      <a:pt x="117" y="400"/>
                    </a:lnTo>
                    <a:lnTo>
                      <a:pt x="121" y="389"/>
                    </a:lnTo>
                    <a:lnTo>
                      <a:pt x="121" y="386"/>
                    </a:lnTo>
                    <a:lnTo>
                      <a:pt x="120" y="384"/>
                    </a:lnTo>
                    <a:lnTo>
                      <a:pt x="109" y="382"/>
                    </a:lnTo>
                    <a:lnTo>
                      <a:pt x="99" y="370"/>
                    </a:lnTo>
                    <a:lnTo>
                      <a:pt x="79" y="365"/>
                    </a:lnTo>
                    <a:lnTo>
                      <a:pt x="71" y="366"/>
                    </a:lnTo>
                    <a:lnTo>
                      <a:pt x="65" y="357"/>
                    </a:lnTo>
                    <a:lnTo>
                      <a:pt x="55" y="352"/>
                    </a:lnTo>
                    <a:lnTo>
                      <a:pt x="40" y="366"/>
                    </a:lnTo>
                    <a:lnTo>
                      <a:pt x="34" y="363"/>
                    </a:lnTo>
                    <a:lnTo>
                      <a:pt x="38" y="354"/>
                    </a:lnTo>
                    <a:lnTo>
                      <a:pt x="42" y="337"/>
                    </a:lnTo>
                    <a:lnTo>
                      <a:pt x="43" y="316"/>
                    </a:lnTo>
                    <a:lnTo>
                      <a:pt x="42" y="312"/>
                    </a:lnTo>
                    <a:lnTo>
                      <a:pt x="26" y="293"/>
                    </a:lnTo>
                    <a:lnTo>
                      <a:pt x="23" y="269"/>
                    </a:lnTo>
                    <a:lnTo>
                      <a:pt x="23" y="258"/>
                    </a:lnTo>
                    <a:lnTo>
                      <a:pt x="22" y="242"/>
                    </a:lnTo>
                    <a:lnTo>
                      <a:pt x="20" y="233"/>
                    </a:lnTo>
                    <a:lnTo>
                      <a:pt x="17" y="209"/>
                    </a:lnTo>
                    <a:lnTo>
                      <a:pt x="16" y="201"/>
                    </a:lnTo>
                    <a:lnTo>
                      <a:pt x="1" y="190"/>
                    </a:lnTo>
                    <a:lnTo>
                      <a:pt x="0" y="182"/>
                    </a:lnTo>
                    <a:lnTo>
                      <a:pt x="5" y="170"/>
                    </a:lnTo>
                    <a:lnTo>
                      <a:pt x="11" y="158"/>
                    </a:lnTo>
                    <a:lnTo>
                      <a:pt x="12" y="145"/>
                    </a:lnTo>
                    <a:lnTo>
                      <a:pt x="12" y="128"/>
                    </a:lnTo>
                    <a:lnTo>
                      <a:pt x="4" y="111"/>
                    </a:lnTo>
                    <a:lnTo>
                      <a:pt x="1" y="102"/>
                    </a:lnTo>
                    <a:lnTo>
                      <a:pt x="18" y="110"/>
                    </a:lnTo>
                    <a:lnTo>
                      <a:pt x="21" y="105"/>
                    </a:lnTo>
                    <a:lnTo>
                      <a:pt x="21" y="96"/>
                    </a:lnTo>
                    <a:lnTo>
                      <a:pt x="7" y="93"/>
                    </a:lnTo>
                    <a:lnTo>
                      <a:pt x="16" y="86"/>
                    </a:lnTo>
                    <a:lnTo>
                      <a:pt x="26" y="83"/>
                    </a:lnTo>
                    <a:lnTo>
                      <a:pt x="27" y="86"/>
                    </a:lnTo>
                    <a:lnTo>
                      <a:pt x="38" y="74"/>
                    </a:lnTo>
                    <a:lnTo>
                      <a:pt x="51" y="67"/>
                    </a:lnTo>
                    <a:lnTo>
                      <a:pt x="70" y="63"/>
                    </a:lnTo>
                    <a:lnTo>
                      <a:pt x="102" y="53"/>
                    </a:lnTo>
                    <a:lnTo>
                      <a:pt x="134" y="26"/>
                    </a:lnTo>
                    <a:lnTo>
                      <a:pt x="149" y="21"/>
                    </a:lnTo>
                    <a:lnTo>
                      <a:pt x="172" y="9"/>
                    </a:lnTo>
                    <a:lnTo>
                      <a:pt x="215" y="0"/>
                    </a:lnTo>
                    <a:lnTo>
                      <a:pt x="228" y="0"/>
                    </a:lnTo>
                    <a:lnTo>
                      <a:pt x="239" y="3"/>
                    </a:lnTo>
                    <a:lnTo>
                      <a:pt x="248" y="7"/>
                    </a:lnTo>
                    <a:lnTo>
                      <a:pt x="255" y="15"/>
                    </a:lnTo>
                    <a:lnTo>
                      <a:pt x="254" y="21"/>
                    </a:lnTo>
                    <a:lnTo>
                      <a:pt x="236" y="10"/>
                    </a:lnTo>
                    <a:lnTo>
                      <a:pt x="237" y="16"/>
                    </a:lnTo>
                    <a:lnTo>
                      <a:pt x="250" y="50"/>
                    </a:lnTo>
                    <a:lnTo>
                      <a:pt x="257" y="52"/>
                    </a:lnTo>
                    <a:lnTo>
                      <a:pt x="258" y="48"/>
                    </a:lnTo>
                    <a:lnTo>
                      <a:pt x="262" y="45"/>
                    </a:lnTo>
                    <a:lnTo>
                      <a:pt x="266" y="48"/>
                    </a:lnTo>
                    <a:lnTo>
                      <a:pt x="276" y="45"/>
                    </a:lnTo>
                    <a:lnTo>
                      <a:pt x="290" y="42"/>
                    </a:lnTo>
                    <a:lnTo>
                      <a:pt x="300" y="36"/>
                    </a:lnTo>
                    <a:lnTo>
                      <a:pt x="314" y="41"/>
                    </a:lnTo>
                    <a:lnTo>
                      <a:pt x="378" y="52"/>
                    </a:lnTo>
                    <a:lnTo>
                      <a:pt x="426" y="51"/>
                    </a:lnTo>
                    <a:lnTo>
                      <a:pt x="453" y="45"/>
                    </a:lnTo>
                    <a:lnTo>
                      <a:pt x="477" y="42"/>
                    </a:lnTo>
                    <a:lnTo>
                      <a:pt x="491" y="50"/>
                    </a:lnTo>
                    <a:lnTo>
                      <a:pt x="510" y="63"/>
                    </a:lnTo>
                    <a:lnTo>
                      <a:pt x="515" y="74"/>
                    </a:lnTo>
                    <a:lnTo>
                      <a:pt x="515" y="81"/>
                    </a:lnTo>
                    <a:lnTo>
                      <a:pt x="516" y="91"/>
                    </a:lnTo>
                    <a:lnTo>
                      <a:pt x="534" y="163"/>
                    </a:lnTo>
                    <a:lnTo>
                      <a:pt x="534" y="179"/>
                    </a:lnTo>
                    <a:lnTo>
                      <a:pt x="533" y="196"/>
                    </a:lnTo>
                    <a:lnTo>
                      <a:pt x="522" y="212"/>
                    </a:lnTo>
                    <a:lnTo>
                      <a:pt x="507" y="220"/>
                    </a:lnTo>
                    <a:lnTo>
                      <a:pt x="496" y="234"/>
                    </a:lnTo>
                    <a:lnTo>
                      <a:pt x="502" y="245"/>
                    </a:lnTo>
                    <a:lnTo>
                      <a:pt x="517" y="257"/>
                    </a:lnTo>
                    <a:lnTo>
                      <a:pt x="513" y="298"/>
                    </a:lnTo>
                    <a:close/>
                  </a:path>
                </a:pathLst>
              </a:custGeom>
              <a:solidFill>
                <a:srgbClr val="139AF0">
                  <a:lumMod val="75000"/>
                </a:srgbClr>
              </a:solidFill>
              <a:ln w="0" cap="flat" cmpd="sng">
                <a:solidFill>
                  <a:schemeClr val="bg2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21F43"/>
                  </a:solidFill>
                  <a:effectLst/>
                  <a:uLnTx/>
                  <a:uFillTx/>
                  <a:latin typeface="Trebuchet MS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73" name="Freeform 209">
                <a:extLst>
                  <a:ext uri="{FF2B5EF4-FFF2-40B4-BE49-F238E27FC236}">
                    <a16:creationId xmlns:a16="http://schemas.microsoft.com/office/drawing/2014/main" id="{55CC5900-1A12-D306-8471-AA6014D54A0E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6199884" y="4802534"/>
                <a:ext cx="471926" cy="456166"/>
              </a:xfrm>
              <a:custGeom>
                <a:avLst/>
                <a:gdLst/>
                <a:ahLst/>
                <a:cxnLst>
                  <a:cxn ang="0">
                    <a:pos x="258" y="62"/>
                  </a:cxn>
                  <a:cxn ang="0">
                    <a:pos x="215" y="50"/>
                  </a:cxn>
                  <a:cxn ang="0">
                    <a:pos x="180" y="12"/>
                  </a:cxn>
                  <a:cxn ang="0">
                    <a:pos x="164" y="7"/>
                  </a:cxn>
                  <a:cxn ang="0">
                    <a:pos x="148" y="3"/>
                  </a:cxn>
                  <a:cxn ang="0">
                    <a:pos x="149" y="15"/>
                  </a:cxn>
                  <a:cxn ang="0">
                    <a:pos x="138" y="19"/>
                  </a:cxn>
                  <a:cxn ang="0">
                    <a:pos x="111" y="34"/>
                  </a:cxn>
                  <a:cxn ang="0">
                    <a:pos x="118" y="56"/>
                  </a:cxn>
                  <a:cxn ang="0">
                    <a:pos x="94" y="73"/>
                  </a:cxn>
                  <a:cxn ang="0">
                    <a:pos x="95" y="95"/>
                  </a:cxn>
                  <a:cxn ang="0">
                    <a:pos x="81" y="93"/>
                  </a:cxn>
                  <a:cxn ang="0">
                    <a:pos x="73" y="90"/>
                  </a:cxn>
                  <a:cxn ang="0">
                    <a:pos x="57" y="76"/>
                  </a:cxn>
                  <a:cxn ang="0">
                    <a:pos x="30" y="92"/>
                  </a:cxn>
                  <a:cxn ang="0">
                    <a:pos x="8" y="93"/>
                  </a:cxn>
                  <a:cxn ang="0">
                    <a:pos x="16" y="135"/>
                  </a:cxn>
                  <a:cxn ang="0">
                    <a:pos x="38" y="116"/>
                  </a:cxn>
                  <a:cxn ang="0">
                    <a:pos x="65" y="113"/>
                  </a:cxn>
                  <a:cxn ang="0">
                    <a:pos x="75" y="128"/>
                  </a:cxn>
                  <a:cxn ang="0">
                    <a:pos x="103" y="175"/>
                  </a:cxn>
                  <a:cxn ang="0">
                    <a:pos x="91" y="187"/>
                  </a:cxn>
                  <a:cxn ang="0">
                    <a:pos x="119" y="216"/>
                  </a:cxn>
                  <a:cxn ang="0">
                    <a:pos x="135" y="238"/>
                  </a:cxn>
                  <a:cxn ang="0">
                    <a:pos x="183" y="245"/>
                  </a:cxn>
                  <a:cxn ang="0">
                    <a:pos x="219" y="276"/>
                  </a:cxn>
                  <a:cxn ang="0">
                    <a:pos x="203" y="237"/>
                  </a:cxn>
                  <a:cxn ang="0">
                    <a:pos x="173" y="211"/>
                  </a:cxn>
                  <a:cxn ang="0">
                    <a:pos x="156" y="190"/>
                  </a:cxn>
                  <a:cxn ang="0">
                    <a:pos x="144" y="170"/>
                  </a:cxn>
                  <a:cxn ang="0">
                    <a:pos x="143" y="157"/>
                  </a:cxn>
                  <a:cxn ang="0">
                    <a:pos x="128" y="137"/>
                  </a:cxn>
                  <a:cxn ang="0">
                    <a:pos x="124" y="126"/>
                  </a:cxn>
                  <a:cxn ang="0">
                    <a:pos x="129" y="97"/>
                  </a:cxn>
                  <a:cxn ang="0">
                    <a:pos x="151" y="116"/>
                  </a:cxn>
                  <a:cxn ang="0">
                    <a:pos x="182" y="101"/>
                  </a:cxn>
                  <a:cxn ang="0">
                    <a:pos x="200" y="105"/>
                  </a:cxn>
                  <a:cxn ang="0">
                    <a:pos x="210" y="106"/>
                  </a:cxn>
                  <a:cxn ang="0">
                    <a:pos x="229" y="106"/>
                  </a:cxn>
                  <a:cxn ang="0">
                    <a:pos x="246" y="106"/>
                  </a:cxn>
                  <a:cxn ang="0">
                    <a:pos x="256" y="113"/>
                  </a:cxn>
                  <a:cxn ang="0">
                    <a:pos x="273" y="115"/>
                  </a:cxn>
                  <a:cxn ang="0">
                    <a:pos x="283" y="111"/>
                  </a:cxn>
                  <a:cxn ang="0">
                    <a:pos x="288" y="125"/>
                  </a:cxn>
                  <a:cxn ang="0">
                    <a:pos x="307" y="125"/>
                  </a:cxn>
                  <a:cxn ang="0">
                    <a:pos x="305" y="109"/>
                  </a:cxn>
                  <a:cxn ang="0">
                    <a:pos x="311" y="100"/>
                  </a:cxn>
                  <a:cxn ang="0">
                    <a:pos x="322" y="100"/>
                  </a:cxn>
                  <a:cxn ang="0">
                    <a:pos x="316" y="98"/>
                  </a:cxn>
                  <a:cxn ang="0">
                    <a:pos x="304" y="93"/>
                  </a:cxn>
                  <a:cxn ang="0">
                    <a:pos x="297" y="89"/>
                  </a:cxn>
                  <a:cxn ang="0">
                    <a:pos x="297" y="83"/>
                  </a:cxn>
                  <a:cxn ang="0">
                    <a:pos x="302" y="79"/>
                  </a:cxn>
                  <a:cxn ang="0">
                    <a:pos x="297" y="74"/>
                  </a:cxn>
                  <a:cxn ang="0">
                    <a:pos x="291" y="73"/>
                  </a:cxn>
                  <a:cxn ang="0">
                    <a:pos x="291" y="63"/>
                  </a:cxn>
                  <a:cxn ang="0">
                    <a:pos x="284" y="50"/>
                  </a:cxn>
                </a:cxnLst>
                <a:rect l="0" t="0" r="r" b="b"/>
                <a:pathLst>
                  <a:path w="322" h="276">
                    <a:moveTo>
                      <a:pt x="284" y="50"/>
                    </a:moveTo>
                    <a:lnTo>
                      <a:pt x="272" y="58"/>
                    </a:lnTo>
                    <a:lnTo>
                      <a:pt x="258" y="62"/>
                    </a:lnTo>
                    <a:lnTo>
                      <a:pt x="241" y="63"/>
                    </a:lnTo>
                    <a:lnTo>
                      <a:pt x="226" y="54"/>
                    </a:lnTo>
                    <a:lnTo>
                      <a:pt x="215" y="50"/>
                    </a:lnTo>
                    <a:lnTo>
                      <a:pt x="204" y="35"/>
                    </a:lnTo>
                    <a:lnTo>
                      <a:pt x="189" y="28"/>
                    </a:lnTo>
                    <a:lnTo>
                      <a:pt x="180" y="12"/>
                    </a:lnTo>
                    <a:lnTo>
                      <a:pt x="167" y="7"/>
                    </a:lnTo>
                    <a:lnTo>
                      <a:pt x="167" y="4"/>
                    </a:lnTo>
                    <a:lnTo>
                      <a:pt x="164" y="7"/>
                    </a:lnTo>
                    <a:lnTo>
                      <a:pt x="155" y="1"/>
                    </a:lnTo>
                    <a:lnTo>
                      <a:pt x="151" y="0"/>
                    </a:lnTo>
                    <a:lnTo>
                      <a:pt x="148" y="3"/>
                    </a:lnTo>
                    <a:lnTo>
                      <a:pt x="148" y="8"/>
                    </a:lnTo>
                    <a:lnTo>
                      <a:pt x="149" y="14"/>
                    </a:lnTo>
                    <a:lnTo>
                      <a:pt x="149" y="15"/>
                    </a:lnTo>
                    <a:lnTo>
                      <a:pt x="145" y="14"/>
                    </a:lnTo>
                    <a:lnTo>
                      <a:pt x="138" y="14"/>
                    </a:lnTo>
                    <a:lnTo>
                      <a:pt x="138" y="19"/>
                    </a:lnTo>
                    <a:lnTo>
                      <a:pt x="134" y="22"/>
                    </a:lnTo>
                    <a:lnTo>
                      <a:pt x="114" y="29"/>
                    </a:lnTo>
                    <a:lnTo>
                      <a:pt x="111" y="34"/>
                    </a:lnTo>
                    <a:lnTo>
                      <a:pt x="112" y="38"/>
                    </a:lnTo>
                    <a:lnTo>
                      <a:pt x="118" y="45"/>
                    </a:lnTo>
                    <a:lnTo>
                      <a:pt x="118" y="56"/>
                    </a:lnTo>
                    <a:lnTo>
                      <a:pt x="113" y="63"/>
                    </a:lnTo>
                    <a:lnTo>
                      <a:pt x="105" y="65"/>
                    </a:lnTo>
                    <a:lnTo>
                      <a:pt x="94" y="73"/>
                    </a:lnTo>
                    <a:lnTo>
                      <a:pt x="97" y="78"/>
                    </a:lnTo>
                    <a:lnTo>
                      <a:pt x="94" y="83"/>
                    </a:lnTo>
                    <a:lnTo>
                      <a:pt x="95" y="95"/>
                    </a:lnTo>
                    <a:lnTo>
                      <a:pt x="90" y="99"/>
                    </a:lnTo>
                    <a:lnTo>
                      <a:pt x="86" y="99"/>
                    </a:lnTo>
                    <a:lnTo>
                      <a:pt x="81" y="93"/>
                    </a:lnTo>
                    <a:lnTo>
                      <a:pt x="78" y="93"/>
                    </a:lnTo>
                    <a:lnTo>
                      <a:pt x="75" y="90"/>
                    </a:lnTo>
                    <a:lnTo>
                      <a:pt x="73" y="90"/>
                    </a:lnTo>
                    <a:lnTo>
                      <a:pt x="73" y="94"/>
                    </a:lnTo>
                    <a:lnTo>
                      <a:pt x="68" y="95"/>
                    </a:lnTo>
                    <a:lnTo>
                      <a:pt x="57" y="76"/>
                    </a:lnTo>
                    <a:lnTo>
                      <a:pt x="54" y="76"/>
                    </a:lnTo>
                    <a:lnTo>
                      <a:pt x="47" y="92"/>
                    </a:lnTo>
                    <a:lnTo>
                      <a:pt x="30" y="92"/>
                    </a:lnTo>
                    <a:lnTo>
                      <a:pt x="24" y="87"/>
                    </a:lnTo>
                    <a:lnTo>
                      <a:pt x="21" y="92"/>
                    </a:lnTo>
                    <a:lnTo>
                      <a:pt x="8" y="93"/>
                    </a:lnTo>
                    <a:lnTo>
                      <a:pt x="0" y="87"/>
                    </a:lnTo>
                    <a:lnTo>
                      <a:pt x="4" y="108"/>
                    </a:lnTo>
                    <a:lnTo>
                      <a:pt x="16" y="135"/>
                    </a:lnTo>
                    <a:lnTo>
                      <a:pt x="21" y="138"/>
                    </a:lnTo>
                    <a:lnTo>
                      <a:pt x="27" y="137"/>
                    </a:lnTo>
                    <a:lnTo>
                      <a:pt x="38" y="116"/>
                    </a:lnTo>
                    <a:lnTo>
                      <a:pt x="44" y="99"/>
                    </a:lnTo>
                    <a:lnTo>
                      <a:pt x="57" y="103"/>
                    </a:lnTo>
                    <a:lnTo>
                      <a:pt x="65" y="113"/>
                    </a:lnTo>
                    <a:lnTo>
                      <a:pt x="68" y="113"/>
                    </a:lnTo>
                    <a:lnTo>
                      <a:pt x="73" y="119"/>
                    </a:lnTo>
                    <a:lnTo>
                      <a:pt x="75" y="128"/>
                    </a:lnTo>
                    <a:lnTo>
                      <a:pt x="75" y="143"/>
                    </a:lnTo>
                    <a:lnTo>
                      <a:pt x="84" y="159"/>
                    </a:lnTo>
                    <a:lnTo>
                      <a:pt x="103" y="175"/>
                    </a:lnTo>
                    <a:lnTo>
                      <a:pt x="94" y="178"/>
                    </a:lnTo>
                    <a:lnTo>
                      <a:pt x="90" y="183"/>
                    </a:lnTo>
                    <a:lnTo>
                      <a:pt x="91" y="187"/>
                    </a:lnTo>
                    <a:lnTo>
                      <a:pt x="102" y="202"/>
                    </a:lnTo>
                    <a:lnTo>
                      <a:pt x="112" y="210"/>
                    </a:lnTo>
                    <a:lnTo>
                      <a:pt x="119" y="216"/>
                    </a:lnTo>
                    <a:lnTo>
                      <a:pt x="129" y="221"/>
                    </a:lnTo>
                    <a:lnTo>
                      <a:pt x="134" y="230"/>
                    </a:lnTo>
                    <a:lnTo>
                      <a:pt x="135" y="238"/>
                    </a:lnTo>
                    <a:lnTo>
                      <a:pt x="154" y="237"/>
                    </a:lnTo>
                    <a:lnTo>
                      <a:pt x="166" y="238"/>
                    </a:lnTo>
                    <a:lnTo>
                      <a:pt x="183" y="245"/>
                    </a:lnTo>
                    <a:lnTo>
                      <a:pt x="198" y="256"/>
                    </a:lnTo>
                    <a:lnTo>
                      <a:pt x="211" y="270"/>
                    </a:lnTo>
                    <a:lnTo>
                      <a:pt x="219" y="276"/>
                    </a:lnTo>
                    <a:lnTo>
                      <a:pt x="226" y="272"/>
                    </a:lnTo>
                    <a:lnTo>
                      <a:pt x="204" y="248"/>
                    </a:lnTo>
                    <a:lnTo>
                      <a:pt x="203" y="237"/>
                    </a:lnTo>
                    <a:lnTo>
                      <a:pt x="198" y="233"/>
                    </a:lnTo>
                    <a:lnTo>
                      <a:pt x="193" y="230"/>
                    </a:lnTo>
                    <a:lnTo>
                      <a:pt x="173" y="211"/>
                    </a:lnTo>
                    <a:lnTo>
                      <a:pt x="172" y="206"/>
                    </a:lnTo>
                    <a:lnTo>
                      <a:pt x="162" y="192"/>
                    </a:lnTo>
                    <a:lnTo>
                      <a:pt x="156" y="190"/>
                    </a:lnTo>
                    <a:lnTo>
                      <a:pt x="148" y="178"/>
                    </a:lnTo>
                    <a:lnTo>
                      <a:pt x="143" y="176"/>
                    </a:lnTo>
                    <a:lnTo>
                      <a:pt x="144" y="170"/>
                    </a:lnTo>
                    <a:lnTo>
                      <a:pt x="146" y="168"/>
                    </a:lnTo>
                    <a:lnTo>
                      <a:pt x="143" y="162"/>
                    </a:lnTo>
                    <a:lnTo>
                      <a:pt x="143" y="157"/>
                    </a:lnTo>
                    <a:lnTo>
                      <a:pt x="137" y="151"/>
                    </a:lnTo>
                    <a:lnTo>
                      <a:pt x="133" y="138"/>
                    </a:lnTo>
                    <a:lnTo>
                      <a:pt x="128" y="137"/>
                    </a:lnTo>
                    <a:lnTo>
                      <a:pt x="121" y="131"/>
                    </a:lnTo>
                    <a:lnTo>
                      <a:pt x="121" y="128"/>
                    </a:lnTo>
                    <a:lnTo>
                      <a:pt x="124" y="126"/>
                    </a:lnTo>
                    <a:lnTo>
                      <a:pt x="123" y="122"/>
                    </a:lnTo>
                    <a:lnTo>
                      <a:pt x="123" y="103"/>
                    </a:lnTo>
                    <a:lnTo>
                      <a:pt x="129" y="97"/>
                    </a:lnTo>
                    <a:lnTo>
                      <a:pt x="138" y="99"/>
                    </a:lnTo>
                    <a:lnTo>
                      <a:pt x="138" y="101"/>
                    </a:lnTo>
                    <a:lnTo>
                      <a:pt x="151" y="116"/>
                    </a:lnTo>
                    <a:lnTo>
                      <a:pt x="155" y="116"/>
                    </a:lnTo>
                    <a:lnTo>
                      <a:pt x="164" y="99"/>
                    </a:lnTo>
                    <a:lnTo>
                      <a:pt x="182" y="101"/>
                    </a:lnTo>
                    <a:lnTo>
                      <a:pt x="186" y="97"/>
                    </a:lnTo>
                    <a:lnTo>
                      <a:pt x="188" y="97"/>
                    </a:lnTo>
                    <a:lnTo>
                      <a:pt x="200" y="105"/>
                    </a:lnTo>
                    <a:lnTo>
                      <a:pt x="204" y="105"/>
                    </a:lnTo>
                    <a:lnTo>
                      <a:pt x="207" y="103"/>
                    </a:lnTo>
                    <a:lnTo>
                      <a:pt x="210" y="106"/>
                    </a:lnTo>
                    <a:lnTo>
                      <a:pt x="225" y="109"/>
                    </a:lnTo>
                    <a:lnTo>
                      <a:pt x="226" y="106"/>
                    </a:lnTo>
                    <a:lnTo>
                      <a:pt x="229" y="106"/>
                    </a:lnTo>
                    <a:lnTo>
                      <a:pt x="237" y="114"/>
                    </a:lnTo>
                    <a:lnTo>
                      <a:pt x="240" y="114"/>
                    </a:lnTo>
                    <a:lnTo>
                      <a:pt x="246" y="106"/>
                    </a:lnTo>
                    <a:lnTo>
                      <a:pt x="250" y="106"/>
                    </a:lnTo>
                    <a:lnTo>
                      <a:pt x="253" y="111"/>
                    </a:lnTo>
                    <a:lnTo>
                      <a:pt x="256" y="113"/>
                    </a:lnTo>
                    <a:lnTo>
                      <a:pt x="258" y="108"/>
                    </a:lnTo>
                    <a:lnTo>
                      <a:pt x="269" y="109"/>
                    </a:lnTo>
                    <a:lnTo>
                      <a:pt x="273" y="115"/>
                    </a:lnTo>
                    <a:lnTo>
                      <a:pt x="275" y="114"/>
                    </a:lnTo>
                    <a:lnTo>
                      <a:pt x="275" y="111"/>
                    </a:lnTo>
                    <a:lnTo>
                      <a:pt x="283" y="111"/>
                    </a:lnTo>
                    <a:lnTo>
                      <a:pt x="289" y="119"/>
                    </a:lnTo>
                    <a:lnTo>
                      <a:pt x="288" y="124"/>
                    </a:lnTo>
                    <a:lnTo>
                      <a:pt x="288" y="125"/>
                    </a:lnTo>
                    <a:lnTo>
                      <a:pt x="294" y="130"/>
                    </a:lnTo>
                    <a:lnTo>
                      <a:pt x="301" y="130"/>
                    </a:lnTo>
                    <a:lnTo>
                      <a:pt x="307" y="125"/>
                    </a:lnTo>
                    <a:lnTo>
                      <a:pt x="309" y="120"/>
                    </a:lnTo>
                    <a:lnTo>
                      <a:pt x="307" y="119"/>
                    </a:lnTo>
                    <a:lnTo>
                      <a:pt x="305" y="109"/>
                    </a:lnTo>
                    <a:lnTo>
                      <a:pt x="307" y="106"/>
                    </a:lnTo>
                    <a:lnTo>
                      <a:pt x="309" y="101"/>
                    </a:lnTo>
                    <a:lnTo>
                      <a:pt x="311" y="100"/>
                    </a:lnTo>
                    <a:lnTo>
                      <a:pt x="315" y="101"/>
                    </a:lnTo>
                    <a:lnTo>
                      <a:pt x="318" y="103"/>
                    </a:lnTo>
                    <a:lnTo>
                      <a:pt x="322" y="100"/>
                    </a:lnTo>
                    <a:lnTo>
                      <a:pt x="322" y="98"/>
                    </a:lnTo>
                    <a:lnTo>
                      <a:pt x="320" y="97"/>
                    </a:lnTo>
                    <a:lnTo>
                      <a:pt x="316" y="98"/>
                    </a:lnTo>
                    <a:lnTo>
                      <a:pt x="312" y="95"/>
                    </a:lnTo>
                    <a:lnTo>
                      <a:pt x="307" y="95"/>
                    </a:lnTo>
                    <a:lnTo>
                      <a:pt x="304" y="93"/>
                    </a:lnTo>
                    <a:lnTo>
                      <a:pt x="302" y="92"/>
                    </a:lnTo>
                    <a:lnTo>
                      <a:pt x="299" y="92"/>
                    </a:lnTo>
                    <a:lnTo>
                      <a:pt x="297" y="89"/>
                    </a:lnTo>
                    <a:lnTo>
                      <a:pt x="297" y="88"/>
                    </a:lnTo>
                    <a:lnTo>
                      <a:pt x="299" y="84"/>
                    </a:lnTo>
                    <a:lnTo>
                      <a:pt x="297" y="83"/>
                    </a:lnTo>
                    <a:lnTo>
                      <a:pt x="299" y="81"/>
                    </a:lnTo>
                    <a:lnTo>
                      <a:pt x="300" y="81"/>
                    </a:lnTo>
                    <a:lnTo>
                      <a:pt x="302" y="79"/>
                    </a:lnTo>
                    <a:lnTo>
                      <a:pt x="302" y="77"/>
                    </a:lnTo>
                    <a:lnTo>
                      <a:pt x="299" y="74"/>
                    </a:lnTo>
                    <a:lnTo>
                      <a:pt x="297" y="74"/>
                    </a:lnTo>
                    <a:lnTo>
                      <a:pt x="295" y="77"/>
                    </a:lnTo>
                    <a:lnTo>
                      <a:pt x="291" y="76"/>
                    </a:lnTo>
                    <a:lnTo>
                      <a:pt x="291" y="73"/>
                    </a:lnTo>
                    <a:lnTo>
                      <a:pt x="294" y="70"/>
                    </a:lnTo>
                    <a:lnTo>
                      <a:pt x="294" y="66"/>
                    </a:lnTo>
                    <a:lnTo>
                      <a:pt x="291" y="63"/>
                    </a:lnTo>
                    <a:lnTo>
                      <a:pt x="293" y="61"/>
                    </a:lnTo>
                    <a:lnTo>
                      <a:pt x="293" y="57"/>
                    </a:lnTo>
                    <a:lnTo>
                      <a:pt x="284" y="50"/>
                    </a:lnTo>
                    <a:close/>
                  </a:path>
                </a:pathLst>
              </a:custGeom>
              <a:solidFill>
                <a:srgbClr val="139AF0">
                  <a:lumMod val="75000"/>
                </a:srgbClr>
              </a:solidFill>
              <a:ln w="0" cap="flat" cmpd="sng">
                <a:solidFill>
                  <a:schemeClr val="bg2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21F43"/>
                  </a:solidFill>
                  <a:effectLst/>
                  <a:uLnTx/>
                  <a:uFillTx/>
                  <a:latin typeface="Trebuchet MS" charset="0"/>
                  <a:ea typeface="ＭＳ Ｐゴシック" charset="0"/>
                  <a:cs typeface="+mn-cs"/>
                </a:endParaRPr>
              </a:p>
            </p:txBody>
          </p:sp>
          <p:grpSp>
            <p:nvGrpSpPr>
              <p:cNvPr id="174" name="Group 359">
                <a:extLst>
                  <a:ext uri="{FF2B5EF4-FFF2-40B4-BE49-F238E27FC236}">
                    <a16:creationId xmlns:a16="http://schemas.microsoft.com/office/drawing/2014/main" id="{1E251470-D253-4FC1-F386-D7A2F288A926}"/>
                  </a:ext>
                </a:extLst>
              </p:cNvPr>
              <p:cNvGrpSpPr/>
              <p:nvPr/>
            </p:nvGrpSpPr>
            <p:grpSpPr bwMode="gray">
              <a:xfrm>
                <a:off x="6561214" y="4765194"/>
                <a:ext cx="427702" cy="667632"/>
                <a:chOff x="4141053" y="2948839"/>
                <a:chExt cx="228156" cy="276123"/>
              </a:xfrm>
              <a:solidFill>
                <a:sysClr val="window" lastClr="FFFFFF">
                  <a:lumMod val="85000"/>
                </a:sysClr>
              </a:solidFill>
            </p:grpSpPr>
            <p:sp>
              <p:nvSpPr>
                <p:cNvPr id="180" name="Freeform 45">
                  <a:extLst>
                    <a:ext uri="{FF2B5EF4-FFF2-40B4-BE49-F238E27FC236}">
                      <a16:creationId xmlns:a16="http://schemas.microsoft.com/office/drawing/2014/main" id="{AC9A5CDD-B226-0A5C-FEAB-C9279439828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4141053" y="2948839"/>
                  <a:ext cx="228156" cy="276123"/>
                </a:xfrm>
                <a:custGeom>
                  <a:avLst/>
                  <a:gdLst/>
                  <a:ahLst/>
                  <a:cxnLst>
                    <a:cxn ang="0">
                      <a:pos x="72" y="248"/>
                    </a:cxn>
                    <a:cxn ang="0">
                      <a:pos x="72" y="234"/>
                    </a:cxn>
                    <a:cxn ang="0">
                      <a:pos x="82" y="239"/>
                    </a:cxn>
                    <a:cxn ang="0">
                      <a:pos x="91" y="229"/>
                    </a:cxn>
                    <a:cxn ang="0">
                      <a:pos x="34" y="195"/>
                    </a:cxn>
                    <a:cxn ang="0">
                      <a:pos x="34" y="185"/>
                    </a:cxn>
                    <a:cxn ang="0">
                      <a:pos x="39" y="176"/>
                    </a:cxn>
                    <a:cxn ang="0">
                      <a:pos x="48" y="176"/>
                    </a:cxn>
                    <a:cxn ang="0">
                      <a:pos x="39" y="151"/>
                    </a:cxn>
                    <a:cxn ang="0">
                      <a:pos x="53" y="151"/>
                    </a:cxn>
                    <a:cxn ang="0">
                      <a:pos x="53" y="147"/>
                    </a:cxn>
                    <a:cxn ang="0">
                      <a:pos x="29" y="132"/>
                    </a:cxn>
                    <a:cxn ang="0">
                      <a:pos x="43" y="97"/>
                    </a:cxn>
                    <a:cxn ang="0">
                      <a:pos x="24" y="88"/>
                    </a:cxn>
                    <a:cxn ang="0">
                      <a:pos x="29" y="77"/>
                    </a:cxn>
                    <a:cxn ang="0">
                      <a:pos x="43" y="72"/>
                    </a:cxn>
                    <a:cxn ang="0">
                      <a:pos x="15" y="58"/>
                    </a:cxn>
                    <a:cxn ang="0">
                      <a:pos x="10" y="34"/>
                    </a:cxn>
                    <a:cxn ang="0">
                      <a:pos x="0" y="23"/>
                    </a:cxn>
                    <a:cxn ang="0">
                      <a:pos x="43" y="4"/>
                    </a:cxn>
                    <a:cxn ang="0">
                      <a:pos x="62" y="0"/>
                    </a:cxn>
                    <a:cxn ang="0">
                      <a:pos x="72" y="4"/>
                    </a:cxn>
                    <a:cxn ang="0">
                      <a:pos x="91" y="14"/>
                    </a:cxn>
                    <a:cxn ang="0">
                      <a:pos x="101" y="34"/>
                    </a:cxn>
                    <a:cxn ang="0">
                      <a:pos x="115" y="58"/>
                    </a:cxn>
                    <a:cxn ang="0">
                      <a:pos x="134" y="67"/>
                    </a:cxn>
                    <a:cxn ang="0">
                      <a:pos x="139" y="88"/>
                    </a:cxn>
                    <a:cxn ang="0">
                      <a:pos x="153" y="97"/>
                    </a:cxn>
                    <a:cxn ang="0">
                      <a:pos x="168" y="102"/>
                    </a:cxn>
                    <a:cxn ang="0">
                      <a:pos x="187" y="92"/>
                    </a:cxn>
                    <a:cxn ang="0">
                      <a:pos x="187" y="112"/>
                    </a:cxn>
                    <a:cxn ang="0">
                      <a:pos x="206" y="132"/>
                    </a:cxn>
                    <a:cxn ang="0">
                      <a:pos x="192" y="156"/>
                    </a:cxn>
                    <a:cxn ang="0">
                      <a:pos x="201" y="190"/>
                    </a:cxn>
                    <a:cxn ang="0">
                      <a:pos x="211" y="215"/>
                    </a:cxn>
                    <a:cxn ang="0">
                      <a:pos x="201" y="239"/>
                    </a:cxn>
                    <a:cxn ang="0">
                      <a:pos x="201" y="259"/>
                    </a:cxn>
                    <a:cxn ang="0">
                      <a:pos x="192" y="254"/>
                    </a:cxn>
                    <a:cxn ang="0">
                      <a:pos x="149" y="254"/>
                    </a:cxn>
                    <a:cxn ang="0">
                      <a:pos x="134" y="264"/>
                    </a:cxn>
                    <a:cxn ang="0">
                      <a:pos x="115" y="278"/>
                    </a:cxn>
                    <a:cxn ang="0">
                      <a:pos x="115" y="289"/>
                    </a:cxn>
                    <a:cxn ang="0">
                      <a:pos x="110" y="294"/>
                    </a:cxn>
                    <a:cxn ang="0">
                      <a:pos x="101" y="269"/>
                    </a:cxn>
                    <a:cxn ang="0">
                      <a:pos x="86" y="254"/>
                    </a:cxn>
                    <a:cxn ang="0">
                      <a:pos x="72" y="248"/>
                    </a:cxn>
                  </a:cxnLst>
                  <a:rect l="0" t="0" r="r" b="b"/>
                  <a:pathLst>
                    <a:path w="212" h="295">
                      <a:moveTo>
                        <a:pt x="72" y="248"/>
                      </a:moveTo>
                      <a:lnTo>
                        <a:pt x="72" y="234"/>
                      </a:lnTo>
                      <a:lnTo>
                        <a:pt x="82" y="239"/>
                      </a:lnTo>
                      <a:lnTo>
                        <a:pt x="91" y="229"/>
                      </a:lnTo>
                      <a:lnTo>
                        <a:pt x="34" y="195"/>
                      </a:lnTo>
                      <a:lnTo>
                        <a:pt x="34" y="185"/>
                      </a:lnTo>
                      <a:lnTo>
                        <a:pt x="39" y="176"/>
                      </a:lnTo>
                      <a:lnTo>
                        <a:pt x="48" y="176"/>
                      </a:lnTo>
                      <a:lnTo>
                        <a:pt x="39" y="151"/>
                      </a:lnTo>
                      <a:lnTo>
                        <a:pt x="53" y="151"/>
                      </a:lnTo>
                      <a:lnTo>
                        <a:pt x="53" y="147"/>
                      </a:lnTo>
                      <a:lnTo>
                        <a:pt x="29" y="132"/>
                      </a:lnTo>
                      <a:lnTo>
                        <a:pt x="43" y="97"/>
                      </a:lnTo>
                      <a:lnTo>
                        <a:pt x="24" y="88"/>
                      </a:lnTo>
                      <a:lnTo>
                        <a:pt x="29" y="77"/>
                      </a:lnTo>
                      <a:lnTo>
                        <a:pt x="43" y="72"/>
                      </a:lnTo>
                      <a:lnTo>
                        <a:pt x="15" y="58"/>
                      </a:lnTo>
                      <a:lnTo>
                        <a:pt x="10" y="34"/>
                      </a:lnTo>
                      <a:lnTo>
                        <a:pt x="0" y="23"/>
                      </a:lnTo>
                      <a:lnTo>
                        <a:pt x="43" y="4"/>
                      </a:lnTo>
                      <a:lnTo>
                        <a:pt x="62" y="0"/>
                      </a:lnTo>
                      <a:lnTo>
                        <a:pt x="72" y="4"/>
                      </a:lnTo>
                      <a:lnTo>
                        <a:pt x="91" y="14"/>
                      </a:lnTo>
                      <a:lnTo>
                        <a:pt x="101" y="34"/>
                      </a:lnTo>
                      <a:lnTo>
                        <a:pt x="115" y="58"/>
                      </a:lnTo>
                      <a:lnTo>
                        <a:pt x="134" y="67"/>
                      </a:lnTo>
                      <a:lnTo>
                        <a:pt x="139" y="88"/>
                      </a:lnTo>
                      <a:lnTo>
                        <a:pt x="153" y="97"/>
                      </a:lnTo>
                      <a:lnTo>
                        <a:pt x="168" y="102"/>
                      </a:lnTo>
                      <a:lnTo>
                        <a:pt x="187" y="92"/>
                      </a:lnTo>
                      <a:lnTo>
                        <a:pt x="187" y="112"/>
                      </a:lnTo>
                      <a:lnTo>
                        <a:pt x="206" y="132"/>
                      </a:lnTo>
                      <a:lnTo>
                        <a:pt x="192" y="156"/>
                      </a:lnTo>
                      <a:lnTo>
                        <a:pt x="201" y="190"/>
                      </a:lnTo>
                      <a:lnTo>
                        <a:pt x="211" y="215"/>
                      </a:lnTo>
                      <a:lnTo>
                        <a:pt x="201" y="239"/>
                      </a:lnTo>
                      <a:lnTo>
                        <a:pt x="201" y="259"/>
                      </a:lnTo>
                      <a:lnTo>
                        <a:pt x="192" y="254"/>
                      </a:lnTo>
                      <a:lnTo>
                        <a:pt x="149" y="254"/>
                      </a:lnTo>
                      <a:lnTo>
                        <a:pt x="134" y="264"/>
                      </a:lnTo>
                      <a:lnTo>
                        <a:pt x="115" y="278"/>
                      </a:lnTo>
                      <a:lnTo>
                        <a:pt x="115" y="289"/>
                      </a:lnTo>
                      <a:lnTo>
                        <a:pt x="110" y="294"/>
                      </a:lnTo>
                      <a:lnTo>
                        <a:pt x="101" y="269"/>
                      </a:lnTo>
                      <a:lnTo>
                        <a:pt x="86" y="254"/>
                      </a:lnTo>
                      <a:lnTo>
                        <a:pt x="72" y="248"/>
                      </a:lnTo>
                    </a:path>
                  </a:pathLst>
                </a:custGeom>
                <a:solidFill>
                  <a:srgbClr val="139AF0">
                    <a:lumMod val="75000"/>
                  </a:srgbClr>
                </a:solidFill>
                <a:ln w="0" cap="flat" cmpd="sng">
                  <a:solidFill>
                    <a:schemeClr val="bg2">
                      <a:lumMod val="50000"/>
                      <a:lumOff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21F43"/>
                    </a:solidFill>
                    <a:effectLst/>
                    <a:uLnTx/>
                    <a:uFillTx/>
                    <a:latin typeface="Trebuchet MS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81" name="Freeform 46">
                  <a:extLst>
                    <a:ext uri="{FF2B5EF4-FFF2-40B4-BE49-F238E27FC236}">
                      <a16:creationId xmlns:a16="http://schemas.microsoft.com/office/drawing/2014/main" id="{81853507-4174-1FE7-E479-86EB6CAAB985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4160739" y="3130574"/>
                  <a:ext cx="87313" cy="88900"/>
                </a:xfrm>
                <a:custGeom>
                  <a:avLst/>
                  <a:gdLst/>
                  <a:ahLst/>
                  <a:cxnLst>
                    <a:cxn ang="0">
                      <a:pos x="9" y="68"/>
                    </a:cxn>
                    <a:cxn ang="0">
                      <a:pos x="14" y="63"/>
                    </a:cxn>
                    <a:cxn ang="0">
                      <a:pos x="9" y="35"/>
                    </a:cxn>
                    <a:cxn ang="0">
                      <a:pos x="24" y="29"/>
                    </a:cxn>
                    <a:cxn ang="0">
                      <a:pos x="14" y="5"/>
                    </a:cxn>
                    <a:cxn ang="0">
                      <a:pos x="24" y="0"/>
                    </a:cxn>
                    <a:cxn ang="0">
                      <a:pos x="43" y="16"/>
                    </a:cxn>
                    <a:cxn ang="0">
                      <a:pos x="38" y="0"/>
                    </a:cxn>
                    <a:cxn ang="0">
                      <a:pos x="48" y="0"/>
                    </a:cxn>
                    <a:cxn ang="0">
                      <a:pos x="48" y="10"/>
                    </a:cxn>
                    <a:cxn ang="0">
                      <a:pos x="105" y="44"/>
                    </a:cxn>
                    <a:cxn ang="0">
                      <a:pos x="96" y="54"/>
                    </a:cxn>
                    <a:cxn ang="0">
                      <a:pos x="86" y="49"/>
                    </a:cxn>
                    <a:cxn ang="0">
                      <a:pos x="86" y="63"/>
                    </a:cxn>
                    <a:cxn ang="0">
                      <a:pos x="76" y="63"/>
                    </a:cxn>
                    <a:cxn ang="0">
                      <a:pos x="67" y="79"/>
                    </a:cxn>
                    <a:cxn ang="0">
                      <a:pos x="67" y="103"/>
                    </a:cxn>
                    <a:cxn ang="0">
                      <a:pos x="62" y="117"/>
                    </a:cxn>
                    <a:cxn ang="0">
                      <a:pos x="43" y="112"/>
                    </a:cxn>
                    <a:cxn ang="0">
                      <a:pos x="19" y="87"/>
                    </a:cxn>
                    <a:cxn ang="0">
                      <a:pos x="0" y="84"/>
                    </a:cxn>
                    <a:cxn ang="0">
                      <a:pos x="9" y="68"/>
                    </a:cxn>
                  </a:cxnLst>
                  <a:rect l="0" t="0" r="r" b="b"/>
                  <a:pathLst>
                    <a:path w="106" h="118">
                      <a:moveTo>
                        <a:pt x="9" y="68"/>
                      </a:moveTo>
                      <a:lnTo>
                        <a:pt x="14" y="63"/>
                      </a:lnTo>
                      <a:lnTo>
                        <a:pt x="9" y="35"/>
                      </a:lnTo>
                      <a:lnTo>
                        <a:pt x="24" y="29"/>
                      </a:lnTo>
                      <a:lnTo>
                        <a:pt x="14" y="5"/>
                      </a:lnTo>
                      <a:lnTo>
                        <a:pt x="24" y="0"/>
                      </a:lnTo>
                      <a:lnTo>
                        <a:pt x="43" y="16"/>
                      </a:lnTo>
                      <a:lnTo>
                        <a:pt x="38" y="0"/>
                      </a:lnTo>
                      <a:lnTo>
                        <a:pt x="48" y="0"/>
                      </a:lnTo>
                      <a:lnTo>
                        <a:pt x="48" y="10"/>
                      </a:lnTo>
                      <a:lnTo>
                        <a:pt x="105" y="44"/>
                      </a:lnTo>
                      <a:lnTo>
                        <a:pt x="96" y="54"/>
                      </a:lnTo>
                      <a:lnTo>
                        <a:pt x="86" y="49"/>
                      </a:lnTo>
                      <a:lnTo>
                        <a:pt x="86" y="63"/>
                      </a:lnTo>
                      <a:lnTo>
                        <a:pt x="76" y="63"/>
                      </a:lnTo>
                      <a:lnTo>
                        <a:pt x="67" y="79"/>
                      </a:lnTo>
                      <a:lnTo>
                        <a:pt x="67" y="103"/>
                      </a:lnTo>
                      <a:lnTo>
                        <a:pt x="62" y="117"/>
                      </a:lnTo>
                      <a:lnTo>
                        <a:pt x="43" y="112"/>
                      </a:lnTo>
                      <a:lnTo>
                        <a:pt x="19" y="87"/>
                      </a:lnTo>
                      <a:lnTo>
                        <a:pt x="0" y="84"/>
                      </a:lnTo>
                      <a:lnTo>
                        <a:pt x="9" y="68"/>
                      </a:lnTo>
                    </a:path>
                  </a:pathLst>
                </a:custGeom>
                <a:solidFill>
                  <a:srgbClr val="139AF0">
                    <a:lumMod val="75000"/>
                  </a:srgbClr>
                </a:solidFill>
                <a:ln w="0" cap="flat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21F43"/>
                    </a:solidFill>
                    <a:effectLst/>
                    <a:uLnTx/>
                    <a:uFillTx/>
                    <a:latin typeface="Trebuchet MS" charset="0"/>
                    <a:ea typeface="ＭＳ Ｐゴシック" charset="0"/>
                    <a:cs typeface="+mn-cs"/>
                  </a:endParaRPr>
                </a:p>
              </p:txBody>
            </p:sp>
          </p:grpSp>
          <p:sp>
            <p:nvSpPr>
              <p:cNvPr id="175" name="Freeform 210">
                <a:extLst>
                  <a:ext uri="{FF2B5EF4-FFF2-40B4-BE49-F238E27FC236}">
                    <a16:creationId xmlns:a16="http://schemas.microsoft.com/office/drawing/2014/main" id="{A77CB368-7D7B-F12A-5A45-65BA0CE0DBC0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6664434" y="5300167"/>
                <a:ext cx="147477" cy="356639"/>
              </a:xfrm>
              <a:custGeom>
                <a:avLst/>
                <a:gdLst/>
                <a:ahLst/>
                <a:cxnLst>
                  <a:cxn ang="0">
                    <a:pos x="48" y="215"/>
                  </a:cxn>
                  <a:cxn ang="0">
                    <a:pos x="39" y="210"/>
                  </a:cxn>
                  <a:cxn ang="0">
                    <a:pos x="38" y="200"/>
                  </a:cxn>
                  <a:cxn ang="0">
                    <a:pos x="31" y="190"/>
                  </a:cxn>
                  <a:cxn ang="0">
                    <a:pos x="13" y="183"/>
                  </a:cxn>
                  <a:cxn ang="0">
                    <a:pos x="4" y="168"/>
                  </a:cxn>
                  <a:cxn ang="0">
                    <a:pos x="0" y="160"/>
                  </a:cxn>
                  <a:cxn ang="0">
                    <a:pos x="7" y="161"/>
                  </a:cxn>
                  <a:cxn ang="0">
                    <a:pos x="7" y="152"/>
                  </a:cxn>
                  <a:cxn ang="0">
                    <a:pos x="4" y="139"/>
                  </a:cxn>
                  <a:cxn ang="0">
                    <a:pos x="7" y="125"/>
                  </a:cxn>
                  <a:cxn ang="0">
                    <a:pos x="8" y="123"/>
                  </a:cxn>
                  <a:cxn ang="0">
                    <a:pos x="8" y="114"/>
                  </a:cxn>
                  <a:cxn ang="0">
                    <a:pos x="10" y="106"/>
                  </a:cxn>
                  <a:cxn ang="0">
                    <a:pos x="6" y="94"/>
                  </a:cxn>
                  <a:cxn ang="0">
                    <a:pos x="15" y="64"/>
                  </a:cxn>
                  <a:cxn ang="0">
                    <a:pos x="10" y="58"/>
                  </a:cxn>
                  <a:cxn ang="0">
                    <a:pos x="2" y="56"/>
                  </a:cxn>
                  <a:cxn ang="0">
                    <a:pos x="7" y="40"/>
                  </a:cxn>
                  <a:cxn ang="0">
                    <a:pos x="5" y="29"/>
                  </a:cxn>
                  <a:cxn ang="0">
                    <a:pos x="10" y="15"/>
                  </a:cxn>
                  <a:cxn ang="0">
                    <a:pos x="17" y="10"/>
                  </a:cxn>
                  <a:cxn ang="0">
                    <a:pos x="23" y="0"/>
                  </a:cxn>
                  <a:cxn ang="0">
                    <a:pos x="31" y="7"/>
                  </a:cxn>
                  <a:cxn ang="0">
                    <a:pos x="45" y="9"/>
                  </a:cxn>
                  <a:cxn ang="0">
                    <a:pos x="51" y="20"/>
                  </a:cxn>
                  <a:cxn ang="0">
                    <a:pos x="61" y="24"/>
                  </a:cxn>
                  <a:cxn ang="0">
                    <a:pos x="74" y="40"/>
                  </a:cxn>
                  <a:cxn ang="0">
                    <a:pos x="69" y="76"/>
                  </a:cxn>
                  <a:cxn ang="0">
                    <a:pos x="69" y="93"/>
                  </a:cxn>
                  <a:cxn ang="0">
                    <a:pos x="77" y="113"/>
                  </a:cxn>
                  <a:cxn ang="0">
                    <a:pos x="94" y="130"/>
                  </a:cxn>
                  <a:cxn ang="0">
                    <a:pos x="97" y="140"/>
                  </a:cxn>
                  <a:cxn ang="0">
                    <a:pos x="97" y="155"/>
                  </a:cxn>
                  <a:cxn ang="0">
                    <a:pos x="83" y="166"/>
                  </a:cxn>
                  <a:cxn ang="0">
                    <a:pos x="75" y="183"/>
                  </a:cxn>
                  <a:cxn ang="0">
                    <a:pos x="65" y="190"/>
                  </a:cxn>
                  <a:cxn ang="0">
                    <a:pos x="63" y="203"/>
                  </a:cxn>
                  <a:cxn ang="0">
                    <a:pos x="58" y="209"/>
                  </a:cxn>
                  <a:cxn ang="0">
                    <a:pos x="49" y="215"/>
                  </a:cxn>
                  <a:cxn ang="0">
                    <a:pos x="48" y="215"/>
                  </a:cxn>
                </a:cxnLst>
                <a:rect l="0" t="0" r="r" b="b"/>
                <a:pathLst>
                  <a:path w="97" h="215">
                    <a:moveTo>
                      <a:pt x="48" y="215"/>
                    </a:moveTo>
                    <a:lnTo>
                      <a:pt x="39" y="210"/>
                    </a:lnTo>
                    <a:lnTo>
                      <a:pt x="38" y="200"/>
                    </a:lnTo>
                    <a:lnTo>
                      <a:pt x="31" y="190"/>
                    </a:lnTo>
                    <a:lnTo>
                      <a:pt x="13" y="183"/>
                    </a:lnTo>
                    <a:lnTo>
                      <a:pt x="4" y="168"/>
                    </a:lnTo>
                    <a:lnTo>
                      <a:pt x="0" y="160"/>
                    </a:lnTo>
                    <a:lnTo>
                      <a:pt x="7" y="161"/>
                    </a:lnTo>
                    <a:lnTo>
                      <a:pt x="7" y="152"/>
                    </a:lnTo>
                    <a:lnTo>
                      <a:pt x="4" y="139"/>
                    </a:lnTo>
                    <a:lnTo>
                      <a:pt x="7" y="125"/>
                    </a:lnTo>
                    <a:lnTo>
                      <a:pt x="8" y="123"/>
                    </a:lnTo>
                    <a:lnTo>
                      <a:pt x="8" y="114"/>
                    </a:lnTo>
                    <a:lnTo>
                      <a:pt x="10" y="106"/>
                    </a:lnTo>
                    <a:lnTo>
                      <a:pt x="6" y="94"/>
                    </a:lnTo>
                    <a:lnTo>
                      <a:pt x="15" y="64"/>
                    </a:lnTo>
                    <a:lnTo>
                      <a:pt x="10" y="58"/>
                    </a:lnTo>
                    <a:lnTo>
                      <a:pt x="2" y="56"/>
                    </a:lnTo>
                    <a:lnTo>
                      <a:pt x="7" y="40"/>
                    </a:lnTo>
                    <a:lnTo>
                      <a:pt x="5" y="29"/>
                    </a:lnTo>
                    <a:lnTo>
                      <a:pt x="10" y="15"/>
                    </a:lnTo>
                    <a:lnTo>
                      <a:pt x="17" y="10"/>
                    </a:lnTo>
                    <a:lnTo>
                      <a:pt x="23" y="0"/>
                    </a:lnTo>
                    <a:lnTo>
                      <a:pt x="31" y="7"/>
                    </a:lnTo>
                    <a:lnTo>
                      <a:pt x="45" y="9"/>
                    </a:lnTo>
                    <a:lnTo>
                      <a:pt x="51" y="20"/>
                    </a:lnTo>
                    <a:lnTo>
                      <a:pt x="61" y="24"/>
                    </a:lnTo>
                    <a:lnTo>
                      <a:pt x="74" y="40"/>
                    </a:lnTo>
                    <a:lnTo>
                      <a:pt x="69" y="76"/>
                    </a:lnTo>
                    <a:lnTo>
                      <a:pt x="69" y="93"/>
                    </a:lnTo>
                    <a:lnTo>
                      <a:pt x="77" y="113"/>
                    </a:lnTo>
                    <a:lnTo>
                      <a:pt x="94" y="130"/>
                    </a:lnTo>
                    <a:lnTo>
                      <a:pt x="97" y="140"/>
                    </a:lnTo>
                    <a:lnTo>
                      <a:pt x="97" y="155"/>
                    </a:lnTo>
                    <a:lnTo>
                      <a:pt x="83" y="166"/>
                    </a:lnTo>
                    <a:lnTo>
                      <a:pt x="75" y="183"/>
                    </a:lnTo>
                    <a:lnTo>
                      <a:pt x="65" y="190"/>
                    </a:lnTo>
                    <a:lnTo>
                      <a:pt x="63" y="203"/>
                    </a:lnTo>
                    <a:lnTo>
                      <a:pt x="58" y="209"/>
                    </a:lnTo>
                    <a:lnTo>
                      <a:pt x="49" y="215"/>
                    </a:lnTo>
                    <a:lnTo>
                      <a:pt x="48" y="215"/>
                    </a:lnTo>
                    <a:close/>
                  </a:path>
                </a:pathLst>
              </a:custGeom>
              <a:solidFill>
                <a:srgbClr val="139AF0">
                  <a:lumMod val="75000"/>
                </a:srgbClr>
              </a:solidFill>
              <a:ln w="0" cap="flat" cmpd="sng">
                <a:solidFill>
                  <a:schemeClr val="bg2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21F43"/>
                  </a:solidFill>
                  <a:effectLst/>
                  <a:uLnTx/>
                  <a:uFillTx/>
                  <a:latin typeface="Trebuchet MS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76" name="Freeform 216">
                <a:extLst>
                  <a:ext uri="{FF2B5EF4-FFF2-40B4-BE49-F238E27FC236}">
                    <a16:creationId xmlns:a16="http://schemas.microsoft.com/office/drawing/2014/main" id="{1FCB99C3-4587-F1C3-E379-C69F2840A989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6738173" y="4570305"/>
                <a:ext cx="766880" cy="605456"/>
              </a:xfrm>
              <a:custGeom>
                <a:avLst/>
                <a:gdLst/>
                <a:ahLst/>
                <a:cxnLst>
                  <a:cxn ang="0">
                    <a:pos x="449" y="356"/>
                  </a:cxn>
                  <a:cxn ang="0">
                    <a:pos x="399" y="334"/>
                  </a:cxn>
                  <a:cxn ang="0">
                    <a:pos x="373" y="328"/>
                  </a:cxn>
                  <a:cxn ang="0">
                    <a:pos x="327" y="347"/>
                  </a:cxn>
                  <a:cxn ang="0">
                    <a:pos x="291" y="364"/>
                  </a:cxn>
                  <a:cxn ang="0">
                    <a:pos x="206" y="355"/>
                  </a:cxn>
                  <a:cxn ang="0">
                    <a:pos x="158" y="351"/>
                  </a:cxn>
                  <a:cxn ang="0">
                    <a:pos x="153" y="328"/>
                  </a:cxn>
                  <a:cxn ang="0">
                    <a:pos x="131" y="322"/>
                  </a:cxn>
                  <a:cxn ang="0">
                    <a:pos x="134" y="295"/>
                  </a:cxn>
                  <a:cxn ang="0">
                    <a:pos x="115" y="293"/>
                  </a:cxn>
                  <a:cxn ang="0">
                    <a:pos x="72" y="270"/>
                  </a:cxn>
                  <a:cxn ang="0">
                    <a:pos x="69" y="246"/>
                  </a:cxn>
                  <a:cxn ang="0">
                    <a:pos x="49" y="238"/>
                  </a:cxn>
                  <a:cxn ang="0">
                    <a:pos x="35" y="207"/>
                  </a:cxn>
                  <a:cxn ang="0">
                    <a:pos x="19" y="182"/>
                  </a:cxn>
                  <a:cxn ang="0">
                    <a:pos x="0" y="172"/>
                  </a:cxn>
                  <a:cxn ang="0">
                    <a:pos x="35" y="162"/>
                  </a:cxn>
                  <a:cxn ang="0">
                    <a:pos x="59" y="138"/>
                  </a:cxn>
                  <a:cxn ang="0">
                    <a:pos x="73" y="112"/>
                  </a:cxn>
                  <a:cxn ang="0">
                    <a:pos x="91" y="85"/>
                  </a:cxn>
                  <a:cxn ang="0">
                    <a:pos x="99" y="63"/>
                  </a:cxn>
                  <a:cxn ang="0">
                    <a:pos x="110" y="46"/>
                  </a:cxn>
                  <a:cxn ang="0">
                    <a:pos x="132" y="39"/>
                  </a:cxn>
                  <a:cxn ang="0">
                    <a:pos x="144" y="25"/>
                  </a:cxn>
                  <a:cxn ang="0">
                    <a:pos x="168" y="22"/>
                  </a:cxn>
                  <a:cxn ang="0">
                    <a:pos x="210" y="27"/>
                  </a:cxn>
                  <a:cxn ang="0">
                    <a:pos x="241" y="22"/>
                  </a:cxn>
                  <a:cxn ang="0">
                    <a:pos x="261" y="37"/>
                  </a:cxn>
                  <a:cxn ang="0">
                    <a:pos x="295" y="21"/>
                  </a:cxn>
                  <a:cxn ang="0">
                    <a:pos x="346" y="0"/>
                  </a:cxn>
                  <a:cxn ang="0">
                    <a:pos x="360" y="1"/>
                  </a:cxn>
                  <a:cxn ang="0">
                    <a:pos x="386" y="25"/>
                  </a:cxn>
                  <a:cxn ang="0">
                    <a:pos x="397" y="55"/>
                  </a:cxn>
                  <a:cxn ang="0">
                    <a:pos x="422" y="97"/>
                  </a:cxn>
                  <a:cxn ang="0">
                    <a:pos x="438" y="146"/>
                  </a:cxn>
                  <a:cxn ang="0">
                    <a:pos x="436" y="182"/>
                  </a:cxn>
                  <a:cxn ang="0">
                    <a:pos x="440" y="207"/>
                  </a:cxn>
                  <a:cxn ang="0">
                    <a:pos x="440" y="225"/>
                  </a:cxn>
                  <a:cxn ang="0">
                    <a:pos x="462" y="241"/>
                  </a:cxn>
                  <a:cxn ang="0">
                    <a:pos x="483" y="232"/>
                  </a:cxn>
                  <a:cxn ang="0">
                    <a:pos x="506" y="226"/>
                  </a:cxn>
                  <a:cxn ang="0">
                    <a:pos x="521" y="230"/>
                  </a:cxn>
                  <a:cxn ang="0">
                    <a:pos x="523" y="254"/>
                  </a:cxn>
                  <a:cxn ang="0">
                    <a:pos x="518" y="270"/>
                  </a:cxn>
                  <a:cxn ang="0">
                    <a:pos x="502" y="279"/>
                  </a:cxn>
                  <a:cxn ang="0">
                    <a:pos x="485" y="296"/>
                  </a:cxn>
                  <a:cxn ang="0">
                    <a:pos x="475" y="296"/>
                  </a:cxn>
                  <a:cxn ang="0">
                    <a:pos x="487" y="277"/>
                  </a:cxn>
                  <a:cxn ang="0">
                    <a:pos x="480" y="263"/>
                  </a:cxn>
                  <a:cxn ang="0">
                    <a:pos x="472" y="299"/>
                  </a:cxn>
                  <a:cxn ang="0">
                    <a:pos x="467" y="317"/>
                  </a:cxn>
                  <a:cxn ang="0">
                    <a:pos x="465" y="344"/>
                  </a:cxn>
                </a:cxnLst>
                <a:rect l="0" t="0" r="r" b="b"/>
                <a:pathLst>
                  <a:path w="523" h="364">
                    <a:moveTo>
                      <a:pt x="467" y="355"/>
                    </a:moveTo>
                    <a:lnTo>
                      <a:pt x="449" y="356"/>
                    </a:lnTo>
                    <a:lnTo>
                      <a:pt x="429" y="343"/>
                    </a:lnTo>
                    <a:lnTo>
                      <a:pt x="399" y="334"/>
                    </a:lnTo>
                    <a:lnTo>
                      <a:pt x="393" y="329"/>
                    </a:lnTo>
                    <a:lnTo>
                      <a:pt x="373" y="328"/>
                    </a:lnTo>
                    <a:lnTo>
                      <a:pt x="347" y="337"/>
                    </a:lnTo>
                    <a:lnTo>
                      <a:pt x="327" y="347"/>
                    </a:lnTo>
                    <a:lnTo>
                      <a:pt x="308" y="359"/>
                    </a:lnTo>
                    <a:lnTo>
                      <a:pt x="291" y="364"/>
                    </a:lnTo>
                    <a:lnTo>
                      <a:pt x="247" y="356"/>
                    </a:lnTo>
                    <a:lnTo>
                      <a:pt x="206" y="355"/>
                    </a:lnTo>
                    <a:lnTo>
                      <a:pt x="172" y="351"/>
                    </a:lnTo>
                    <a:lnTo>
                      <a:pt x="158" y="351"/>
                    </a:lnTo>
                    <a:lnTo>
                      <a:pt x="147" y="343"/>
                    </a:lnTo>
                    <a:lnTo>
                      <a:pt x="153" y="328"/>
                    </a:lnTo>
                    <a:lnTo>
                      <a:pt x="141" y="324"/>
                    </a:lnTo>
                    <a:lnTo>
                      <a:pt x="131" y="322"/>
                    </a:lnTo>
                    <a:lnTo>
                      <a:pt x="124" y="306"/>
                    </a:lnTo>
                    <a:lnTo>
                      <a:pt x="134" y="295"/>
                    </a:lnTo>
                    <a:lnTo>
                      <a:pt x="126" y="284"/>
                    </a:lnTo>
                    <a:lnTo>
                      <a:pt x="115" y="293"/>
                    </a:lnTo>
                    <a:lnTo>
                      <a:pt x="87" y="283"/>
                    </a:lnTo>
                    <a:lnTo>
                      <a:pt x="72" y="270"/>
                    </a:lnTo>
                    <a:lnTo>
                      <a:pt x="71" y="256"/>
                    </a:lnTo>
                    <a:lnTo>
                      <a:pt x="69" y="246"/>
                    </a:lnTo>
                    <a:lnTo>
                      <a:pt x="60" y="241"/>
                    </a:lnTo>
                    <a:lnTo>
                      <a:pt x="49" y="238"/>
                    </a:lnTo>
                    <a:lnTo>
                      <a:pt x="40" y="225"/>
                    </a:lnTo>
                    <a:lnTo>
                      <a:pt x="35" y="207"/>
                    </a:lnTo>
                    <a:lnTo>
                      <a:pt x="30" y="194"/>
                    </a:lnTo>
                    <a:lnTo>
                      <a:pt x="19" y="182"/>
                    </a:lnTo>
                    <a:lnTo>
                      <a:pt x="5" y="176"/>
                    </a:lnTo>
                    <a:lnTo>
                      <a:pt x="0" y="172"/>
                    </a:lnTo>
                    <a:lnTo>
                      <a:pt x="3" y="172"/>
                    </a:lnTo>
                    <a:lnTo>
                      <a:pt x="35" y="162"/>
                    </a:lnTo>
                    <a:lnTo>
                      <a:pt x="51" y="155"/>
                    </a:lnTo>
                    <a:lnTo>
                      <a:pt x="59" y="138"/>
                    </a:lnTo>
                    <a:lnTo>
                      <a:pt x="66" y="128"/>
                    </a:lnTo>
                    <a:lnTo>
                      <a:pt x="73" y="112"/>
                    </a:lnTo>
                    <a:lnTo>
                      <a:pt x="78" y="98"/>
                    </a:lnTo>
                    <a:lnTo>
                      <a:pt x="91" y="85"/>
                    </a:lnTo>
                    <a:lnTo>
                      <a:pt x="93" y="74"/>
                    </a:lnTo>
                    <a:lnTo>
                      <a:pt x="99" y="63"/>
                    </a:lnTo>
                    <a:lnTo>
                      <a:pt x="101" y="55"/>
                    </a:lnTo>
                    <a:lnTo>
                      <a:pt x="110" y="46"/>
                    </a:lnTo>
                    <a:lnTo>
                      <a:pt x="125" y="39"/>
                    </a:lnTo>
                    <a:lnTo>
                      <a:pt x="132" y="39"/>
                    </a:lnTo>
                    <a:lnTo>
                      <a:pt x="140" y="32"/>
                    </a:lnTo>
                    <a:lnTo>
                      <a:pt x="144" y="25"/>
                    </a:lnTo>
                    <a:lnTo>
                      <a:pt x="151" y="22"/>
                    </a:lnTo>
                    <a:lnTo>
                      <a:pt x="168" y="22"/>
                    </a:lnTo>
                    <a:lnTo>
                      <a:pt x="187" y="25"/>
                    </a:lnTo>
                    <a:lnTo>
                      <a:pt x="210" y="27"/>
                    </a:lnTo>
                    <a:lnTo>
                      <a:pt x="225" y="24"/>
                    </a:lnTo>
                    <a:lnTo>
                      <a:pt x="241" y="22"/>
                    </a:lnTo>
                    <a:lnTo>
                      <a:pt x="252" y="32"/>
                    </a:lnTo>
                    <a:lnTo>
                      <a:pt x="261" y="37"/>
                    </a:lnTo>
                    <a:lnTo>
                      <a:pt x="277" y="26"/>
                    </a:lnTo>
                    <a:lnTo>
                      <a:pt x="295" y="21"/>
                    </a:lnTo>
                    <a:lnTo>
                      <a:pt x="312" y="21"/>
                    </a:lnTo>
                    <a:lnTo>
                      <a:pt x="346" y="0"/>
                    </a:lnTo>
                    <a:lnTo>
                      <a:pt x="352" y="1"/>
                    </a:lnTo>
                    <a:lnTo>
                      <a:pt x="360" y="1"/>
                    </a:lnTo>
                    <a:lnTo>
                      <a:pt x="372" y="11"/>
                    </a:lnTo>
                    <a:lnTo>
                      <a:pt x="386" y="25"/>
                    </a:lnTo>
                    <a:lnTo>
                      <a:pt x="394" y="38"/>
                    </a:lnTo>
                    <a:lnTo>
                      <a:pt x="397" y="55"/>
                    </a:lnTo>
                    <a:lnTo>
                      <a:pt x="409" y="76"/>
                    </a:lnTo>
                    <a:lnTo>
                      <a:pt x="422" y="97"/>
                    </a:lnTo>
                    <a:lnTo>
                      <a:pt x="433" y="117"/>
                    </a:lnTo>
                    <a:lnTo>
                      <a:pt x="438" y="146"/>
                    </a:lnTo>
                    <a:lnTo>
                      <a:pt x="438" y="166"/>
                    </a:lnTo>
                    <a:lnTo>
                      <a:pt x="436" y="182"/>
                    </a:lnTo>
                    <a:lnTo>
                      <a:pt x="438" y="194"/>
                    </a:lnTo>
                    <a:lnTo>
                      <a:pt x="440" y="207"/>
                    </a:lnTo>
                    <a:lnTo>
                      <a:pt x="440" y="221"/>
                    </a:lnTo>
                    <a:lnTo>
                      <a:pt x="440" y="225"/>
                    </a:lnTo>
                    <a:lnTo>
                      <a:pt x="448" y="224"/>
                    </a:lnTo>
                    <a:lnTo>
                      <a:pt x="462" y="241"/>
                    </a:lnTo>
                    <a:lnTo>
                      <a:pt x="472" y="240"/>
                    </a:lnTo>
                    <a:lnTo>
                      <a:pt x="483" y="232"/>
                    </a:lnTo>
                    <a:lnTo>
                      <a:pt x="497" y="230"/>
                    </a:lnTo>
                    <a:lnTo>
                      <a:pt x="506" y="226"/>
                    </a:lnTo>
                    <a:lnTo>
                      <a:pt x="515" y="226"/>
                    </a:lnTo>
                    <a:lnTo>
                      <a:pt x="521" y="230"/>
                    </a:lnTo>
                    <a:lnTo>
                      <a:pt x="523" y="237"/>
                    </a:lnTo>
                    <a:lnTo>
                      <a:pt x="523" y="254"/>
                    </a:lnTo>
                    <a:lnTo>
                      <a:pt x="521" y="265"/>
                    </a:lnTo>
                    <a:lnTo>
                      <a:pt x="518" y="270"/>
                    </a:lnTo>
                    <a:lnTo>
                      <a:pt x="513" y="277"/>
                    </a:lnTo>
                    <a:lnTo>
                      <a:pt x="502" y="279"/>
                    </a:lnTo>
                    <a:lnTo>
                      <a:pt x="492" y="286"/>
                    </a:lnTo>
                    <a:lnTo>
                      <a:pt x="485" y="296"/>
                    </a:lnTo>
                    <a:lnTo>
                      <a:pt x="478" y="302"/>
                    </a:lnTo>
                    <a:lnTo>
                      <a:pt x="475" y="296"/>
                    </a:lnTo>
                    <a:lnTo>
                      <a:pt x="481" y="289"/>
                    </a:lnTo>
                    <a:lnTo>
                      <a:pt x="487" y="277"/>
                    </a:lnTo>
                    <a:lnTo>
                      <a:pt x="487" y="263"/>
                    </a:lnTo>
                    <a:lnTo>
                      <a:pt x="480" y="263"/>
                    </a:lnTo>
                    <a:lnTo>
                      <a:pt x="476" y="286"/>
                    </a:lnTo>
                    <a:lnTo>
                      <a:pt x="472" y="299"/>
                    </a:lnTo>
                    <a:lnTo>
                      <a:pt x="469" y="310"/>
                    </a:lnTo>
                    <a:lnTo>
                      <a:pt x="467" y="317"/>
                    </a:lnTo>
                    <a:lnTo>
                      <a:pt x="467" y="336"/>
                    </a:lnTo>
                    <a:lnTo>
                      <a:pt x="465" y="344"/>
                    </a:lnTo>
                    <a:lnTo>
                      <a:pt x="467" y="355"/>
                    </a:lnTo>
                    <a:close/>
                  </a:path>
                </a:pathLst>
              </a:custGeom>
              <a:solidFill>
                <a:srgbClr val="139AF0">
                  <a:lumMod val="75000"/>
                </a:srgbClr>
              </a:solidFill>
              <a:ln w="0" cap="flat" cmpd="sng">
                <a:solidFill>
                  <a:schemeClr val="bg2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21F43"/>
                  </a:solidFill>
                  <a:effectLst/>
                  <a:uLnTx/>
                  <a:uFillTx/>
                  <a:latin typeface="Trebuchet MS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77" name="Freeform 208">
                <a:extLst>
                  <a:ext uri="{FF2B5EF4-FFF2-40B4-BE49-F238E27FC236}">
                    <a16:creationId xmlns:a16="http://schemas.microsoft.com/office/drawing/2014/main" id="{CAE9B982-E3A3-C23F-22A5-1CD716255F0B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6915145" y="5109410"/>
                <a:ext cx="508798" cy="356639"/>
              </a:xfrm>
              <a:custGeom>
                <a:avLst/>
                <a:gdLst/>
                <a:ahLst/>
                <a:cxnLst>
                  <a:cxn ang="0">
                    <a:pos x="32" y="208"/>
                  </a:cxn>
                  <a:cxn ang="0">
                    <a:pos x="31" y="192"/>
                  </a:cxn>
                  <a:cxn ang="0">
                    <a:pos x="26" y="163"/>
                  </a:cxn>
                  <a:cxn ang="0">
                    <a:pos x="3" y="143"/>
                  </a:cxn>
                  <a:cxn ang="0">
                    <a:pos x="3" y="118"/>
                  </a:cxn>
                  <a:cxn ang="0">
                    <a:pos x="15" y="94"/>
                  </a:cxn>
                  <a:cxn ang="0">
                    <a:pos x="26" y="82"/>
                  </a:cxn>
                  <a:cxn ang="0">
                    <a:pos x="11" y="66"/>
                  </a:cxn>
                  <a:cxn ang="0">
                    <a:pos x="3" y="51"/>
                  </a:cxn>
                  <a:cxn ang="0">
                    <a:pos x="0" y="29"/>
                  </a:cxn>
                  <a:cxn ang="0">
                    <a:pos x="3" y="8"/>
                  </a:cxn>
                  <a:cxn ang="0">
                    <a:pos x="20" y="0"/>
                  </a:cxn>
                  <a:cxn ang="0">
                    <a:pos x="32" y="4"/>
                  </a:cxn>
                  <a:cxn ang="0">
                    <a:pos x="26" y="19"/>
                  </a:cxn>
                  <a:cxn ang="0">
                    <a:pos x="37" y="27"/>
                  </a:cxn>
                  <a:cxn ang="0">
                    <a:pos x="51" y="27"/>
                  </a:cxn>
                  <a:cxn ang="0">
                    <a:pos x="85" y="31"/>
                  </a:cxn>
                  <a:cxn ang="0">
                    <a:pos x="126" y="32"/>
                  </a:cxn>
                  <a:cxn ang="0">
                    <a:pos x="170" y="40"/>
                  </a:cxn>
                  <a:cxn ang="0">
                    <a:pos x="187" y="35"/>
                  </a:cxn>
                  <a:cxn ang="0">
                    <a:pos x="206" y="23"/>
                  </a:cxn>
                  <a:cxn ang="0">
                    <a:pos x="226" y="13"/>
                  </a:cxn>
                  <a:cxn ang="0">
                    <a:pos x="252" y="4"/>
                  </a:cxn>
                  <a:cxn ang="0">
                    <a:pos x="272" y="5"/>
                  </a:cxn>
                  <a:cxn ang="0">
                    <a:pos x="278" y="10"/>
                  </a:cxn>
                  <a:cxn ang="0">
                    <a:pos x="308" y="19"/>
                  </a:cxn>
                  <a:cxn ang="0">
                    <a:pos x="328" y="32"/>
                  </a:cxn>
                  <a:cxn ang="0">
                    <a:pos x="346" y="31"/>
                  </a:cxn>
                  <a:cxn ang="0">
                    <a:pos x="343" y="47"/>
                  </a:cxn>
                  <a:cxn ang="0">
                    <a:pos x="338" y="58"/>
                  </a:cxn>
                  <a:cxn ang="0">
                    <a:pos x="319" y="63"/>
                  </a:cxn>
                  <a:cxn ang="0">
                    <a:pos x="306" y="78"/>
                  </a:cxn>
                  <a:cxn ang="0">
                    <a:pos x="306" y="107"/>
                  </a:cxn>
                  <a:cxn ang="0">
                    <a:pos x="298" y="110"/>
                  </a:cxn>
                  <a:cxn ang="0">
                    <a:pos x="295" y="116"/>
                  </a:cxn>
                  <a:cxn ang="0">
                    <a:pos x="284" y="126"/>
                  </a:cxn>
                  <a:cxn ang="0">
                    <a:pos x="287" y="129"/>
                  </a:cxn>
                  <a:cxn ang="0">
                    <a:pos x="292" y="131"/>
                  </a:cxn>
                  <a:cxn ang="0">
                    <a:pos x="296" y="138"/>
                  </a:cxn>
                  <a:cxn ang="0">
                    <a:pos x="299" y="148"/>
                  </a:cxn>
                  <a:cxn ang="0">
                    <a:pos x="310" y="163"/>
                  </a:cxn>
                  <a:cxn ang="0">
                    <a:pos x="311" y="169"/>
                  </a:cxn>
                  <a:cxn ang="0">
                    <a:pos x="303" y="167"/>
                  </a:cxn>
                  <a:cxn ang="0">
                    <a:pos x="280" y="171"/>
                  </a:cxn>
                  <a:cxn ang="0">
                    <a:pos x="262" y="161"/>
                  </a:cxn>
                  <a:cxn ang="0">
                    <a:pos x="242" y="169"/>
                  </a:cxn>
                  <a:cxn ang="0">
                    <a:pos x="228" y="171"/>
                  </a:cxn>
                  <a:cxn ang="0">
                    <a:pos x="219" y="179"/>
                  </a:cxn>
                  <a:cxn ang="0">
                    <a:pos x="208" y="180"/>
                  </a:cxn>
                  <a:cxn ang="0">
                    <a:pos x="206" y="199"/>
                  </a:cxn>
                  <a:cxn ang="0">
                    <a:pos x="192" y="212"/>
                  </a:cxn>
                  <a:cxn ang="0">
                    <a:pos x="172" y="215"/>
                  </a:cxn>
                  <a:cxn ang="0">
                    <a:pos x="137" y="203"/>
                  </a:cxn>
                  <a:cxn ang="0">
                    <a:pos x="127" y="195"/>
                  </a:cxn>
                  <a:cxn ang="0">
                    <a:pos x="115" y="195"/>
                  </a:cxn>
                  <a:cxn ang="0">
                    <a:pos x="84" y="204"/>
                  </a:cxn>
                  <a:cxn ang="0">
                    <a:pos x="62" y="204"/>
                  </a:cxn>
                  <a:cxn ang="0">
                    <a:pos x="45" y="208"/>
                  </a:cxn>
                  <a:cxn ang="0">
                    <a:pos x="32" y="208"/>
                  </a:cxn>
                </a:cxnLst>
                <a:rect l="0" t="0" r="r" b="b"/>
                <a:pathLst>
                  <a:path w="346" h="215">
                    <a:moveTo>
                      <a:pt x="32" y="208"/>
                    </a:moveTo>
                    <a:lnTo>
                      <a:pt x="31" y="192"/>
                    </a:lnTo>
                    <a:lnTo>
                      <a:pt x="26" y="163"/>
                    </a:lnTo>
                    <a:lnTo>
                      <a:pt x="3" y="143"/>
                    </a:lnTo>
                    <a:lnTo>
                      <a:pt x="3" y="118"/>
                    </a:lnTo>
                    <a:lnTo>
                      <a:pt x="15" y="94"/>
                    </a:lnTo>
                    <a:lnTo>
                      <a:pt x="26" y="82"/>
                    </a:lnTo>
                    <a:lnTo>
                      <a:pt x="11" y="66"/>
                    </a:lnTo>
                    <a:lnTo>
                      <a:pt x="3" y="51"/>
                    </a:lnTo>
                    <a:lnTo>
                      <a:pt x="0" y="29"/>
                    </a:lnTo>
                    <a:lnTo>
                      <a:pt x="3" y="8"/>
                    </a:lnTo>
                    <a:lnTo>
                      <a:pt x="20" y="0"/>
                    </a:lnTo>
                    <a:lnTo>
                      <a:pt x="32" y="4"/>
                    </a:lnTo>
                    <a:lnTo>
                      <a:pt x="26" y="19"/>
                    </a:lnTo>
                    <a:lnTo>
                      <a:pt x="37" y="27"/>
                    </a:lnTo>
                    <a:lnTo>
                      <a:pt x="51" y="27"/>
                    </a:lnTo>
                    <a:lnTo>
                      <a:pt x="85" y="31"/>
                    </a:lnTo>
                    <a:lnTo>
                      <a:pt x="126" y="32"/>
                    </a:lnTo>
                    <a:lnTo>
                      <a:pt x="170" y="40"/>
                    </a:lnTo>
                    <a:lnTo>
                      <a:pt x="187" y="35"/>
                    </a:lnTo>
                    <a:lnTo>
                      <a:pt x="206" y="23"/>
                    </a:lnTo>
                    <a:lnTo>
                      <a:pt x="226" y="13"/>
                    </a:lnTo>
                    <a:lnTo>
                      <a:pt x="252" y="4"/>
                    </a:lnTo>
                    <a:lnTo>
                      <a:pt x="272" y="5"/>
                    </a:lnTo>
                    <a:lnTo>
                      <a:pt x="278" y="10"/>
                    </a:lnTo>
                    <a:lnTo>
                      <a:pt x="308" y="19"/>
                    </a:lnTo>
                    <a:lnTo>
                      <a:pt x="328" y="32"/>
                    </a:lnTo>
                    <a:lnTo>
                      <a:pt x="346" y="31"/>
                    </a:lnTo>
                    <a:lnTo>
                      <a:pt x="343" y="47"/>
                    </a:lnTo>
                    <a:lnTo>
                      <a:pt x="338" y="58"/>
                    </a:lnTo>
                    <a:lnTo>
                      <a:pt x="319" y="63"/>
                    </a:lnTo>
                    <a:lnTo>
                      <a:pt x="306" y="78"/>
                    </a:lnTo>
                    <a:lnTo>
                      <a:pt x="306" y="107"/>
                    </a:lnTo>
                    <a:lnTo>
                      <a:pt x="298" y="110"/>
                    </a:lnTo>
                    <a:lnTo>
                      <a:pt x="295" y="116"/>
                    </a:lnTo>
                    <a:lnTo>
                      <a:pt x="284" y="126"/>
                    </a:lnTo>
                    <a:lnTo>
                      <a:pt x="287" y="129"/>
                    </a:lnTo>
                    <a:lnTo>
                      <a:pt x="292" y="131"/>
                    </a:lnTo>
                    <a:lnTo>
                      <a:pt x="296" y="138"/>
                    </a:lnTo>
                    <a:lnTo>
                      <a:pt x="299" y="148"/>
                    </a:lnTo>
                    <a:lnTo>
                      <a:pt x="310" y="163"/>
                    </a:lnTo>
                    <a:lnTo>
                      <a:pt x="311" y="169"/>
                    </a:lnTo>
                    <a:lnTo>
                      <a:pt x="303" y="167"/>
                    </a:lnTo>
                    <a:lnTo>
                      <a:pt x="280" y="171"/>
                    </a:lnTo>
                    <a:lnTo>
                      <a:pt x="262" y="161"/>
                    </a:lnTo>
                    <a:lnTo>
                      <a:pt x="242" y="169"/>
                    </a:lnTo>
                    <a:lnTo>
                      <a:pt x="228" y="171"/>
                    </a:lnTo>
                    <a:lnTo>
                      <a:pt x="219" y="179"/>
                    </a:lnTo>
                    <a:lnTo>
                      <a:pt x="208" y="180"/>
                    </a:lnTo>
                    <a:lnTo>
                      <a:pt x="206" y="199"/>
                    </a:lnTo>
                    <a:lnTo>
                      <a:pt x="192" y="212"/>
                    </a:lnTo>
                    <a:lnTo>
                      <a:pt x="172" y="215"/>
                    </a:lnTo>
                    <a:lnTo>
                      <a:pt x="137" y="203"/>
                    </a:lnTo>
                    <a:lnTo>
                      <a:pt x="127" y="195"/>
                    </a:lnTo>
                    <a:lnTo>
                      <a:pt x="115" y="195"/>
                    </a:lnTo>
                    <a:lnTo>
                      <a:pt x="84" y="204"/>
                    </a:lnTo>
                    <a:lnTo>
                      <a:pt x="62" y="204"/>
                    </a:lnTo>
                    <a:lnTo>
                      <a:pt x="45" y="208"/>
                    </a:lnTo>
                    <a:lnTo>
                      <a:pt x="32" y="208"/>
                    </a:lnTo>
                    <a:close/>
                  </a:path>
                </a:pathLst>
              </a:custGeom>
              <a:solidFill>
                <a:srgbClr val="139AF0">
                  <a:lumMod val="75000"/>
                </a:srgbClr>
              </a:solidFill>
              <a:ln w="0" cap="flat" cmpd="sng">
                <a:solidFill>
                  <a:schemeClr val="bg2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21F43"/>
                  </a:solidFill>
                  <a:effectLst/>
                  <a:uLnTx/>
                  <a:uFillTx/>
                  <a:latin typeface="Trebuchet MS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78" name="Freeform 215">
                <a:extLst>
                  <a:ext uri="{FF2B5EF4-FFF2-40B4-BE49-F238E27FC236}">
                    <a16:creationId xmlns:a16="http://schemas.microsoft.com/office/drawing/2014/main" id="{5DEDAACB-B465-EE87-C498-2DC21698307E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6767668" y="5341639"/>
                <a:ext cx="191720" cy="174174"/>
              </a:xfrm>
              <a:custGeom>
                <a:avLst/>
                <a:gdLst/>
                <a:ahLst/>
                <a:cxnLst>
                  <a:cxn ang="0">
                    <a:pos x="25" y="107"/>
                  </a:cxn>
                  <a:cxn ang="0">
                    <a:pos x="8" y="90"/>
                  </a:cxn>
                  <a:cxn ang="0">
                    <a:pos x="0" y="70"/>
                  </a:cxn>
                  <a:cxn ang="0">
                    <a:pos x="0" y="53"/>
                  </a:cxn>
                  <a:cxn ang="0">
                    <a:pos x="5" y="17"/>
                  </a:cxn>
                  <a:cxn ang="0">
                    <a:pos x="6" y="19"/>
                  </a:cxn>
                  <a:cxn ang="0">
                    <a:pos x="11" y="19"/>
                  </a:cxn>
                  <a:cxn ang="0">
                    <a:pos x="14" y="16"/>
                  </a:cxn>
                  <a:cxn ang="0">
                    <a:pos x="14" y="8"/>
                  </a:cxn>
                  <a:cxn ang="0">
                    <a:pos x="32" y="1"/>
                  </a:cxn>
                  <a:cxn ang="0">
                    <a:pos x="35" y="3"/>
                  </a:cxn>
                  <a:cxn ang="0">
                    <a:pos x="41" y="10"/>
                  </a:cxn>
                  <a:cxn ang="0">
                    <a:pos x="44" y="10"/>
                  </a:cxn>
                  <a:cxn ang="0">
                    <a:pos x="44" y="5"/>
                  </a:cxn>
                  <a:cxn ang="0">
                    <a:pos x="51" y="0"/>
                  </a:cxn>
                  <a:cxn ang="0">
                    <a:pos x="67" y="4"/>
                  </a:cxn>
                  <a:cxn ang="0">
                    <a:pos x="71" y="0"/>
                  </a:cxn>
                  <a:cxn ang="0">
                    <a:pos x="86" y="3"/>
                  </a:cxn>
                  <a:cxn ang="0">
                    <a:pos x="97" y="1"/>
                  </a:cxn>
                  <a:cxn ang="0">
                    <a:pos x="103" y="4"/>
                  </a:cxn>
                  <a:cxn ang="0">
                    <a:pos x="126" y="24"/>
                  </a:cxn>
                  <a:cxn ang="0">
                    <a:pos x="131" y="53"/>
                  </a:cxn>
                  <a:cxn ang="0">
                    <a:pos x="132" y="69"/>
                  </a:cxn>
                  <a:cxn ang="0">
                    <a:pos x="126" y="71"/>
                  </a:cxn>
                  <a:cxn ang="0">
                    <a:pos x="111" y="85"/>
                  </a:cxn>
                  <a:cxn ang="0">
                    <a:pos x="91" y="85"/>
                  </a:cxn>
                  <a:cxn ang="0">
                    <a:pos x="72" y="92"/>
                  </a:cxn>
                  <a:cxn ang="0">
                    <a:pos x="61" y="102"/>
                  </a:cxn>
                  <a:cxn ang="0">
                    <a:pos x="25" y="107"/>
                  </a:cxn>
                </a:cxnLst>
                <a:rect l="0" t="0" r="r" b="b"/>
                <a:pathLst>
                  <a:path w="132" h="107">
                    <a:moveTo>
                      <a:pt x="25" y="107"/>
                    </a:moveTo>
                    <a:lnTo>
                      <a:pt x="8" y="90"/>
                    </a:lnTo>
                    <a:lnTo>
                      <a:pt x="0" y="70"/>
                    </a:lnTo>
                    <a:lnTo>
                      <a:pt x="0" y="53"/>
                    </a:lnTo>
                    <a:lnTo>
                      <a:pt x="5" y="17"/>
                    </a:lnTo>
                    <a:lnTo>
                      <a:pt x="6" y="19"/>
                    </a:lnTo>
                    <a:lnTo>
                      <a:pt x="11" y="19"/>
                    </a:lnTo>
                    <a:lnTo>
                      <a:pt x="14" y="16"/>
                    </a:lnTo>
                    <a:lnTo>
                      <a:pt x="14" y="8"/>
                    </a:lnTo>
                    <a:lnTo>
                      <a:pt x="32" y="1"/>
                    </a:lnTo>
                    <a:lnTo>
                      <a:pt x="35" y="3"/>
                    </a:lnTo>
                    <a:lnTo>
                      <a:pt x="41" y="10"/>
                    </a:lnTo>
                    <a:lnTo>
                      <a:pt x="44" y="10"/>
                    </a:lnTo>
                    <a:lnTo>
                      <a:pt x="44" y="5"/>
                    </a:lnTo>
                    <a:lnTo>
                      <a:pt x="51" y="0"/>
                    </a:lnTo>
                    <a:lnTo>
                      <a:pt x="67" y="4"/>
                    </a:lnTo>
                    <a:lnTo>
                      <a:pt x="71" y="0"/>
                    </a:lnTo>
                    <a:lnTo>
                      <a:pt x="86" y="3"/>
                    </a:lnTo>
                    <a:lnTo>
                      <a:pt x="97" y="1"/>
                    </a:lnTo>
                    <a:lnTo>
                      <a:pt x="103" y="4"/>
                    </a:lnTo>
                    <a:lnTo>
                      <a:pt x="126" y="24"/>
                    </a:lnTo>
                    <a:lnTo>
                      <a:pt x="131" y="53"/>
                    </a:lnTo>
                    <a:lnTo>
                      <a:pt x="132" y="69"/>
                    </a:lnTo>
                    <a:lnTo>
                      <a:pt x="126" y="71"/>
                    </a:lnTo>
                    <a:lnTo>
                      <a:pt x="111" y="85"/>
                    </a:lnTo>
                    <a:lnTo>
                      <a:pt x="91" y="85"/>
                    </a:lnTo>
                    <a:lnTo>
                      <a:pt x="72" y="92"/>
                    </a:lnTo>
                    <a:lnTo>
                      <a:pt x="61" y="102"/>
                    </a:lnTo>
                    <a:lnTo>
                      <a:pt x="25" y="107"/>
                    </a:lnTo>
                    <a:close/>
                  </a:path>
                </a:pathLst>
              </a:custGeom>
              <a:solidFill>
                <a:srgbClr val="139AF0">
                  <a:lumMod val="75000"/>
                </a:srgbClr>
              </a:solidFill>
              <a:ln w="0" cap="flat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21F43"/>
                  </a:solidFill>
                  <a:effectLst/>
                  <a:uLnTx/>
                  <a:uFillTx/>
                  <a:latin typeface="Trebuchet MS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A8056936-84B4-CAB6-B87A-865CAA105DD7}"/>
                  </a:ext>
                </a:extLst>
              </p:cNvPr>
              <p:cNvSpPr/>
              <p:nvPr/>
            </p:nvSpPr>
            <p:spPr bwMode="auto">
              <a:xfrm>
                <a:off x="6711191" y="5213716"/>
                <a:ext cx="157169" cy="187282"/>
              </a:xfrm>
              <a:custGeom>
                <a:avLst/>
                <a:gdLst>
                  <a:gd name="connsiteX0" fmla="*/ 351158 w 1056949"/>
                  <a:gd name="connsiteY0" fmla="*/ 1192545 h 1192545"/>
                  <a:gd name="connsiteX1" fmla="*/ 351158 w 1056949"/>
                  <a:gd name="connsiteY1" fmla="*/ 1192545 h 1192545"/>
                  <a:gd name="connsiteX2" fmla="*/ 358111 w 1056949"/>
                  <a:gd name="connsiteY2" fmla="*/ 1116055 h 1192545"/>
                  <a:gd name="connsiteX3" fmla="*/ 361588 w 1056949"/>
                  <a:gd name="connsiteY3" fmla="*/ 1084764 h 1192545"/>
                  <a:gd name="connsiteX4" fmla="*/ 365065 w 1056949"/>
                  <a:gd name="connsiteY4" fmla="*/ 1056949 h 1192545"/>
                  <a:gd name="connsiteX5" fmla="*/ 365065 w 1056949"/>
                  <a:gd name="connsiteY5" fmla="*/ 1008274 h 1192545"/>
                  <a:gd name="connsiteX6" fmla="*/ 344204 w 1056949"/>
                  <a:gd name="connsiteY6" fmla="*/ 963076 h 1192545"/>
                  <a:gd name="connsiteX7" fmla="*/ 170364 w 1056949"/>
                  <a:gd name="connsiteY7" fmla="*/ 813573 h 1192545"/>
                  <a:gd name="connsiteX8" fmla="*/ 83444 w 1056949"/>
                  <a:gd name="connsiteY8" fmla="*/ 688408 h 1192545"/>
                  <a:gd name="connsiteX9" fmla="*/ 6954 w 1056949"/>
                  <a:gd name="connsiteY9" fmla="*/ 584104 h 1192545"/>
                  <a:gd name="connsiteX10" fmla="*/ 27815 w 1056949"/>
                  <a:gd name="connsiteY10" fmla="*/ 504137 h 1192545"/>
                  <a:gd name="connsiteX11" fmla="*/ 0 w 1056949"/>
                  <a:gd name="connsiteY11" fmla="*/ 424171 h 1192545"/>
                  <a:gd name="connsiteX12" fmla="*/ 97351 w 1056949"/>
                  <a:gd name="connsiteY12" fmla="*/ 413740 h 1192545"/>
                  <a:gd name="connsiteX13" fmla="*/ 205132 w 1056949"/>
                  <a:gd name="connsiteY13" fmla="*/ 365065 h 1192545"/>
                  <a:gd name="connsiteX14" fmla="*/ 309436 w 1056949"/>
                  <a:gd name="connsiteY14" fmla="*/ 323343 h 1192545"/>
                  <a:gd name="connsiteX15" fmla="*/ 351158 w 1056949"/>
                  <a:gd name="connsiteY15" fmla="*/ 205132 h 1192545"/>
                  <a:gd name="connsiteX16" fmla="*/ 427648 w 1056949"/>
                  <a:gd name="connsiteY16" fmla="*/ 139073 h 1192545"/>
                  <a:gd name="connsiteX17" fmla="*/ 375496 w 1056949"/>
                  <a:gd name="connsiteY17" fmla="*/ 52153 h 1192545"/>
                  <a:gd name="connsiteX18" fmla="*/ 486753 w 1056949"/>
                  <a:gd name="connsiteY18" fmla="*/ 0 h 1192545"/>
                  <a:gd name="connsiteX19" fmla="*/ 538905 w 1056949"/>
                  <a:gd name="connsiteY19" fmla="*/ 59106 h 1192545"/>
                  <a:gd name="connsiteX20" fmla="*/ 611918 w 1056949"/>
                  <a:gd name="connsiteY20" fmla="*/ 125165 h 1192545"/>
                  <a:gd name="connsiteX21" fmla="*/ 726653 w 1056949"/>
                  <a:gd name="connsiteY21" fmla="*/ 173841 h 1192545"/>
                  <a:gd name="connsiteX22" fmla="*/ 827480 w 1056949"/>
                  <a:gd name="connsiteY22" fmla="*/ 347681 h 1192545"/>
                  <a:gd name="connsiteX23" fmla="*/ 917877 w 1056949"/>
                  <a:gd name="connsiteY23" fmla="*/ 458939 h 1192545"/>
                  <a:gd name="connsiteX24" fmla="*/ 987413 w 1056949"/>
                  <a:gd name="connsiteY24" fmla="*/ 556289 h 1192545"/>
                  <a:gd name="connsiteX25" fmla="*/ 1056949 w 1056949"/>
                  <a:gd name="connsiteY25" fmla="*/ 660594 h 1192545"/>
                  <a:gd name="connsiteX26" fmla="*/ 1008274 w 1056949"/>
                  <a:gd name="connsiteY26" fmla="*/ 827480 h 1192545"/>
                  <a:gd name="connsiteX27" fmla="*/ 900493 w 1056949"/>
                  <a:gd name="connsiteY27" fmla="*/ 917877 h 1192545"/>
                  <a:gd name="connsiteX28" fmla="*/ 792712 w 1056949"/>
                  <a:gd name="connsiteY28" fmla="*/ 952645 h 1192545"/>
                  <a:gd name="connsiteX29" fmla="*/ 573673 w 1056949"/>
                  <a:gd name="connsiteY29" fmla="*/ 1053473 h 1192545"/>
                  <a:gd name="connsiteX30" fmla="*/ 434601 w 1056949"/>
                  <a:gd name="connsiteY30" fmla="*/ 1164730 h 1192545"/>
                  <a:gd name="connsiteX31" fmla="*/ 351158 w 1056949"/>
                  <a:gd name="connsiteY31" fmla="*/ 1192545 h 1192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056949" h="1192545">
                    <a:moveTo>
                      <a:pt x="351158" y="1192545"/>
                    </a:moveTo>
                    <a:lnTo>
                      <a:pt x="351158" y="1192545"/>
                    </a:lnTo>
                    <a:cubicBezTo>
                      <a:pt x="353476" y="1167048"/>
                      <a:pt x="355645" y="1141538"/>
                      <a:pt x="358111" y="1116055"/>
                    </a:cubicBezTo>
                    <a:cubicBezTo>
                      <a:pt x="359122" y="1105609"/>
                      <a:pt x="360362" y="1095187"/>
                      <a:pt x="361588" y="1084764"/>
                    </a:cubicBezTo>
                    <a:cubicBezTo>
                      <a:pt x="362680" y="1075484"/>
                      <a:pt x="364641" y="1066283"/>
                      <a:pt x="365065" y="1056949"/>
                    </a:cubicBezTo>
                    <a:cubicBezTo>
                      <a:pt x="365802" y="1040741"/>
                      <a:pt x="365065" y="1024499"/>
                      <a:pt x="365065" y="1008274"/>
                    </a:cubicBezTo>
                    <a:lnTo>
                      <a:pt x="344204" y="963076"/>
                    </a:lnTo>
                    <a:lnTo>
                      <a:pt x="170364" y="813573"/>
                    </a:lnTo>
                    <a:lnTo>
                      <a:pt x="83444" y="688408"/>
                    </a:lnTo>
                    <a:lnTo>
                      <a:pt x="6954" y="584104"/>
                    </a:lnTo>
                    <a:lnTo>
                      <a:pt x="27815" y="504137"/>
                    </a:lnTo>
                    <a:lnTo>
                      <a:pt x="0" y="424171"/>
                    </a:lnTo>
                    <a:lnTo>
                      <a:pt x="97351" y="413740"/>
                    </a:lnTo>
                    <a:lnTo>
                      <a:pt x="205132" y="365065"/>
                    </a:lnTo>
                    <a:lnTo>
                      <a:pt x="309436" y="323343"/>
                    </a:lnTo>
                    <a:lnTo>
                      <a:pt x="351158" y="205132"/>
                    </a:lnTo>
                    <a:lnTo>
                      <a:pt x="427648" y="139073"/>
                    </a:lnTo>
                    <a:lnTo>
                      <a:pt x="375496" y="52153"/>
                    </a:lnTo>
                    <a:lnTo>
                      <a:pt x="486753" y="0"/>
                    </a:lnTo>
                    <a:lnTo>
                      <a:pt x="538905" y="59106"/>
                    </a:lnTo>
                    <a:lnTo>
                      <a:pt x="611918" y="125165"/>
                    </a:lnTo>
                    <a:lnTo>
                      <a:pt x="726653" y="173841"/>
                    </a:lnTo>
                    <a:lnTo>
                      <a:pt x="827480" y="347681"/>
                    </a:lnTo>
                    <a:lnTo>
                      <a:pt x="917877" y="458939"/>
                    </a:lnTo>
                    <a:lnTo>
                      <a:pt x="987413" y="556289"/>
                    </a:lnTo>
                    <a:lnTo>
                      <a:pt x="1056949" y="660594"/>
                    </a:lnTo>
                    <a:lnTo>
                      <a:pt x="1008274" y="827480"/>
                    </a:lnTo>
                    <a:lnTo>
                      <a:pt x="900493" y="917877"/>
                    </a:lnTo>
                    <a:lnTo>
                      <a:pt x="792712" y="952645"/>
                    </a:lnTo>
                    <a:lnTo>
                      <a:pt x="573673" y="1053473"/>
                    </a:lnTo>
                    <a:lnTo>
                      <a:pt x="434601" y="1164730"/>
                    </a:lnTo>
                    <a:lnTo>
                      <a:pt x="351158" y="1192545"/>
                    </a:lnTo>
                    <a:close/>
                  </a:path>
                </a:pathLst>
              </a:custGeom>
              <a:solidFill>
                <a:srgbClr val="139AF0">
                  <a:lumMod val="75000"/>
                </a:srgbClr>
              </a:solidFill>
              <a:ln w="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115888" marR="0" lvl="0" indent="-115888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1300" b="0" i="0" u="none" strike="noStrike" kern="0" cap="none" spc="0" normalizeH="0" baseline="0" noProof="0">
                  <a:ln>
                    <a:noFill/>
                  </a:ln>
                  <a:solidFill>
                    <a:srgbClr val="021F43"/>
                  </a:solidFill>
                  <a:effectLst/>
                  <a:uLnTx/>
                  <a:uFillTx/>
                  <a:latin typeface="Trebuchet MS" pitchFamily="34" charset="0"/>
                  <a:ea typeface="ＭＳ Ｐゴシック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D80E6F8C-6A05-747A-FCAD-E43655DB23D4}"/>
              </a:ext>
            </a:extLst>
          </p:cNvPr>
          <p:cNvSpPr/>
          <p:nvPr/>
        </p:nvSpPr>
        <p:spPr bwMode="auto">
          <a:xfrm>
            <a:off x="3748995" y="1984731"/>
            <a:ext cx="8060999" cy="4205295"/>
          </a:xfrm>
          <a:prstGeom prst="roundRect">
            <a:avLst>
              <a:gd name="adj" fmla="val 9970"/>
            </a:avLst>
          </a:prstGeom>
          <a:solidFill>
            <a:schemeClr val="bg2">
              <a:lumMod val="10000"/>
              <a:lumOff val="90000"/>
              <a:alpha val="34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 charset="0"/>
              <a:cs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C91B94-B1C3-4E4D-80B0-1FE9F79D2EE5}"/>
              </a:ext>
            </a:extLst>
          </p:cNvPr>
          <p:cNvSpPr txBox="1"/>
          <p:nvPr/>
        </p:nvSpPr>
        <p:spPr>
          <a:xfrm>
            <a:off x="4494352" y="4898837"/>
            <a:ext cx="166096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9972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986BA1"/>
                </a:solidFill>
                <a:effectLst/>
                <a:uLnTx/>
                <a:uFillTx/>
                <a:latin typeface="Arial"/>
                <a:ea typeface="ＭＳ Ｐゴシック"/>
                <a:cs typeface="Arial" panose="020B0604020202020204" pitchFamily="34" charset="0"/>
              </a:rPr>
              <a:t>Latin America &amp; </a:t>
            </a:r>
          </a:p>
          <a:p>
            <a:pPr marL="0" marR="0" lvl="0" indent="0" algn="l" defTabSz="69972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986BA1"/>
                </a:solidFill>
                <a:effectLst/>
                <a:uLnTx/>
                <a:uFillTx/>
                <a:latin typeface="Arial"/>
                <a:ea typeface="ＭＳ Ｐゴシック"/>
                <a:cs typeface="Arial" panose="020B0604020202020204" pitchFamily="34" charset="0"/>
              </a:rPr>
              <a:t>the Caribbean</a:t>
            </a:r>
          </a:p>
          <a:p>
            <a:pPr marL="0" marR="0" lvl="0" indent="0" algn="l" defTabSz="69972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986BA1"/>
                </a:solidFill>
                <a:effectLst/>
                <a:uLnTx/>
                <a:uFillTx/>
                <a:latin typeface="Arial"/>
                <a:ea typeface="ＭＳ Ｐゴシック"/>
                <a:cs typeface="Arial" panose="020B0604020202020204" pitchFamily="34" charset="0"/>
              </a:rPr>
              <a:t>21%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986BA1"/>
                </a:solidFill>
                <a:effectLst/>
                <a:uLnTx/>
                <a:uFillTx/>
                <a:latin typeface="Arial"/>
                <a:ea typeface="ＭＳ Ｐゴシック"/>
                <a:cs typeface="Arial" panose="020B0604020202020204" pitchFamily="34" charset="0"/>
              </a:rPr>
              <a:t> ($17bln)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087468-C119-41B2-A0E2-B6C7632B2985}"/>
              </a:ext>
            </a:extLst>
          </p:cNvPr>
          <p:cNvSpPr txBox="1"/>
          <p:nvPr/>
        </p:nvSpPr>
        <p:spPr>
          <a:xfrm>
            <a:off x="10265943" y="3793140"/>
            <a:ext cx="16782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9972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7F00"/>
                </a:solidFill>
                <a:effectLst/>
                <a:uLnTx/>
                <a:uFillTx/>
                <a:latin typeface="Arial"/>
                <a:ea typeface="ＭＳ Ｐゴシック"/>
                <a:cs typeface="Arial" panose="020B0604020202020204" pitchFamily="34" charset="0"/>
              </a:rPr>
              <a:t>East Asia &amp; </a:t>
            </a:r>
          </a:p>
          <a:p>
            <a:pPr marL="0" marR="0" lvl="0" indent="0" algn="ctr" defTabSz="69972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7F00"/>
                </a:solidFill>
                <a:effectLst/>
                <a:uLnTx/>
                <a:uFillTx/>
                <a:latin typeface="Arial"/>
                <a:ea typeface="ＭＳ Ｐゴシック"/>
                <a:cs typeface="Arial" panose="020B0604020202020204" pitchFamily="34" charset="0"/>
              </a:rPr>
              <a:t>The Pacific</a:t>
            </a:r>
          </a:p>
          <a:p>
            <a:pPr marL="0" marR="0" lvl="0" indent="0" algn="ctr" defTabSz="69972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7F00"/>
                </a:solidFill>
                <a:effectLst/>
                <a:uLnTx/>
                <a:uFillTx/>
                <a:latin typeface="Arial"/>
                <a:ea typeface="ＭＳ Ｐゴシック"/>
                <a:cs typeface="Arial" panose="020B0604020202020204" pitchFamily="34" charset="0"/>
              </a:rPr>
              <a:t>17%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7F00"/>
                </a:solidFill>
                <a:effectLst/>
                <a:uLnTx/>
                <a:uFillTx/>
                <a:latin typeface="Arial"/>
                <a:ea typeface="ＭＳ Ｐゴシック"/>
                <a:cs typeface="Arial" panose="020B0604020202020204" pitchFamily="34" charset="0"/>
              </a:rPr>
              <a:t> ($14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FF7F00"/>
                </a:solidFill>
                <a:effectLst/>
                <a:uLnTx/>
                <a:uFillTx/>
                <a:latin typeface="Arial"/>
                <a:ea typeface="ＭＳ Ｐゴシック"/>
                <a:cs typeface="Arial" panose="020B0604020202020204" pitchFamily="34" charset="0"/>
              </a:rPr>
              <a:t>bln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7F00"/>
                </a:solidFill>
                <a:effectLst/>
                <a:uLnTx/>
                <a:uFillTx/>
                <a:latin typeface="Arial"/>
                <a:ea typeface="ＭＳ Ｐゴシック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2EB489-C5C5-4238-8187-2EB4AE8A6B61}"/>
              </a:ext>
            </a:extLst>
          </p:cNvPr>
          <p:cNvSpPr txBox="1"/>
          <p:nvPr/>
        </p:nvSpPr>
        <p:spPr>
          <a:xfrm>
            <a:off x="6740751" y="5131055"/>
            <a:ext cx="18897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9972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4F8991"/>
                </a:solidFill>
                <a:effectLst/>
                <a:uLnTx/>
                <a:uFillTx/>
                <a:latin typeface="Arial"/>
                <a:ea typeface="ＭＳ Ｐゴシック"/>
                <a:cs typeface="Arial" panose="020B0604020202020204" pitchFamily="34" charset="0"/>
              </a:rPr>
              <a:t>Africa</a:t>
            </a:r>
          </a:p>
          <a:p>
            <a:pPr marL="0" marR="0" lvl="0" indent="0" algn="ctr" defTabSz="69972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4F8991"/>
                </a:solidFill>
                <a:effectLst/>
                <a:uLnTx/>
                <a:uFillTx/>
                <a:latin typeface="Arial"/>
                <a:ea typeface="ＭＳ Ｐゴシック"/>
                <a:cs typeface="Arial" panose="020B0604020202020204" pitchFamily="34" charset="0"/>
              </a:rPr>
              <a:t>21%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4F8991"/>
                </a:solidFill>
                <a:effectLst/>
                <a:uLnTx/>
                <a:uFillTx/>
                <a:latin typeface="Arial"/>
                <a:ea typeface="ＭＳ Ｐゴシック"/>
                <a:cs typeface="Arial" panose="020B0604020202020204" pitchFamily="34" charset="0"/>
              </a:rPr>
              <a:t> ($17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4F8991"/>
                </a:solidFill>
                <a:effectLst/>
                <a:uLnTx/>
                <a:uFillTx/>
                <a:latin typeface="Arial"/>
                <a:ea typeface="ＭＳ Ｐゴシック"/>
                <a:cs typeface="Arial" panose="020B0604020202020204" pitchFamily="34" charset="0"/>
              </a:rPr>
              <a:t>bln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4F8991"/>
                </a:solidFill>
                <a:effectLst/>
                <a:uLnTx/>
                <a:uFillTx/>
                <a:latin typeface="Arial"/>
                <a:ea typeface="ＭＳ Ｐゴシック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7EDA9E-B7DA-4967-A59D-B99296ABD123}"/>
              </a:ext>
            </a:extLst>
          </p:cNvPr>
          <p:cNvSpPr/>
          <p:nvPr/>
        </p:nvSpPr>
        <p:spPr>
          <a:xfrm>
            <a:off x="8579842" y="4567345"/>
            <a:ext cx="156437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9972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EDAD08"/>
                </a:solidFill>
                <a:effectLst/>
                <a:uLnTx/>
                <a:uFillTx/>
                <a:latin typeface="Arial"/>
                <a:ea typeface="ＭＳ Ｐゴシック"/>
                <a:cs typeface="Arial" panose="020B0604020202020204" pitchFamily="34" charset="0"/>
              </a:rPr>
              <a:t>South Asia</a:t>
            </a:r>
          </a:p>
          <a:p>
            <a:pPr marL="0" marR="0" lvl="0" indent="0" algn="ctr" defTabSz="69972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EDAD08"/>
                </a:solidFill>
                <a:effectLst/>
                <a:uLnTx/>
                <a:uFillTx/>
                <a:latin typeface="Arial"/>
                <a:ea typeface="ＭＳ Ｐゴシック"/>
                <a:cs typeface="Arial" panose="020B0604020202020204" pitchFamily="34" charset="0"/>
              </a:rPr>
              <a:t>13%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EDAD08"/>
                </a:solidFill>
                <a:effectLst/>
                <a:uLnTx/>
                <a:uFillTx/>
                <a:latin typeface="Arial"/>
                <a:ea typeface="ＭＳ Ｐゴシック"/>
                <a:cs typeface="Arial" panose="020B0604020202020204" pitchFamily="34" charset="0"/>
              </a:rPr>
              <a:t> ($10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EDAD08"/>
                </a:solidFill>
                <a:effectLst/>
                <a:uLnTx/>
                <a:uFillTx/>
                <a:latin typeface="Arial"/>
                <a:ea typeface="ＭＳ Ｐゴシック"/>
                <a:cs typeface="Arial" panose="020B0604020202020204" pitchFamily="34" charset="0"/>
              </a:rPr>
              <a:t>bln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EDAD08"/>
                </a:solidFill>
                <a:effectLst/>
                <a:uLnTx/>
                <a:uFillTx/>
                <a:latin typeface="Arial"/>
                <a:ea typeface="ＭＳ Ｐゴシック"/>
                <a:cs typeface="Arial" panose="020B0604020202020204" pitchFamily="34" charset="0"/>
              </a:rPr>
              <a:t>)</a:t>
            </a:r>
          </a:p>
          <a:p>
            <a:pPr marL="0" marR="0" lvl="0" indent="0" algn="ctr" defTabSz="69972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EDAD08"/>
              </a:solidFill>
              <a:effectLst/>
              <a:uLnTx/>
              <a:uFillTx/>
              <a:latin typeface="Arial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7B8473-D7AB-4145-B09F-6063EC000902}"/>
              </a:ext>
            </a:extLst>
          </p:cNvPr>
          <p:cNvSpPr txBox="1"/>
          <p:nvPr/>
        </p:nvSpPr>
        <p:spPr>
          <a:xfrm>
            <a:off x="6254143" y="3069292"/>
            <a:ext cx="17833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9972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C74B7"/>
                </a:solidFill>
                <a:effectLst/>
                <a:uLnTx/>
                <a:uFillTx/>
                <a:latin typeface="Arial"/>
                <a:ea typeface="ＭＳ Ｐゴシック"/>
                <a:cs typeface="Arial" panose="020B0604020202020204" pitchFamily="34" charset="0"/>
              </a:rPr>
              <a:t>Europe</a:t>
            </a:r>
          </a:p>
          <a:p>
            <a:pPr marL="0" marR="0" lvl="0" indent="0" algn="ctr" defTabSz="69972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C74B7"/>
                </a:solidFill>
                <a:effectLst/>
                <a:uLnTx/>
                <a:uFillTx/>
                <a:latin typeface="Arial"/>
                <a:ea typeface="ＭＳ Ｐゴシック"/>
                <a:cs typeface="Arial" panose="020B0604020202020204" pitchFamily="34" charset="0"/>
              </a:rPr>
              <a:t>9%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C74B7"/>
                </a:solidFill>
                <a:effectLst/>
                <a:uLnTx/>
                <a:uFillTx/>
                <a:latin typeface="Arial"/>
                <a:ea typeface="ＭＳ Ｐゴシック"/>
                <a:cs typeface="Arial" panose="020B0604020202020204" pitchFamily="34" charset="0"/>
              </a:rPr>
              <a:t> ($7bln)</a:t>
            </a:r>
          </a:p>
          <a:p>
            <a:pPr marL="0" marR="0" lvl="0" indent="0" algn="ctr" defTabSz="69972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D51CEFF-0CBF-4D6F-AFEA-256E4B8F34FD}"/>
              </a:ext>
            </a:extLst>
          </p:cNvPr>
          <p:cNvSpPr txBox="1"/>
          <p:nvPr/>
        </p:nvSpPr>
        <p:spPr>
          <a:xfrm>
            <a:off x="3868819" y="2184359"/>
            <a:ext cx="1388981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9972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ＭＳ Ｐゴシック"/>
                <a:cs typeface="Arial" panose="020B0604020202020204" pitchFamily="34" charset="0"/>
              </a:rPr>
              <a:t>Global</a:t>
            </a:r>
          </a:p>
          <a:p>
            <a:pPr marL="0" marR="0" lvl="0" indent="0" algn="ctr" defTabSz="69972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ＭＳ Ｐゴシック"/>
                <a:cs typeface="Arial" panose="020B0604020202020204" pitchFamily="34" charset="0"/>
              </a:rPr>
              <a:t>8%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ＭＳ Ｐゴシック"/>
                <a:cs typeface="Arial" panose="020B0604020202020204" pitchFamily="34" charset="0"/>
              </a:rPr>
              <a:t> ($6bln)</a:t>
            </a:r>
          </a:p>
          <a:p>
            <a:pPr marL="0" marR="0" lvl="0" indent="0" algn="ctr" defTabSz="69972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srgbClr val="909C20"/>
              </a:solidFill>
              <a:effectLst/>
              <a:uLnTx/>
              <a:uFillTx/>
              <a:latin typeface="Arial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8F70716-E799-4340-B858-4A59581D2104}"/>
              </a:ext>
            </a:extLst>
          </p:cNvPr>
          <p:cNvSpPr txBox="1"/>
          <p:nvPr/>
        </p:nvSpPr>
        <p:spPr>
          <a:xfrm>
            <a:off x="8036329" y="2327318"/>
            <a:ext cx="29629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9972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8C510A"/>
                </a:solidFill>
                <a:effectLst/>
                <a:uLnTx/>
                <a:uFillTx/>
                <a:latin typeface="Arial"/>
                <a:ea typeface="ＭＳ Ｐゴシック"/>
                <a:cs typeface="Arial" panose="020B0604020202020204" pitchFamily="34" charset="0"/>
              </a:rPr>
              <a:t>Middle East, Central Asia, Türkiye, Afghanistan, and Pakistan</a:t>
            </a:r>
          </a:p>
          <a:p>
            <a:pPr marL="0" marR="0" lvl="0" indent="0" algn="ctr" defTabSz="69972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8C510A"/>
                </a:solidFill>
                <a:effectLst/>
                <a:uLnTx/>
                <a:uFillTx/>
                <a:latin typeface="Arial"/>
                <a:ea typeface="ＭＳ Ｐゴシック"/>
                <a:cs typeface="Arial" panose="020B0604020202020204" pitchFamily="34" charset="0"/>
              </a:rPr>
              <a:t>11%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8C510A"/>
                </a:solidFill>
                <a:effectLst/>
                <a:uLnTx/>
                <a:uFillTx/>
                <a:latin typeface="Arial"/>
                <a:ea typeface="ＭＳ Ｐゴシック"/>
                <a:cs typeface="Arial" panose="020B0604020202020204" pitchFamily="34" charset="0"/>
              </a:rPr>
              <a:t> ($9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8C510A"/>
                </a:solidFill>
                <a:effectLst/>
                <a:uLnTx/>
                <a:uFillTx/>
                <a:latin typeface="Arial"/>
                <a:ea typeface="ＭＳ Ｐゴシック"/>
                <a:cs typeface="Arial" panose="020B0604020202020204" pitchFamily="34" charset="0"/>
              </a:rPr>
              <a:t>bln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8C510A"/>
                </a:solidFill>
                <a:effectLst/>
                <a:uLnTx/>
                <a:uFillTx/>
                <a:latin typeface="Arial"/>
                <a:ea typeface="ＭＳ Ｐゴシック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66B2B3A-4E0A-0BB4-817F-6D04CA674660}"/>
              </a:ext>
            </a:extLst>
          </p:cNvPr>
          <p:cNvSpPr txBox="1"/>
          <p:nvPr/>
        </p:nvSpPr>
        <p:spPr>
          <a:xfrm>
            <a:off x="6175871" y="1073876"/>
            <a:ext cx="249774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33363" marR="0" lvl="0" indent="-120650" algn="l" defTabSz="18288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1" u="none" strike="noStrike" kern="0" cap="none" spc="0" normalizeH="0" baseline="0" noProof="0">
                <a:ln>
                  <a:noFill/>
                </a:ln>
                <a:solidFill>
                  <a:srgbClr val="002345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Triple-A credit rating</a:t>
            </a:r>
            <a:endParaRPr kumimoji="0" lang="en-US" sz="1600" b="1" i="1" u="none" strike="noStrike" kern="1200" cap="none" spc="0" normalizeH="0" baseline="0" noProof="0">
              <a:ln>
                <a:noFill/>
              </a:ln>
              <a:solidFill>
                <a:srgbClr val="002345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  <a:p>
            <a:pPr marL="233363" marR="0" lvl="0" indent="-12065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1" u="none" strike="noStrike" kern="0" cap="none" spc="0" normalizeH="0" baseline="0" noProof="0">
                <a:ln>
                  <a:noFill/>
                </a:ln>
                <a:solidFill>
                  <a:srgbClr val="002345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Founded 1956 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918C8DE-BDDC-0ECD-A8BB-DD1FEC840F27}"/>
              </a:ext>
            </a:extLst>
          </p:cNvPr>
          <p:cNvSpPr txBox="1"/>
          <p:nvPr/>
        </p:nvSpPr>
        <p:spPr>
          <a:xfrm>
            <a:off x="8518790" y="1074245"/>
            <a:ext cx="31486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33363" marR="0" lvl="0" indent="-12065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1" u="none" strike="noStrike" kern="0" cap="none" spc="0" normalizeH="0" baseline="0" noProof="0">
                <a:ln>
                  <a:noFill/>
                </a:ln>
                <a:solidFill>
                  <a:srgbClr val="002345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Owned by 186 countries</a:t>
            </a:r>
            <a:endParaRPr kumimoji="0" lang="en-US" sz="1600" b="1" i="1" u="none" strike="noStrike" kern="1200" cap="none" spc="0" normalizeH="0" baseline="0" noProof="0">
              <a:ln>
                <a:noFill/>
              </a:ln>
              <a:solidFill>
                <a:srgbClr val="002345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  <a:p>
            <a:pPr marL="233363" marR="0" lvl="0" indent="-12065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1" u="none" strike="noStrike" kern="0" cap="none" spc="0" normalizeH="0" baseline="0" noProof="0">
                <a:ln>
                  <a:noFill/>
                </a:ln>
                <a:solidFill>
                  <a:srgbClr val="002345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Investments in +100 countries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2345"/>
              </a:solidFill>
              <a:effectLst/>
              <a:uLnTx/>
              <a:uFillTx/>
              <a:latin typeface="Trebuchet MS" charset="0"/>
              <a:ea typeface="ＭＳ Ｐゴシック" charset="0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A86F6B-A0CC-511A-299B-3F379A4FC089}"/>
              </a:ext>
            </a:extLst>
          </p:cNvPr>
          <p:cNvSpPr txBox="1"/>
          <p:nvPr/>
        </p:nvSpPr>
        <p:spPr>
          <a:xfrm>
            <a:off x="1387713" y="2594772"/>
            <a:ext cx="2236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96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Arial" panose="020B0604020202020204" pitchFamily="34" charset="0"/>
              </a:rPr>
              <a:t>Tourism, Retail &amp; Property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BD746D-7A32-A255-DDA5-454424C44397}"/>
              </a:ext>
            </a:extLst>
          </p:cNvPr>
          <p:cNvSpPr txBox="1"/>
          <p:nvPr/>
        </p:nvSpPr>
        <p:spPr>
          <a:xfrm>
            <a:off x="1387713" y="2449056"/>
            <a:ext cx="22633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96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Arial" panose="020B0604020202020204" pitchFamily="34" charset="0"/>
              </a:rPr>
              <a:t>Agribusiness &amp; Forestry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40E5371-3AC1-22FD-5766-0CC0A26E54B0}"/>
              </a:ext>
            </a:extLst>
          </p:cNvPr>
          <p:cNvSpPr/>
          <p:nvPr/>
        </p:nvSpPr>
        <p:spPr bwMode="auto">
          <a:xfrm>
            <a:off x="737273" y="2167468"/>
            <a:ext cx="592922" cy="1949878"/>
          </a:xfrm>
          <a:prstGeom prst="rect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Times New Roman" pitchFamily="18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969D3B9-FC09-9CC6-351A-889333BF7C58}"/>
              </a:ext>
            </a:extLst>
          </p:cNvPr>
          <p:cNvSpPr/>
          <p:nvPr/>
        </p:nvSpPr>
        <p:spPr bwMode="auto">
          <a:xfrm>
            <a:off x="755650" y="4517995"/>
            <a:ext cx="568818" cy="1694160"/>
          </a:xfrm>
          <a:prstGeom prst="rect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136D78-2C53-B61C-6513-4DA3513C897B}"/>
              </a:ext>
            </a:extLst>
          </p:cNvPr>
          <p:cNvSpPr txBox="1"/>
          <p:nvPr/>
        </p:nvSpPr>
        <p:spPr>
          <a:xfrm>
            <a:off x="595641" y="6325805"/>
            <a:ext cx="24185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* IFC own account only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63FBDAAF-83BF-5923-9DF1-5E20EDDE9D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77650" y="6281513"/>
            <a:ext cx="514350" cy="45685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00" b="0" kern="1200" smtClean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782E16-99D3-D743-B442-BEC2B47D5716}" type="slidenum">
              <a:rPr kumimoji="0" lang="en-GB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748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EFFA9EB-221D-2BA7-8CAF-A5771DDF2EA3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73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defRPr sz="2200" b="1" cap="all" baseline="0">
                <a:solidFill>
                  <a:schemeClr val="tx1"/>
                </a:solidFill>
                <a:latin typeface="+mj-lt"/>
                <a:ea typeface="ＭＳ Ｐゴシック" charset="0"/>
                <a:cs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rgbClr val="595959"/>
                </a:solidFill>
                <a:latin typeface="Arial" charset="0"/>
                <a:ea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rgbClr val="595959"/>
                </a:solidFill>
                <a:latin typeface="Arial" charset="0"/>
                <a:ea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rgbClr val="595959"/>
                </a:solidFill>
                <a:latin typeface="Arial" charset="0"/>
                <a:ea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rgbClr val="595959"/>
                </a:solidFill>
                <a:latin typeface="Arial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pPr marL="461963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>
                <a:ln>
                  <a:noFill/>
                </a:ln>
                <a:solidFill>
                  <a:srgbClr val="002345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IFC’s PRODUCTS AND SERVICES</a:t>
            </a:r>
            <a:endParaRPr kumimoji="0" lang="en-US" sz="2800" b="1" i="0" u="none" strike="noStrike" kern="0" cap="all" spc="0" normalizeH="0" baseline="0" noProof="0">
              <a:ln>
                <a:noFill/>
              </a:ln>
              <a:solidFill>
                <a:srgbClr val="002345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03364F-1AA3-2358-263E-5E45EE1620CC}"/>
              </a:ext>
            </a:extLst>
          </p:cNvPr>
          <p:cNvSpPr/>
          <p:nvPr/>
        </p:nvSpPr>
        <p:spPr bwMode="auto">
          <a:xfrm>
            <a:off x="437748" y="722723"/>
            <a:ext cx="5424417" cy="25506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Integrated Solutions for increased impact and value add</a:t>
            </a:r>
          </a:p>
        </p:txBody>
      </p:sp>
      <p:sp>
        <p:nvSpPr>
          <p:cNvPr id="8" name="Rectangle 1028">
            <a:extLst>
              <a:ext uri="{FF2B5EF4-FFF2-40B4-BE49-F238E27FC236}">
                <a16:creationId xmlns:a16="http://schemas.microsoft.com/office/drawing/2014/main" id="{49A24AB0-C582-DCE3-4401-F8F33FB1F67B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121135" y="4404926"/>
            <a:ext cx="3673658" cy="1252641"/>
          </a:xfrm>
          <a:prstGeom prst="rect">
            <a:avLst/>
          </a:prstGeom>
          <a:noFill/>
          <a:ln w="12700">
            <a:solidFill>
              <a:srgbClr val="00ADE4"/>
            </a:solidFill>
            <a:prstDash val="solid"/>
            <a:miter lim="800000"/>
            <a:headEnd/>
            <a:tailEnd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270000" marR="0" lvl="1" indent="-27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rgbClr val="002345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en-GB" sz="1400" b="1" i="0" u="none" strike="noStrike" kern="1200" cap="none" spc="0" normalizeH="0" baseline="0" noProof="0">
              <a:ln>
                <a:noFill/>
              </a:ln>
              <a:solidFill>
                <a:srgbClr val="021F43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1028">
            <a:extLst>
              <a:ext uri="{FF2B5EF4-FFF2-40B4-BE49-F238E27FC236}">
                <a16:creationId xmlns:a16="http://schemas.microsoft.com/office/drawing/2014/main" id="{EEDBB093-98F2-8465-B752-E52B865783FE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135896" y="1589592"/>
            <a:ext cx="3673659" cy="2038511"/>
          </a:xfrm>
          <a:prstGeom prst="rect">
            <a:avLst/>
          </a:prstGeom>
          <a:noFill/>
          <a:ln w="12700">
            <a:solidFill>
              <a:schemeClr val="accent1"/>
            </a:solidFill>
            <a:prstDash val="solid"/>
            <a:miter lim="800000"/>
            <a:headEnd/>
            <a:tailEnd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270000" marR="0" lvl="1" indent="-27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rgbClr val="002345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en-GB" sz="1400" b="1" i="0" u="none" strike="noStrike" kern="1200" cap="none" spc="0" normalizeH="0" baseline="0" noProof="0">
              <a:ln>
                <a:noFill/>
              </a:ln>
              <a:solidFill>
                <a:srgbClr val="021F43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1028">
            <a:extLst>
              <a:ext uri="{FF2B5EF4-FFF2-40B4-BE49-F238E27FC236}">
                <a16:creationId xmlns:a16="http://schemas.microsoft.com/office/drawing/2014/main" id="{EB4A40D6-FE26-0C8D-4F1E-1B0B22554662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181475" y="1598941"/>
            <a:ext cx="3705225" cy="4058627"/>
          </a:xfrm>
          <a:prstGeom prst="rect">
            <a:avLst/>
          </a:prstGeom>
          <a:solidFill>
            <a:srgbClr val="F0F7FF"/>
          </a:solidFill>
          <a:ln w="12700">
            <a:solidFill>
              <a:srgbClr val="00ADE4"/>
            </a:solidFill>
            <a:prstDash val="solid"/>
            <a:miter lim="800000"/>
            <a:headEnd/>
            <a:tailEnd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270000" marR="0" lvl="1" indent="-27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rgbClr val="002345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en-GB" sz="1400" b="1" i="0" u="none" strike="noStrike" kern="1200" cap="none" spc="0" normalizeH="0" baseline="0" noProof="0">
              <a:ln>
                <a:noFill/>
              </a:ln>
              <a:solidFill>
                <a:srgbClr val="021F43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28">
            <a:extLst>
              <a:ext uri="{FF2B5EF4-FFF2-40B4-BE49-F238E27FC236}">
                <a16:creationId xmlns:a16="http://schemas.microsoft.com/office/drawing/2014/main" id="{B1D77CA6-45B5-CC8D-EFAC-E0EC72633EEA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116950" y="1675162"/>
            <a:ext cx="3953589" cy="1754326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FFFFFF"/>
                </a:solidFill>
                <a:prstDash val="dash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91440" tIns="45720" rIns="30600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62626"/>
              </a:buClr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rgbClr val="021F4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Innovation via: </a:t>
            </a:r>
          </a:p>
          <a:p>
            <a:pPr marL="270000" marR="0" lvl="1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2345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In-house expertise to reduce risks and costs, and increase social license to operate, by augmenting ESG standards, and increasing sustainability and risk management</a:t>
            </a:r>
          </a:p>
          <a:p>
            <a:pPr marL="270000" marR="0" lvl="1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2345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Advisory support for </a:t>
            </a:r>
            <a:r>
              <a:rPr kumimoji="0" lang="en-GB" sz="1400" b="1" i="1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sustainability strategies and sustainable finance frameworks</a:t>
            </a:r>
          </a:p>
        </p:txBody>
      </p:sp>
      <p:sp>
        <p:nvSpPr>
          <p:cNvPr id="12" name="Rectangle 1028">
            <a:extLst>
              <a:ext uri="{FF2B5EF4-FFF2-40B4-BE49-F238E27FC236}">
                <a16:creationId xmlns:a16="http://schemas.microsoft.com/office/drawing/2014/main" id="{574B6097-E1C2-3B4B-BD62-C420F64608B0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179255" y="5666491"/>
            <a:ext cx="3705225" cy="36576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prstDash val="dash"/>
            <a:miter lim="800000"/>
            <a:headEnd/>
            <a:tailEnd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1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2345"/>
              </a:buClr>
              <a:buSzPct val="100000"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$22 billion new commitments in 2024</a:t>
            </a: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028">
            <a:extLst>
              <a:ext uri="{FF2B5EF4-FFF2-40B4-BE49-F238E27FC236}">
                <a16:creationId xmlns:a16="http://schemas.microsoft.com/office/drawing/2014/main" id="{844FD4A0-889E-00E1-D4B6-52B820992075}"/>
              </a:ext>
            </a:extLst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27841" y="1598941"/>
            <a:ext cx="3676776" cy="4058626"/>
          </a:xfrm>
          <a:prstGeom prst="rect">
            <a:avLst/>
          </a:prstGeom>
          <a:noFill/>
          <a:ln w="12700">
            <a:solidFill>
              <a:schemeClr val="accent1"/>
            </a:solidFill>
            <a:prstDash val="solid"/>
            <a:miter lim="800000"/>
            <a:headEnd/>
            <a:tailEnd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270000" marR="0" lvl="1" indent="-27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rgbClr val="002345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en-GB" sz="1400" b="1" i="0" u="none" strike="noStrike" kern="1200" cap="none" spc="0" normalizeH="0" baseline="0" noProof="0">
              <a:ln>
                <a:noFill/>
              </a:ln>
              <a:solidFill>
                <a:srgbClr val="021F43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028">
            <a:extLst>
              <a:ext uri="{FF2B5EF4-FFF2-40B4-BE49-F238E27FC236}">
                <a16:creationId xmlns:a16="http://schemas.microsoft.com/office/drawing/2014/main" id="{E5625888-9742-AE4C-EB11-9349A563EA62}"/>
              </a:ext>
            </a:extLst>
          </p:cNvPr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112577" y="4406966"/>
            <a:ext cx="3589152" cy="1184940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FFFFFF"/>
                </a:solidFill>
                <a:prstDash val="dash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62626"/>
              </a:buClr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rgbClr val="021F4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Syndications</a:t>
            </a:r>
          </a:p>
          <a:p>
            <a:pPr marL="270000" marR="0" lvl="1" indent="-270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2345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Capital mobilization for large projects</a:t>
            </a:r>
          </a:p>
          <a:p>
            <a:pPr marL="270000" marR="0" lvl="1" indent="-270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2345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Over 80 co-financiers: banks, funds, DFIs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62626"/>
              </a:buClr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rgbClr val="021F4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Equity mobilization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7D9B3BA-AD8B-95D3-2B3A-E624E88E1F60}"/>
              </a:ext>
            </a:extLst>
          </p:cNvPr>
          <p:cNvSpPr txBox="1"/>
          <p:nvPr/>
        </p:nvSpPr>
        <p:spPr>
          <a:xfrm>
            <a:off x="8112577" y="4036051"/>
            <a:ext cx="3856402" cy="365760"/>
          </a:xfrm>
          <a:prstGeom prst="chevron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wrap="square" lIns="91440" tIns="45720" rIns="91440" bIns="45720" rtlCol="0" anchor="ctr">
            <a:noAutofit/>
          </a:bodyPr>
          <a:lstStyle>
            <a:defPPr>
              <a:defRPr lang="en-US"/>
            </a:defPPr>
            <a:lvl1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Mobilizing Financing</a:t>
            </a:r>
          </a:p>
        </p:txBody>
      </p:sp>
      <p:sp>
        <p:nvSpPr>
          <p:cNvPr id="16" name="Rectangle 1028">
            <a:extLst>
              <a:ext uri="{FF2B5EF4-FFF2-40B4-BE49-F238E27FC236}">
                <a16:creationId xmlns:a16="http://schemas.microsoft.com/office/drawing/2014/main" id="{B6F9C7B5-89CD-7A4B-9005-1215460F8CF2}"/>
              </a:ext>
            </a:extLst>
          </p:cNvPr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8135896" y="3638611"/>
            <a:ext cx="3673659" cy="36576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prstDash val="dash"/>
            <a:miter lim="800000"/>
            <a:headEnd/>
            <a:tailEnd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1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rgbClr val="002345"/>
              </a:buClr>
              <a:buSzPct val="100000"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$270 million program in 2024</a:t>
            </a:r>
          </a:p>
        </p:txBody>
      </p:sp>
      <p:sp>
        <p:nvSpPr>
          <p:cNvPr id="17" name="Rectangle 1028">
            <a:extLst>
              <a:ext uri="{FF2B5EF4-FFF2-40B4-BE49-F238E27FC236}">
                <a16:creationId xmlns:a16="http://schemas.microsoft.com/office/drawing/2014/main" id="{B8834CC0-A659-D35C-8F82-A5565A214E1C}"/>
              </a:ext>
            </a:extLst>
          </p:cNvPr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8118915" y="5666588"/>
            <a:ext cx="3673659" cy="36576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prstDash val="dash"/>
            <a:miter lim="800000"/>
            <a:headEnd/>
            <a:tailEnd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1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rgbClr val="002345"/>
              </a:buClr>
              <a:buSzPct val="100000"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$23 billion mobilized in 2024</a:t>
            </a:r>
          </a:p>
        </p:txBody>
      </p:sp>
      <p:sp>
        <p:nvSpPr>
          <p:cNvPr id="18" name="Rectangle 1028">
            <a:extLst>
              <a:ext uri="{FF2B5EF4-FFF2-40B4-BE49-F238E27FC236}">
                <a16:creationId xmlns:a16="http://schemas.microsoft.com/office/drawing/2014/main" id="{C415E0A8-3477-EA76-CF85-8C4204F3A434}"/>
              </a:ext>
            </a:extLst>
          </p:cNvPr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38663" y="1672963"/>
            <a:ext cx="3856402" cy="3927467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FFFFFF"/>
                </a:solidFill>
                <a:prstDash val="dash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91440" tIns="45720" rIns="30600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002345"/>
              </a:buClr>
              <a:buSzPct val="100000"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rgbClr val="021F4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IFC can co-finance and design / implement early-stage projects with its clients, thereby creating markets / eliminating bottlenecks: </a:t>
            </a:r>
            <a:endParaRPr kumimoji="0" lang="en-GB" sz="1400" b="1" i="0" u="none" strike="noStrike" kern="1200" cap="none" spc="0" normalizeH="0" baseline="0" noProof="0">
              <a:ln>
                <a:noFill/>
              </a:ln>
              <a:solidFill>
                <a:srgbClr val="002345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70000" marR="0" lvl="1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2345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rgbClr val="021F4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Early-Stage Project Development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covering project-specific engagements with sponsors (e.g. pilot projects, feasibility studies, FEED activities, regulatory reviews, market assessments, </a:t>
            </a:r>
            <a:r>
              <a:rPr kumimoji="0" lang="en-GB" sz="1400" b="1" i="1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sustainability strategies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270000" marR="0" lvl="1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2345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21F4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Create new markets and opportunities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21F4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via s</a:t>
            </a:r>
            <a:r>
              <a:rPr kumimoji="0" lang="en-GB" sz="1400" b="0" i="0" u="none" strike="noStrike" kern="1200" cap="none" spc="0" normalizeH="0" baseline="0" noProof="0" err="1">
                <a:ln>
                  <a:noFill/>
                </a:ln>
                <a:solidFill>
                  <a:srgbClr val="021F4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ector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21F4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-wide initiatives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country-specific interventions.</a:t>
            </a:r>
          </a:p>
          <a:p>
            <a:pPr marL="270000" marR="0" lvl="1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2345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rgbClr val="021F4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lobal-Delivery Platforms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design / development of scalable solutions applicable to multiple projects in a sector 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A0FD95E-75C6-966E-8F0E-1B138EBE9083}"/>
              </a:ext>
            </a:extLst>
          </p:cNvPr>
          <p:cNvGrpSpPr/>
          <p:nvPr/>
        </p:nvGrpSpPr>
        <p:grpSpPr>
          <a:xfrm>
            <a:off x="327841" y="1257567"/>
            <a:ext cx="11641138" cy="345186"/>
            <a:chOff x="273050" y="1796753"/>
            <a:chExt cx="11641138" cy="186867"/>
          </a:xfrm>
          <a:gradFill flip="none" rotWithShape="1">
            <a:gsLst>
              <a:gs pos="0">
                <a:schemeClr val="accent1"/>
              </a:gs>
              <a:gs pos="100000">
                <a:schemeClr val="bg2"/>
              </a:gs>
            </a:gsLst>
            <a:lin ang="0" scaled="1"/>
            <a:tileRect/>
          </a:gradFill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5137B7F-386E-F2F1-FF9A-24CF57332531}"/>
                </a:ext>
              </a:extLst>
            </p:cNvPr>
            <p:cNvSpPr txBox="1">
              <a:spLocks/>
            </p:cNvSpPr>
            <p:nvPr/>
          </p:nvSpPr>
          <p:spPr>
            <a:xfrm>
              <a:off x="8057786" y="1798817"/>
              <a:ext cx="3856402" cy="184803"/>
            </a:xfrm>
            <a:prstGeom prst="chevron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wrap="square" lIns="91440" tIns="45720" rIns="91440" bIns="4572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Advisory Services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C7DB51F-947A-F271-2F99-6D52A0CDCDBE}"/>
                </a:ext>
              </a:extLst>
            </p:cNvPr>
            <p:cNvSpPr txBox="1">
              <a:spLocks/>
            </p:cNvSpPr>
            <p:nvPr/>
          </p:nvSpPr>
          <p:spPr>
            <a:xfrm>
              <a:off x="273050" y="1796754"/>
              <a:ext cx="3856402" cy="181358"/>
            </a:xfrm>
            <a:prstGeom prst="homePlat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12700">
              <a:solidFill>
                <a:schemeClr val="accent1"/>
              </a:solidFill>
            </a:ln>
          </p:spPr>
          <p:txBody>
            <a:bodyPr wrap="square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i="0" u="none" strike="noStrike" kern="0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+mn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Upstream / Early-Stage Projects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7B0635F-D93E-3733-57A2-B719732C2161}"/>
                </a:ext>
              </a:extLst>
            </p:cNvPr>
            <p:cNvSpPr txBox="1">
              <a:spLocks/>
            </p:cNvSpPr>
            <p:nvPr/>
          </p:nvSpPr>
          <p:spPr>
            <a:xfrm>
              <a:off x="4137879" y="1796753"/>
              <a:ext cx="3856402" cy="184804"/>
            </a:xfrm>
            <a:prstGeom prst="chevron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</a:ln>
          </p:spPr>
          <p:txBody>
            <a:bodyPr wrap="square" lIns="91440" tIns="45720" rIns="91440" bIns="45720" rtlCol="0" anchor="ctr">
              <a:noAutofit/>
            </a:bodyPr>
            <a:lstStyle>
              <a:defPPr>
                <a:defRPr lang="en-US"/>
              </a:defPPr>
              <a:lvl1pPr algn="ctr">
                <a:defRPr sz="2400" kern="0">
                  <a:solidFill>
                    <a:schemeClr val="bg1"/>
                  </a:solidFill>
                  <a:latin typeface="Franklin Gothic Medium Cond" panose="020B0606030402020204" pitchFamily="34" charset="0"/>
                  <a:ea typeface="+mj-ea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IFC’s Core Business: Investment</a:t>
              </a:r>
            </a:p>
          </p:txBody>
        </p:sp>
      </p:grpSp>
      <p:sp>
        <p:nvSpPr>
          <p:cNvPr id="23" name="Rectangle 1028">
            <a:extLst>
              <a:ext uri="{FF2B5EF4-FFF2-40B4-BE49-F238E27FC236}">
                <a16:creationId xmlns:a16="http://schemas.microsoft.com/office/drawing/2014/main" id="{E9EB9E41-6D21-7D72-DD32-8B2637ECDD84}"/>
              </a:ext>
            </a:extLst>
          </p:cNvPr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238192" y="1672963"/>
            <a:ext cx="3856402" cy="3927470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FFFFFF"/>
                </a:solidFill>
                <a:prstDash val="dash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91440" tIns="45720" rIns="30600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2345"/>
              </a:buClr>
              <a:buSzPct val="100000"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21F4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IFC’s core business is to finance businesses in emerging markets, using: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345"/>
              </a:buClr>
              <a:buSzPct val="100000"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21F4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Loans </a:t>
            </a:r>
          </a:p>
          <a:p>
            <a:pPr marL="270000" marR="0" lvl="1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345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Project and </a:t>
            </a:r>
            <a:r>
              <a:rPr kumimoji="0" lang="en-US" sz="1400" b="1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corporate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financing  </a:t>
            </a:r>
          </a:p>
          <a:p>
            <a:pPr marL="270000" marR="0" lvl="1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2345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1" i="1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Sustainable financing products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345"/>
              </a:buClr>
              <a:buSzPct val="100000"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21F4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Equity</a:t>
            </a:r>
          </a:p>
          <a:p>
            <a:pPr marL="270000" marR="0" lvl="1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345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Direct equity investments</a:t>
            </a:r>
          </a:p>
          <a:p>
            <a:pPr marL="270000" marR="0" lvl="1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2345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Private equity funds</a:t>
            </a: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021F43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345"/>
              </a:buClr>
              <a:buSzPct val="100000"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21F4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Trade and Commodity Finance</a:t>
            </a:r>
          </a:p>
          <a:p>
            <a:pPr marL="270000" marR="0" lvl="1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2345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Guarantee of trade-related payment obligations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345"/>
              </a:buClr>
              <a:buSzPct val="100000"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21F4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Derivative and Structured Finance</a:t>
            </a:r>
          </a:p>
          <a:p>
            <a:pPr marL="270000" marR="0" lvl="1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2345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Derivative products to hedge interest rate, currency, or commodity-price exposures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345"/>
              </a:buClr>
              <a:buSzPct val="100000"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21F4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Blended Finance</a:t>
            </a:r>
          </a:p>
          <a:p>
            <a:pPr marL="270000" marR="0" lvl="1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2345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Donor funds to crowd in private financing</a:t>
            </a:r>
          </a:p>
        </p:txBody>
      </p:sp>
      <p:sp>
        <p:nvSpPr>
          <p:cNvPr id="24" name="Rectangle 1028">
            <a:extLst>
              <a:ext uri="{FF2B5EF4-FFF2-40B4-BE49-F238E27FC236}">
                <a16:creationId xmlns:a16="http://schemas.microsoft.com/office/drawing/2014/main" id="{8574B1DC-510A-EE60-E14F-6BE9C622D1AC}"/>
              </a:ext>
            </a:extLst>
          </p:cNvPr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27841" y="5667201"/>
            <a:ext cx="3672659" cy="36576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prstDash val="dash"/>
            <a:miter lim="800000"/>
            <a:headEnd/>
            <a:tailEnd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1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2345"/>
              </a:buClr>
              <a:buSzPct val="100000"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$43 billion five-year upstream pipeline in 2024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D1FEE00E-7DC5-43E0-C80A-9125C187E3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77650" y="6281513"/>
            <a:ext cx="514350" cy="45685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00" b="0" kern="1200" smtClean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782E16-99D3-D743-B442-BEC2B47D5716}" type="slidenum">
              <a:rPr kumimoji="0" lang="en-GB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912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69FD3FBA-EE42-5DC7-8E99-4E270081A723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73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defRPr sz="2200" b="1" cap="all" baseline="0">
                <a:solidFill>
                  <a:schemeClr val="tx1"/>
                </a:solidFill>
                <a:latin typeface="+mj-lt"/>
                <a:ea typeface="ＭＳ Ｐゴシック" charset="0"/>
                <a:cs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rgbClr val="595959"/>
                </a:solidFill>
                <a:latin typeface="Arial" charset="0"/>
                <a:ea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rgbClr val="595959"/>
                </a:solidFill>
                <a:latin typeface="Arial" charset="0"/>
                <a:ea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rgbClr val="595959"/>
                </a:solidFill>
                <a:latin typeface="Arial" charset="0"/>
                <a:ea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rgbClr val="595959"/>
                </a:solidFill>
                <a:latin typeface="Arial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pPr marL="461963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800" b="1" i="0" u="none" strike="noStrike" kern="0" cap="all" spc="0" normalizeH="0" baseline="0" noProof="0" dirty="0">
                <a:ln>
                  <a:noFill/>
                </a:ln>
                <a:solidFill>
                  <a:srgbClr val="002345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IFC’s support to strengthen corporate balance sheets</a:t>
            </a:r>
          </a:p>
        </p:txBody>
      </p:sp>
      <p:graphicFrame>
        <p:nvGraphicFramePr>
          <p:cNvPr id="15" name="think-cell data - do not delete" hidden="1">
            <a:extLst>
              <a:ext uri="{FF2B5EF4-FFF2-40B4-BE49-F238E27FC236}">
                <a16:creationId xmlns:a16="http://schemas.microsoft.com/office/drawing/2014/main" id="{04EB648A-1E61-965C-71E3-3266E13EDC6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6" progId="TCLayout.ActiveDocument.1">
                  <p:embed/>
                </p:oleObj>
              </mc:Choice>
              <mc:Fallback>
                <p:oleObj name="think-cell Slide" r:id="rId4" imgW="395" imgH="396" progId="TCLayout.ActiveDocument.1">
                  <p:embed/>
                  <p:pic>
                    <p:nvPicPr>
                      <p:cNvPr id="1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4EB648A-1E61-965C-71E3-3266E13EDC6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6">
            <a:extLst>
              <a:ext uri="{FF2B5EF4-FFF2-40B4-BE49-F238E27FC236}">
                <a16:creationId xmlns:a16="http://schemas.microsoft.com/office/drawing/2014/main" id="{994798B3-9D79-1378-3E7A-DE9248950E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77650" y="6281513"/>
            <a:ext cx="514350" cy="45685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00" b="0" kern="1200" smtClean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782E16-99D3-D743-B442-BEC2B47D5716}" type="slidenum">
              <a:rPr kumimoji="0" lang="en-GB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34B4AD2-BB61-0BDE-3E5B-064A47B05BDE}"/>
              </a:ext>
            </a:extLst>
          </p:cNvPr>
          <p:cNvGrpSpPr/>
          <p:nvPr/>
        </p:nvGrpSpPr>
        <p:grpSpPr>
          <a:xfrm>
            <a:off x="10055133" y="1215332"/>
            <a:ext cx="2205764" cy="646331"/>
            <a:chOff x="9560057" y="1140940"/>
            <a:chExt cx="2205764" cy="646331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48D162A-6E3D-F956-AA07-C4667239F1F9}"/>
                </a:ext>
              </a:extLst>
            </p:cNvPr>
            <p:cNvSpPr/>
            <p:nvPr/>
          </p:nvSpPr>
          <p:spPr>
            <a:xfrm>
              <a:off x="9560057" y="1140940"/>
              <a:ext cx="265110" cy="264204"/>
            </a:xfrm>
            <a:prstGeom prst="ellipse">
              <a:avLst/>
            </a:prstGeom>
            <a:solidFill>
              <a:srgbClr val="D3E9FF"/>
            </a:solidFill>
            <a:ln w="38100">
              <a:solidFill>
                <a:srgbClr val="0070C0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A242013-5ECC-C635-847B-4A3FDF271768}"/>
                </a:ext>
              </a:extLst>
            </p:cNvPr>
            <p:cNvSpPr/>
            <p:nvPr/>
          </p:nvSpPr>
          <p:spPr>
            <a:xfrm>
              <a:off x="9560720" y="1468120"/>
              <a:ext cx="265176" cy="265176"/>
            </a:xfrm>
            <a:prstGeom prst="ellipse">
              <a:avLst/>
            </a:prstGeom>
            <a:solidFill>
              <a:srgbClr val="E7FFE7"/>
            </a:solidFill>
            <a:ln w="38100">
              <a:solidFill>
                <a:srgbClr val="008000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ED22BB6-1B1D-B406-B2F2-8B9A95D6ABD8}"/>
                </a:ext>
              </a:extLst>
            </p:cNvPr>
            <p:cNvSpPr txBox="1"/>
            <p:nvPr/>
          </p:nvSpPr>
          <p:spPr>
            <a:xfrm>
              <a:off x="9832246" y="1140940"/>
              <a:ext cx="19335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Aligned with house banks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Unique to IFC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0C1044A-2750-32C4-E7E5-335F0D94B418}"/>
              </a:ext>
            </a:extLst>
          </p:cNvPr>
          <p:cNvGrpSpPr/>
          <p:nvPr/>
        </p:nvGrpSpPr>
        <p:grpSpPr>
          <a:xfrm>
            <a:off x="414312" y="876762"/>
            <a:ext cx="6491313" cy="5649424"/>
            <a:chOff x="514244" y="1288591"/>
            <a:chExt cx="5809806" cy="564942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5548BE5-A8D5-A749-A97B-9B0B6B437010}"/>
                </a:ext>
              </a:extLst>
            </p:cNvPr>
            <p:cNvSpPr txBox="1"/>
            <p:nvPr/>
          </p:nvSpPr>
          <p:spPr>
            <a:xfrm>
              <a:off x="514244" y="1288591"/>
              <a:ext cx="5809806" cy="5649424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lIns="91440" tIns="45720" rIns="91440" bIns="45720" rtlCol="0" anchor="t">
              <a:no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sng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Calibri"/>
                </a:rPr>
                <a:t>Four key value-adds:</a:t>
              </a:r>
            </a:p>
            <a:p>
              <a:pPr marL="1257300" marR="0" lvl="0" indent="-27940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sng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Calibri"/>
                </a:rPr>
                <a:t>Lending with aligned terms and conditions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Calibri"/>
              </a:endParaRPr>
            </a:p>
            <a:p>
              <a:pPr marL="1257300" marR="0" lvl="0" indent="-27940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600" b="0" i="0" u="sng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Calibri"/>
                </a:rPr>
                <a:t>Aligned key terms and conditions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Calibri"/>
                </a:rPr>
                <a:t>: IFC can largely follow the key terms and conditions agreed with commercial banks</a:t>
              </a:r>
            </a:p>
            <a:p>
              <a:pPr marL="1257300" marR="0" lvl="0" indent="-27940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600" b="0" i="0" u="sng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Calibri"/>
                </a:rPr>
                <a:t>Aligned documentation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Calibri"/>
                </a:rPr>
                <a:t>: IFC can generally follow existing standard documentation to be efficient and fast</a:t>
              </a:r>
            </a:p>
            <a:p>
              <a:pPr marL="1257300" marR="0" lvl="0" indent="-27940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600" b="0" i="0" u="sng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Calibri"/>
                </a:rPr>
                <a:t>Material amounts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Calibri"/>
                </a:rPr>
                <a:t>: Large-ticket IFC own-account financing, with high likelihood of repeat transactions</a:t>
              </a:r>
            </a:p>
            <a:p>
              <a:pPr marL="91440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marL="91440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sng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Calibri"/>
                </a:rPr>
                <a:t>Sustainable finance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Calibri"/>
                </a:rPr>
                <a:t>: IFC provides and helps structure sustainable financing, </a:t>
              </a:r>
              <a:r>
                <a:rPr kumimoji="0" lang="en-US" sz="1600" b="0" i="0" u="sng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Calibri"/>
                </a:rPr>
                <a:t>reducing risk of “green washing”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Calibri"/>
                </a:rPr>
                <a:t>, ensuring </a:t>
              </a:r>
              <a:r>
                <a:rPr kumimoji="0" lang="en-US" sz="1600" b="0" i="0" u="sng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Calibri"/>
                </a:rPr>
                <a:t>positive market reception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Calibri"/>
                </a:rPr>
                <a:t>, and diversifying </a:t>
              </a:r>
              <a:r>
                <a:rPr kumimoji="0" lang="en-US" sz="1600" b="0" i="0" u="sng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Calibri"/>
                </a:rPr>
                <a:t>liquidity sources</a:t>
              </a:r>
            </a:p>
            <a:p>
              <a:pPr marL="91440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sng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Calibri"/>
                </a:rPr>
                <a:t>Risk mitigation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Calibri"/>
                </a:rPr>
                <a:t>: IFC reduces risks, especially ESG and political risks, and </a:t>
              </a:r>
              <a:r>
                <a:rPr kumimoji="0" lang="en-US" sz="1600" b="0" i="0" u="sng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Calibri"/>
                </a:rPr>
                <a:t>increases credibility vis a vis institutional investors, Governments, NGOs and other stakeholders</a:t>
              </a:r>
            </a:p>
            <a:p>
              <a:pPr marL="91440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sng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Calibri"/>
                </a:rPr>
                <a:t>Value creation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Calibri"/>
                </a:rPr>
                <a:t>: tailored solutions for sustainable business growth, through partnerships, global and local networks, </a:t>
              </a:r>
              <a:r>
                <a:rPr kumimoji="0" lang="en-US" sz="1600" b="0" i="0" u="sng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Calibri"/>
                </a:rPr>
                <a:t>enhancing confidence of internal and external stakeholders</a:t>
              </a: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C0586C17-3E15-A7A6-188F-CB0DA39E6C75}"/>
                </a:ext>
              </a:extLst>
            </p:cNvPr>
            <p:cNvSpPr/>
            <p:nvPr/>
          </p:nvSpPr>
          <p:spPr bwMode="auto">
            <a:xfrm>
              <a:off x="554503" y="4195308"/>
              <a:ext cx="361950" cy="2742706"/>
            </a:xfrm>
            <a:prstGeom prst="roundRect">
              <a:avLst>
                <a:gd name="adj" fmla="val 6400"/>
              </a:avLst>
            </a:prstGeom>
            <a:solidFill>
              <a:srgbClr val="E7FFE7"/>
            </a:solidFill>
            <a:ln w="381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vert270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Unique to IFC</a:t>
              </a: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1AA605AD-9B7E-97D1-ED55-77F271D7254B}"/>
                </a:ext>
              </a:extLst>
            </p:cNvPr>
            <p:cNvSpPr/>
            <p:nvPr/>
          </p:nvSpPr>
          <p:spPr bwMode="auto">
            <a:xfrm>
              <a:off x="554503" y="1773230"/>
              <a:ext cx="361951" cy="1990434"/>
            </a:xfrm>
            <a:prstGeom prst="roundRect">
              <a:avLst>
                <a:gd name="adj" fmla="val 6400"/>
              </a:avLst>
            </a:prstGeom>
            <a:solidFill>
              <a:srgbClr val="D3E9FF"/>
            </a:solidFill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vert270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Same as house banks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CB0056D-D2F2-29BD-BCC7-3C7005343B6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24333" y="3994259"/>
              <a:ext cx="5799717" cy="0"/>
            </a:xfrm>
            <a:prstGeom prst="line">
              <a:avLst/>
            </a:prstGeom>
            <a:noFill/>
            <a:ln w="19050" cap="flat" cmpd="sng" algn="ctr">
              <a:solidFill>
                <a:srgbClr val="0070C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37C047E-9564-AED2-CCE3-2EF0E2E5B679}"/>
              </a:ext>
            </a:extLst>
          </p:cNvPr>
          <p:cNvGrpSpPr/>
          <p:nvPr/>
        </p:nvGrpSpPr>
        <p:grpSpPr>
          <a:xfrm>
            <a:off x="6502400" y="1599306"/>
            <a:ext cx="5715000" cy="4419172"/>
            <a:chOff x="6120447" y="1599306"/>
            <a:chExt cx="6321425" cy="4419172"/>
          </a:xfrm>
        </p:grpSpPr>
        <p:graphicFrame>
          <p:nvGraphicFramePr>
            <p:cNvPr id="4" name="Diagram 3">
              <a:extLst>
                <a:ext uri="{FF2B5EF4-FFF2-40B4-BE49-F238E27FC236}">
                  <a16:creationId xmlns:a16="http://schemas.microsoft.com/office/drawing/2014/main" id="{C34CB783-1110-D7FF-BFB6-1E350A929FC5}"/>
                </a:ext>
              </a:extLst>
            </p:cNvPr>
            <p:cNvGraphicFramePr/>
            <p:nvPr/>
          </p:nvGraphicFramePr>
          <p:xfrm>
            <a:off x="6120447" y="1599306"/>
            <a:ext cx="6321425" cy="441917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6" r:lo="rId7" r:qs="rId8" r:cs="rId9"/>
            </a:graphicData>
          </a:graphic>
        </p:graphicFrame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D24B9E7-FC26-B184-36F6-D359F5FA443E}"/>
                </a:ext>
              </a:extLst>
            </p:cNvPr>
            <p:cNvSpPr txBox="1"/>
            <p:nvPr/>
          </p:nvSpPr>
          <p:spPr>
            <a:xfrm>
              <a:off x="8620611" y="3589932"/>
              <a:ext cx="1321096" cy="584775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Calibri"/>
                </a:rPr>
                <a:t>IFC’s value proposition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0" name="Oval 19">
            <a:extLst>
              <a:ext uri="{FF2B5EF4-FFF2-40B4-BE49-F238E27FC236}">
                <a16:creationId xmlns:a16="http://schemas.microsoft.com/office/drawing/2014/main" id="{E185F2E6-BB7E-5753-895C-DB587CE0D824}"/>
              </a:ext>
            </a:extLst>
          </p:cNvPr>
          <p:cNvSpPr/>
          <p:nvPr/>
        </p:nvSpPr>
        <p:spPr bwMode="auto">
          <a:xfrm>
            <a:off x="1028382" y="1384739"/>
            <a:ext cx="320040" cy="320040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5BF5283-E8C4-C3B3-CC2B-CC379D85EA2C}"/>
              </a:ext>
            </a:extLst>
          </p:cNvPr>
          <p:cNvSpPr/>
          <p:nvPr/>
        </p:nvSpPr>
        <p:spPr bwMode="auto">
          <a:xfrm>
            <a:off x="986197" y="3778465"/>
            <a:ext cx="320040" cy="320040"/>
          </a:xfrm>
          <a:prstGeom prst="ellipse">
            <a:avLst/>
          </a:prstGeom>
          <a:solidFill>
            <a:srgbClr val="008000"/>
          </a:solidFill>
          <a:ln w="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3D2BE195-69D2-9D2F-3DF5-2D724BCF73B8}"/>
              </a:ext>
            </a:extLst>
          </p:cNvPr>
          <p:cNvSpPr/>
          <p:nvPr/>
        </p:nvSpPr>
        <p:spPr bwMode="auto">
          <a:xfrm>
            <a:off x="986197" y="4666639"/>
            <a:ext cx="320040" cy="320040"/>
          </a:xfrm>
          <a:prstGeom prst="ellipse">
            <a:avLst/>
          </a:prstGeom>
          <a:solidFill>
            <a:srgbClr val="008000"/>
          </a:solidFill>
          <a:ln w="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B1E5E76F-A460-277A-8747-3C3698AE0366}"/>
              </a:ext>
            </a:extLst>
          </p:cNvPr>
          <p:cNvSpPr/>
          <p:nvPr/>
        </p:nvSpPr>
        <p:spPr bwMode="auto">
          <a:xfrm>
            <a:off x="986197" y="5548999"/>
            <a:ext cx="320040" cy="320040"/>
          </a:xfrm>
          <a:prstGeom prst="ellipse">
            <a:avLst/>
          </a:prstGeom>
          <a:solidFill>
            <a:srgbClr val="008000"/>
          </a:solidFill>
          <a:ln w="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381793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90C824-1287-6D06-0BC6-6BAAFF40CE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>
            <a:extLst>
              <a:ext uri="{FF2B5EF4-FFF2-40B4-BE49-F238E27FC236}">
                <a16:creationId xmlns:a16="http://schemas.microsoft.com/office/drawing/2014/main" id="{3C389AB0-0F0D-D382-14CD-869BA13D2B22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73152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 anchor="b" anchorCtr="0">
            <a:no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kumimoji="0" sz="2400" b="1" i="0" u="none" cap="all" baseline="0">
                <a:solidFill>
                  <a:srgbClr val="002345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rgbClr val="595959"/>
                </a:solidFill>
                <a:latin typeface="Arial" charset="0"/>
                <a:ea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rgbClr val="595959"/>
                </a:solidFill>
                <a:latin typeface="Arial" charset="0"/>
                <a:ea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rgbClr val="595959"/>
                </a:solidFill>
                <a:latin typeface="Arial" charset="0"/>
                <a:ea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rgbClr val="595959"/>
                </a:solidFill>
                <a:latin typeface="Arial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pPr marL="45720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800" b="1" i="0" u="none" strike="noStrike" kern="0" cap="all" spc="0" normalizeH="0" baseline="0" noProof="0" dirty="0">
                <a:ln>
                  <a:noFill/>
                </a:ln>
                <a:solidFill>
                  <a:srgbClr val="002345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Eastern EUROPE STRATEGIC PRIORITIES – Europe’s innovation hub</a:t>
            </a:r>
          </a:p>
        </p:txBody>
      </p:sp>
      <p:graphicFrame>
        <p:nvGraphicFramePr>
          <p:cNvPr id="15" name="think-cell data - do not delete" hidden="1">
            <a:extLst>
              <a:ext uri="{FF2B5EF4-FFF2-40B4-BE49-F238E27FC236}">
                <a16:creationId xmlns:a16="http://schemas.microsoft.com/office/drawing/2014/main" id="{DAC4D4F0-D062-65CE-3559-A9836B93B2A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1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AC4D4F0-D062-65CE-3559-A9836B93B2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6">
            <a:extLst>
              <a:ext uri="{FF2B5EF4-FFF2-40B4-BE49-F238E27FC236}">
                <a16:creationId xmlns:a16="http://schemas.microsoft.com/office/drawing/2014/main" id="{62D2942C-53F2-AF36-3806-5FA464A4F3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77650" y="6281513"/>
            <a:ext cx="514350" cy="45685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00" b="0" kern="1200" smtClean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782E16-99D3-D743-B442-BEC2B47D5716}" type="slidenum">
              <a:rPr kumimoji="0" lang="en-GB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91209F1-DB6F-F4DD-8C0E-F73C2DFA62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2412" y="2065640"/>
            <a:ext cx="6470264" cy="4018728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A4A1DA0E-B5C2-00DA-DECE-5997B21A1C44}"/>
              </a:ext>
            </a:extLst>
          </p:cNvPr>
          <p:cNvGrpSpPr/>
          <p:nvPr/>
        </p:nvGrpSpPr>
        <p:grpSpPr>
          <a:xfrm>
            <a:off x="510881" y="872132"/>
            <a:ext cx="11166769" cy="5768101"/>
            <a:chOff x="714474" y="1039025"/>
            <a:chExt cx="11332975" cy="5768101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12309FC-8BF7-2CBE-DB17-59AE9E44B06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39460" y="6807126"/>
              <a:ext cx="8741394" cy="0"/>
            </a:xfrm>
            <a:prstGeom prst="line">
              <a:avLst/>
            </a:prstGeom>
            <a:noFill/>
            <a:ln w="9525" cap="flat" cmpd="sng" algn="ctr">
              <a:solidFill>
                <a:srgbClr val="002345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BA26262-C282-5E1F-8E6A-781860AECF24}"/>
                </a:ext>
              </a:extLst>
            </p:cNvPr>
            <p:cNvSpPr/>
            <p:nvPr/>
          </p:nvSpPr>
          <p:spPr bwMode="auto">
            <a:xfrm>
              <a:off x="2795060" y="4667830"/>
              <a:ext cx="2883135" cy="912135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FFFFFF"/>
                </a:buClr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Ukraine Reconstruction and EU Integration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FFFFFF"/>
                </a:buClr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Small states 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- Western Balkans, Caucasus and Moldova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2FBF1A6-BB25-AE8A-F242-6D5613124187}"/>
                </a:ext>
              </a:extLst>
            </p:cNvPr>
            <p:cNvSpPr/>
            <p:nvPr/>
          </p:nvSpPr>
          <p:spPr bwMode="auto">
            <a:xfrm>
              <a:off x="739460" y="2836752"/>
              <a:ext cx="1700486" cy="1024128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Productivity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A5A10BA-B605-A033-4A47-8563D9F4549B}"/>
                </a:ext>
              </a:extLst>
            </p:cNvPr>
            <p:cNvSpPr/>
            <p:nvPr/>
          </p:nvSpPr>
          <p:spPr bwMode="auto">
            <a:xfrm>
              <a:off x="726716" y="4526289"/>
              <a:ext cx="1709576" cy="1025779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Regional Integration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8D7D47E-907F-49EF-FD49-EB34952D6DE2}"/>
                </a:ext>
              </a:extLst>
            </p:cNvPr>
            <p:cNvSpPr/>
            <p:nvPr/>
          </p:nvSpPr>
          <p:spPr bwMode="auto">
            <a:xfrm>
              <a:off x="729245" y="1249701"/>
              <a:ext cx="1707770" cy="1024128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Climate</a:t>
              </a: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EB14A89-CA9E-677A-6748-EDFE4A485A7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14474" y="4192934"/>
              <a:ext cx="4287977" cy="0"/>
            </a:xfrm>
            <a:prstGeom prst="line">
              <a:avLst/>
            </a:prstGeom>
            <a:noFill/>
            <a:ln w="9525" cap="flat" cmpd="sng" algn="ctr">
              <a:solidFill>
                <a:srgbClr val="002345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C17A4A8-CDAC-19A0-96D0-A340DEA2D9D0}"/>
                </a:ext>
              </a:extLst>
            </p:cNvPr>
            <p:cNvSpPr/>
            <p:nvPr/>
          </p:nvSpPr>
          <p:spPr bwMode="auto">
            <a:xfrm>
              <a:off x="2755286" y="1239631"/>
              <a:ext cx="7401929" cy="1228319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FFFFFF"/>
                </a:buClr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Decarbonizing industries 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– manufacturing, with a focus on hard-to-abate industries,</a:t>
              </a: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tourism, food retail, industrial property and agribusiness. (Low Carbon Industrial Hubs - CCS)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FFFFFF"/>
                </a:buClr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Low carbon mobility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– supporting investments in developing e-mobility ecosystems.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FFFFFF"/>
                </a:buClr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Circular economy 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– supporting investments in materials recycling and minimizing waste.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C9E07AA-9FC8-CA4B-BBF2-44FB92155293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714474" y="1039025"/>
              <a:ext cx="22681" cy="5768101"/>
            </a:xfrm>
            <a:prstGeom prst="line">
              <a:avLst/>
            </a:prstGeom>
            <a:noFill/>
            <a:ln w="9525" cap="flat" cmpd="sng" algn="ctr">
              <a:solidFill>
                <a:srgbClr val="002345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C7FF88F-D39D-2462-007B-04C87221647A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719582" y="2565638"/>
              <a:ext cx="4305783" cy="5655"/>
            </a:xfrm>
            <a:prstGeom prst="line">
              <a:avLst/>
            </a:prstGeom>
            <a:noFill/>
            <a:ln w="9525" cap="flat" cmpd="sng" algn="ctr">
              <a:solidFill>
                <a:srgbClr val="002345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7AFB1B4E-53E0-D545-2D0D-976DCFB9F52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23766" y="1039025"/>
              <a:ext cx="11323683" cy="0"/>
            </a:xfrm>
            <a:prstGeom prst="line">
              <a:avLst/>
            </a:prstGeom>
            <a:noFill/>
            <a:ln w="9525" cap="flat" cmpd="sng" algn="ctr">
              <a:solidFill>
                <a:srgbClr val="002345"/>
              </a:solidFill>
              <a:prstDash val="dash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9FBFF82-7353-AE5A-5F06-749F486F49C8}"/>
              </a:ext>
            </a:extLst>
          </p:cNvPr>
          <p:cNvGrpSpPr/>
          <p:nvPr/>
        </p:nvGrpSpPr>
        <p:grpSpPr>
          <a:xfrm>
            <a:off x="1244184" y="5619413"/>
            <a:ext cx="3061336" cy="914296"/>
            <a:chOff x="418254" y="5449710"/>
            <a:chExt cx="3061336" cy="914296"/>
          </a:xfrm>
        </p:grpSpPr>
        <p:sp>
          <p:nvSpPr>
            <p:cNvPr id="27" name="object 14">
              <a:extLst>
                <a:ext uri="{FF2B5EF4-FFF2-40B4-BE49-F238E27FC236}">
                  <a16:creationId xmlns:a16="http://schemas.microsoft.com/office/drawing/2014/main" id="{882CF872-8019-5F41-152E-06C5BD3EF91D}"/>
                </a:ext>
              </a:extLst>
            </p:cNvPr>
            <p:cNvSpPr txBox="1"/>
            <p:nvPr/>
          </p:nvSpPr>
          <p:spPr>
            <a:xfrm>
              <a:off x="418255" y="5449710"/>
              <a:ext cx="3061335" cy="227626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400" b="1" i="1" u="none" strike="noStrike" kern="0" cap="none" spc="-20" normalizeH="0" baseline="0" noProof="0" dirty="0">
                  <a:ln>
                    <a:noFill/>
                  </a:ln>
                  <a:solidFill>
                    <a:srgbClr val="00ACE3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Cross-</a:t>
              </a:r>
              <a:r>
                <a:rPr kumimoji="0" sz="1400" b="1" i="1" u="none" strike="noStrike" kern="0" cap="none" spc="0" normalizeH="0" baseline="0" noProof="0" dirty="0">
                  <a:ln>
                    <a:noFill/>
                  </a:ln>
                  <a:solidFill>
                    <a:srgbClr val="00ACE3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cutting,</a:t>
              </a:r>
              <a:r>
                <a:rPr kumimoji="0" sz="1400" b="1" i="1" u="none" strike="noStrike" kern="0" cap="none" spc="15" normalizeH="0" baseline="0" noProof="0" dirty="0">
                  <a:ln>
                    <a:noFill/>
                  </a:ln>
                  <a:solidFill>
                    <a:srgbClr val="00ACE3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1400" b="1" i="1" u="none" strike="noStrike" kern="0" cap="none" spc="0" normalizeH="0" baseline="0" noProof="0" dirty="0">
                  <a:ln>
                    <a:noFill/>
                  </a:ln>
                  <a:solidFill>
                    <a:srgbClr val="00ACE3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enabling</a:t>
              </a:r>
              <a:r>
                <a:rPr kumimoji="0" sz="1400" b="1" i="1" u="none" strike="noStrike" kern="0" cap="none" spc="-20" normalizeH="0" baseline="0" noProof="0" dirty="0">
                  <a:ln>
                    <a:noFill/>
                  </a:ln>
                  <a:solidFill>
                    <a:srgbClr val="00ACE3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1400" b="1" i="1" u="none" strike="noStrike" kern="0" cap="none" spc="-10" normalizeH="0" baseline="0" noProof="0" dirty="0">
                  <a:ln>
                    <a:noFill/>
                  </a:ln>
                  <a:solidFill>
                    <a:srgbClr val="00ACE3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themes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28" name="object 15">
              <a:extLst>
                <a:ext uri="{FF2B5EF4-FFF2-40B4-BE49-F238E27FC236}">
                  <a16:creationId xmlns:a16="http://schemas.microsoft.com/office/drawing/2014/main" id="{428EDB9B-5883-A0AA-41E4-B013ECAB6B5C}"/>
                </a:ext>
              </a:extLst>
            </p:cNvPr>
            <p:cNvSpPr txBox="1"/>
            <p:nvPr/>
          </p:nvSpPr>
          <p:spPr>
            <a:xfrm>
              <a:off x="418254" y="5692027"/>
              <a:ext cx="2433097" cy="671979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71450" marR="0" lvl="0" indent="-158750" algn="l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>
                  <a:srgbClr val="00B0F0"/>
                </a:buClr>
                <a:buSzTx/>
                <a:buFont typeface="Wingdings"/>
                <a:buChar char=""/>
                <a:tabLst>
                  <a:tab pos="171450" algn="l"/>
                </a:tabLst>
                <a:defRPr/>
              </a:pPr>
              <a:r>
                <a:rPr kumimoji="0" lang="en-US" sz="1400" b="0" i="0" u="none" strike="noStrike" kern="0" cap="none" spc="-1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Mobilization</a:t>
              </a:r>
            </a:p>
            <a:p>
              <a:pPr marL="171450" marR="0" lvl="0" indent="-158750" algn="l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>
                  <a:srgbClr val="00B0F0"/>
                </a:buClr>
                <a:buSzTx/>
                <a:buFont typeface="Wingdings"/>
                <a:buChar char=""/>
                <a:tabLst>
                  <a:tab pos="171450" algn="l"/>
                </a:tabLst>
                <a:defRPr/>
              </a:pPr>
              <a:r>
                <a:rPr kumimoji="0" sz="1400" b="0" i="0" u="none" strike="noStrike" kern="0" cap="none" spc="-1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Digitalization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  <a:p>
              <a:pPr marL="171450" marR="0" lvl="0" indent="-158750" algn="l" defTabSz="914400" rtl="0" eaLnBrk="1" fontAlgn="auto" latinLnBrk="0" hangingPunct="1">
                <a:lnSpc>
                  <a:spcPct val="100000"/>
                </a:lnSpc>
                <a:spcBef>
                  <a:spcPts val="5"/>
                </a:spcBef>
                <a:spcAft>
                  <a:spcPts val="0"/>
                </a:spcAft>
                <a:buClr>
                  <a:srgbClr val="00B0F0"/>
                </a:buClr>
                <a:buSzTx/>
                <a:buFont typeface="Wingdings"/>
                <a:buChar char=""/>
                <a:tabLst>
                  <a:tab pos="171450" algn="l"/>
                </a:tabLst>
                <a:defRPr/>
              </a:pPr>
              <a:r>
                <a:rPr kumimoji="0" sz="1400" b="0" i="0" u="none" strike="noStrike" kern="0" cap="none" spc="-1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Gende</a:t>
              </a:r>
              <a:r>
                <a:rPr kumimoji="0" lang="en-US" sz="1400" b="0" i="0" u="none" strike="noStrike" kern="0" cap="none" spc="-1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r</a:t>
              </a:r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C8CEF522-C13E-BD79-6C14-7C3A0C622ACF}"/>
              </a:ext>
            </a:extLst>
          </p:cNvPr>
          <p:cNvSpPr/>
          <p:nvPr/>
        </p:nvSpPr>
        <p:spPr bwMode="auto">
          <a:xfrm>
            <a:off x="2577608" y="2545205"/>
            <a:ext cx="2458571" cy="132035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Sustainable food systems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including food retail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Connectivity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Innovation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 skill enhancement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Competitiveness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E05AA606-8EC0-090F-9C3D-E444A28A9B5C}"/>
              </a:ext>
            </a:extLst>
          </p:cNvPr>
          <p:cNvSpPr/>
          <p:nvPr/>
        </p:nvSpPr>
        <p:spPr>
          <a:xfrm>
            <a:off x="2302085" y="1132802"/>
            <a:ext cx="182880" cy="182880"/>
          </a:xfrm>
          <a:prstGeom prst="ellipse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F5736F18-056D-EF9E-1E76-3B16A6B92EAD}"/>
              </a:ext>
            </a:extLst>
          </p:cNvPr>
          <p:cNvSpPr/>
          <p:nvPr/>
        </p:nvSpPr>
        <p:spPr>
          <a:xfrm>
            <a:off x="2302085" y="1565656"/>
            <a:ext cx="182880" cy="182880"/>
          </a:xfrm>
          <a:prstGeom prst="ellipse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025" name="Oval 1024">
            <a:extLst>
              <a:ext uri="{FF2B5EF4-FFF2-40B4-BE49-F238E27FC236}">
                <a16:creationId xmlns:a16="http://schemas.microsoft.com/office/drawing/2014/main" id="{30F32CB1-C968-48F7-FB16-562BFE04CE8C}"/>
              </a:ext>
            </a:extLst>
          </p:cNvPr>
          <p:cNvSpPr/>
          <p:nvPr/>
        </p:nvSpPr>
        <p:spPr>
          <a:xfrm>
            <a:off x="2310854" y="1831998"/>
            <a:ext cx="182880" cy="182880"/>
          </a:xfrm>
          <a:prstGeom prst="ellipse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035" name="Oval 1034">
            <a:extLst>
              <a:ext uri="{FF2B5EF4-FFF2-40B4-BE49-F238E27FC236}">
                <a16:creationId xmlns:a16="http://schemas.microsoft.com/office/drawing/2014/main" id="{CD751F32-4E63-6154-64AA-E0DF2768C9A1}"/>
              </a:ext>
            </a:extLst>
          </p:cNvPr>
          <p:cNvSpPr/>
          <p:nvPr/>
        </p:nvSpPr>
        <p:spPr>
          <a:xfrm>
            <a:off x="2317867" y="2590399"/>
            <a:ext cx="182880" cy="182880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037" name="Oval 1036">
            <a:extLst>
              <a:ext uri="{FF2B5EF4-FFF2-40B4-BE49-F238E27FC236}">
                <a16:creationId xmlns:a16="http://schemas.microsoft.com/office/drawing/2014/main" id="{90982EAD-FDF6-4B60-558A-8D1FC77C7EE8}"/>
              </a:ext>
            </a:extLst>
          </p:cNvPr>
          <p:cNvSpPr/>
          <p:nvPr/>
        </p:nvSpPr>
        <p:spPr>
          <a:xfrm>
            <a:off x="2305848" y="4587286"/>
            <a:ext cx="182880" cy="182880"/>
          </a:xfrm>
          <a:prstGeom prst="ellips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038" name="Oval 1037">
            <a:extLst>
              <a:ext uri="{FF2B5EF4-FFF2-40B4-BE49-F238E27FC236}">
                <a16:creationId xmlns:a16="http://schemas.microsoft.com/office/drawing/2014/main" id="{8EA3E656-36F1-368F-CAD2-74BA3FB06268}"/>
              </a:ext>
            </a:extLst>
          </p:cNvPr>
          <p:cNvSpPr/>
          <p:nvPr/>
        </p:nvSpPr>
        <p:spPr>
          <a:xfrm>
            <a:off x="2317867" y="4976507"/>
            <a:ext cx="182880" cy="182880"/>
          </a:xfrm>
          <a:prstGeom prst="ellips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grpSp>
        <p:nvGrpSpPr>
          <p:cNvPr id="1039" name="Group 1038">
            <a:extLst>
              <a:ext uri="{FF2B5EF4-FFF2-40B4-BE49-F238E27FC236}">
                <a16:creationId xmlns:a16="http://schemas.microsoft.com/office/drawing/2014/main" id="{F46A68AC-B2AA-2352-B11E-D2D42FED0876}"/>
              </a:ext>
            </a:extLst>
          </p:cNvPr>
          <p:cNvGrpSpPr/>
          <p:nvPr/>
        </p:nvGrpSpPr>
        <p:grpSpPr>
          <a:xfrm>
            <a:off x="5276648" y="4766313"/>
            <a:ext cx="1335401" cy="570987"/>
            <a:chOff x="202497" y="5423042"/>
            <a:chExt cx="1168396" cy="570987"/>
          </a:xfrm>
        </p:grpSpPr>
        <p:sp>
          <p:nvSpPr>
            <p:cNvPr id="1040" name="Oval 1259" descr="© INSCALE GmbH, 05.05.2010&#10;http://www.presentationload.com/">
              <a:extLst>
                <a:ext uri="{FF2B5EF4-FFF2-40B4-BE49-F238E27FC236}">
                  <a16:creationId xmlns:a16="http://schemas.microsoft.com/office/drawing/2014/main" id="{72572A0C-A93C-599F-76D3-84962574B0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497" y="5516161"/>
              <a:ext cx="73152" cy="73152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9525" cap="flat" cmpd="sng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sx="103000" sy="103000" algn="ctr" rotWithShape="0">
                <a:prstClr val="black">
                  <a:alpha val="60000"/>
                </a:prstClr>
              </a:outerShdw>
            </a:effectLst>
          </p:spPr>
          <p:txBody>
            <a:bodyPr wrap="none" lIns="0" tIns="0" rIns="0" bIns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41" name="TextBox 1040">
              <a:extLst>
                <a:ext uri="{FF2B5EF4-FFF2-40B4-BE49-F238E27FC236}">
                  <a16:creationId xmlns:a16="http://schemas.microsoft.com/office/drawing/2014/main" id="{7C61C612-3470-31E5-F888-EE86838910E6}"/>
                </a:ext>
              </a:extLst>
            </p:cNvPr>
            <p:cNvSpPr txBox="1"/>
            <p:nvPr/>
          </p:nvSpPr>
          <p:spPr>
            <a:xfrm>
              <a:off x="324007" y="5423042"/>
              <a:ext cx="453988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randview" panose="020B0502040204020203" pitchFamily="34" charset="0"/>
                  <a:ea typeface="+mn-ea"/>
                  <a:cs typeface="Arial" pitchFamily="34" charset="0"/>
                </a:rPr>
                <a:t>Hub</a:t>
              </a:r>
              <a:endParaRPr kumimoji="0" lang="en-US" sz="9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randview" panose="020B0502040204020203" pitchFamily="34" charset="0"/>
                <a:ea typeface="+mn-ea"/>
                <a:cs typeface="+mn-cs"/>
              </a:endParaRPr>
            </a:p>
          </p:txBody>
        </p:sp>
        <p:sp>
          <p:nvSpPr>
            <p:cNvPr id="1042" name="Oval 1259" descr="© INSCALE GmbH, 05.05.2010&#10;http://www.presentationload.com/">
              <a:extLst>
                <a:ext uri="{FF2B5EF4-FFF2-40B4-BE49-F238E27FC236}">
                  <a16:creationId xmlns:a16="http://schemas.microsoft.com/office/drawing/2014/main" id="{49C7C7C6-B88F-DE85-9447-156CDCCF37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497" y="5667452"/>
              <a:ext cx="73152" cy="73152"/>
            </a:xfrm>
            <a:prstGeom prst="triangle">
              <a:avLst/>
            </a:prstGeom>
            <a:solidFill>
              <a:schemeClr val="tx1">
                <a:lumMod val="95000"/>
                <a:lumOff val="5000"/>
              </a:schemeClr>
            </a:solidFill>
            <a:ln w="9525" cap="flat" cmpd="sng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sx="103000" sy="103000" algn="ctr" rotWithShape="0">
                <a:prstClr val="black">
                  <a:alpha val="60000"/>
                </a:prstClr>
              </a:outerShdw>
            </a:effectLst>
          </p:spPr>
          <p:txBody>
            <a:bodyPr wrap="none" lIns="0" tIns="0" rIns="0" bIns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43" name="Oval 1259" descr="© INSCALE GmbH, 05.05.2010&#10;http://www.presentationload.com/">
              <a:extLst>
                <a:ext uri="{FF2B5EF4-FFF2-40B4-BE49-F238E27FC236}">
                  <a16:creationId xmlns:a16="http://schemas.microsoft.com/office/drawing/2014/main" id="{2B3B9AF1-A85B-11D8-681A-D7D906DFDC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497" y="5840342"/>
              <a:ext cx="73152" cy="73152"/>
            </a:xfrm>
            <a:prstGeom prst="triangle">
              <a:avLst/>
            </a:prstGeom>
            <a:solidFill>
              <a:schemeClr val="tx1">
                <a:lumMod val="95000"/>
                <a:lumOff val="5000"/>
              </a:schemeClr>
            </a:solidFill>
            <a:ln w="9525" cap="flat" cmpd="sng">
              <a:solidFill>
                <a:sysClr val="window" lastClr="FFFFFF"/>
              </a:solidFill>
              <a:prstDash val="sysDot"/>
              <a:round/>
              <a:headEnd type="none" w="med" len="med"/>
              <a:tailEnd type="none" w="med" len="med"/>
            </a:ln>
            <a:effectLst>
              <a:outerShdw blurRad="38100" sx="103000" sy="103000" algn="ctr" rotWithShape="0">
                <a:prstClr val="black">
                  <a:alpha val="60000"/>
                </a:prstClr>
              </a:outerShdw>
            </a:effectLst>
          </p:spPr>
          <p:txBody>
            <a:bodyPr wrap="none" lIns="0" tIns="0" rIns="0" bIns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44" name="TextBox 1043">
              <a:extLst>
                <a:ext uri="{FF2B5EF4-FFF2-40B4-BE49-F238E27FC236}">
                  <a16:creationId xmlns:a16="http://schemas.microsoft.com/office/drawing/2014/main" id="{43523166-1588-5A47-A6A7-630A003E82C8}"/>
                </a:ext>
              </a:extLst>
            </p:cNvPr>
            <p:cNvSpPr txBox="1"/>
            <p:nvPr/>
          </p:nvSpPr>
          <p:spPr>
            <a:xfrm>
              <a:off x="330605" y="5595509"/>
              <a:ext cx="1040288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randview" panose="020B0502040204020203" pitchFamily="34" charset="0"/>
                  <a:ea typeface="+mn-ea"/>
                  <a:cs typeface="Arial" pitchFamily="34" charset="0"/>
                </a:rPr>
                <a:t>Satellite</a:t>
              </a:r>
              <a:endParaRPr kumimoji="0" lang="en-US" sz="9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randview" panose="020B0502040204020203" pitchFamily="34" charset="0"/>
                <a:ea typeface="+mn-ea"/>
                <a:cs typeface="+mn-cs"/>
              </a:endParaRPr>
            </a:p>
          </p:txBody>
        </p:sp>
        <p:sp>
          <p:nvSpPr>
            <p:cNvPr id="1045" name="TextBox 1044">
              <a:extLst>
                <a:ext uri="{FF2B5EF4-FFF2-40B4-BE49-F238E27FC236}">
                  <a16:creationId xmlns:a16="http://schemas.microsoft.com/office/drawing/2014/main" id="{398444B9-F6A2-A93B-D6A3-BA42C7D5AA83}"/>
                </a:ext>
              </a:extLst>
            </p:cNvPr>
            <p:cNvSpPr txBox="1"/>
            <p:nvPr/>
          </p:nvSpPr>
          <p:spPr>
            <a:xfrm>
              <a:off x="313191" y="5763197"/>
              <a:ext cx="1040288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randview" panose="020B0502040204020203" pitchFamily="34" charset="0"/>
                  <a:ea typeface="+mn-ea"/>
                  <a:cs typeface="Arial" pitchFamily="34" charset="0"/>
                </a:rPr>
                <a:t>Future Satellite</a:t>
              </a:r>
              <a:endParaRPr kumimoji="0" lang="en-US" sz="9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randview" panose="020B0502040204020203" pitchFamily="34" charset="0"/>
                <a:ea typeface="+mn-ea"/>
                <a:cs typeface="+mn-cs"/>
              </a:endParaRPr>
            </a:p>
          </p:txBody>
        </p:sp>
      </p:grpSp>
      <p:sp>
        <p:nvSpPr>
          <p:cNvPr id="1046" name="Oval 1045">
            <a:extLst>
              <a:ext uri="{FF2B5EF4-FFF2-40B4-BE49-F238E27FC236}">
                <a16:creationId xmlns:a16="http://schemas.microsoft.com/office/drawing/2014/main" id="{F8D3498B-EF3B-5FE3-D677-58947074ACBD}"/>
              </a:ext>
            </a:extLst>
          </p:cNvPr>
          <p:cNvSpPr/>
          <p:nvPr/>
        </p:nvSpPr>
        <p:spPr>
          <a:xfrm>
            <a:off x="2318277" y="2969335"/>
            <a:ext cx="182880" cy="182880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047" name="Oval 1046">
            <a:extLst>
              <a:ext uri="{FF2B5EF4-FFF2-40B4-BE49-F238E27FC236}">
                <a16:creationId xmlns:a16="http://schemas.microsoft.com/office/drawing/2014/main" id="{F13BA178-CFFB-3514-B9DC-2F87B35E0B93}"/>
              </a:ext>
            </a:extLst>
          </p:cNvPr>
          <p:cNvSpPr/>
          <p:nvPr/>
        </p:nvSpPr>
        <p:spPr>
          <a:xfrm>
            <a:off x="2318277" y="3271105"/>
            <a:ext cx="182880" cy="182880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048" name="Oval 1047">
            <a:extLst>
              <a:ext uri="{FF2B5EF4-FFF2-40B4-BE49-F238E27FC236}">
                <a16:creationId xmlns:a16="http://schemas.microsoft.com/office/drawing/2014/main" id="{F56903F6-FA58-7251-239D-7D34DA727F8C}"/>
              </a:ext>
            </a:extLst>
          </p:cNvPr>
          <p:cNvSpPr/>
          <p:nvPr/>
        </p:nvSpPr>
        <p:spPr>
          <a:xfrm>
            <a:off x="2308787" y="3631928"/>
            <a:ext cx="182880" cy="182880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grpSp>
        <p:nvGrpSpPr>
          <p:cNvPr id="1049" name="Group 1048">
            <a:extLst>
              <a:ext uri="{FF2B5EF4-FFF2-40B4-BE49-F238E27FC236}">
                <a16:creationId xmlns:a16="http://schemas.microsoft.com/office/drawing/2014/main" id="{DB2575DC-E4ED-E660-B8E4-59E0C096823D}"/>
              </a:ext>
            </a:extLst>
          </p:cNvPr>
          <p:cNvGrpSpPr/>
          <p:nvPr/>
        </p:nvGrpSpPr>
        <p:grpSpPr>
          <a:xfrm>
            <a:off x="5226849" y="5334266"/>
            <a:ext cx="1771883" cy="639733"/>
            <a:chOff x="5491855" y="5952669"/>
            <a:chExt cx="1771883" cy="639733"/>
          </a:xfrm>
        </p:grpSpPr>
        <p:sp>
          <p:nvSpPr>
            <p:cNvPr id="1050" name="object 18">
              <a:extLst>
                <a:ext uri="{FF2B5EF4-FFF2-40B4-BE49-F238E27FC236}">
                  <a16:creationId xmlns:a16="http://schemas.microsoft.com/office/drawing/2014/main" id="{71149E9F-B02A-8CEB-A6AD-7BF371A2458E}"/>
                </a:ext>
              </a:extLst>
            </p:cNvPr>
            <p:cNvSpPr/>
            <p:nvPr/>
          </p:nvSpPr>
          <p:spPr>
            <a:xfrm rot="21203343">
              <a:off x="5491857" y="5985681"/>
              <a:ext cx="182880" cy="182880"/>
            </a:xfrm>
            <a:custGeom>
              <a:avLst/>
              <a:gdLst/>
              <a:ahLst/>
              <a:cxnLst/>
              <a:rect l="l" t="t" r="r" b="b"/>
              <a:pathLst>
                <a:path w="893444" h="893444">
                  <a:moveTo>
                    <a:pt x="446531" y="0"/>
                  </a:moveTo>
                  <a:lnTo>
                    <a:pt x="397878" y="2619"/>
                  </a:lnTo>
                  <a:lnTo>
                    <a:pt x="350741" y="10298"/>
                  </a:lnTo>
                  <a:lnTo>
                    <a:pt x="305394" y="22762"/>
                  </a:lnTo>
                  <a:lnTo>
                    <a:pt x="262110" y="39740"/>
                  </a:lnTo>
                  <a:lnTo>
                    <a:pt x="221160" y="60959"/>
                  </a:lnTo>
                  <a:lnTo>
                    <a:pt x="182817" y="86148"/>
                  </a:lnTo>
                  <a:lnTo>
                    <a:pt x="147354" y="115034"/>
                  </a:lnTo>
                  <a:lnTo>
                    <a:pt x="115043" y="147344"/>
                  </a:lnTo>
                  <a:lnTo>
                    <a:pt x="86155" y="182806"/>
                  </a:lnTo>
                  <a:lnTo>
                    <a:pt x="60965" y="221149"/>
                  </a:lnTo>
                  <a:lnTo>
                    <a:pt x="39744" y="262099"/>
                  </a:lnTo>
                  <a:lnTo>
                    <a:pt x="22764" y="305385"/>
                  </a:lnTo>
                  <a:lnTo>
                    <a:pt x="10299" y="350734"/>
                  </a:lnTo>
                  <a:lnTo>
                    <a:pt x="2620" y="397873"/>
                  </a:lnTo>
                  <a:lnTo>
                    <a:pt x="0" y="446532"/>
                  </a:lnTo>
                  <a:lnTo>
                    <a:pt x="2620" y="495190"/>
                  </a:lnTo>
                  <a:lnTo>
                    <a:pt x="10299" y="542329"/>
                  </a:lnTo>
                  <a:lnTo>
                    <a:pt x="22764" y="587678"/>
                  </a:lnTo>
                  <a:lnTo>
                    <a:pt x="39744" y="630964"/>
                  </a:lnTo>
                  <a:lnTo>
                    <a:pt x="60965" y="671914"/>
                  </a:lnTo>
                  <a:lnTo>
                    <a:pt x="86155" y="710257"/>
                  </a:lnTo>
                  <a:lnTo>
                    <a:pt x="115043" y="745719"/>
                  </a:lnTo>
                  <a:lnTo>
                    <a:pt x="147354" y="778029"/>
                  </a:lnTo>
                  <a:lnTo>
                    <a:pt x="182817" y="806915"/>
                  </a:lnTo>
                  <a:lnTo>
                    <a:pt x="221160" y="832103"/>
                  </a:lnTo>
                  <a:lnTo>
                    <a:pt x="262110" y="853323"/>
                  </a:lnTo>
                  <a:lnTo>
                    <a:pt x="305394" y="870301"/>
                  </a:lnTo>
                  <a:lnTo>
                    <a:pt x="350741" y="882765"/>
                  </a:lnTo>
                  <a:lnTo>
                    <a:pt x="397878" y="890444"/>
                  </a:lnTo>
                  <a:lnTo>
                    <a:pt x="446531" y="893063"/>
                  </a:lnTo>
                  <a:lnTo>
                    <a:pt x="495185" y="890444"/>
                  </a:lnTo>
                  <a:lnTo>
                    <a:pt x="542322" y="882765"/>
                  </a:lnTo>
                  <a:lnTo>
                    <a:pt x="587669" y="870301"/>
                  </a:lnTo>
                  <a:lnTo>
                    <a:pt x="630953" y="853323"/>
                  </a:lnTo>
                  <a:lnTo>
                    <a:pt x="671903" y="832104"/>
                  </a:lnTo>
                  <a:lnTo>
                    <a:pt x="710246" y="806915"/>
                  </a:lnTo>
                  <a:lnTo>
                    <a:pt x="745709" y="778029"/>
                  </a:lnTo>
                  <a:lnTo>
                    <a:pt x="778020" y="745719"/>
                  </a:lnTo>
                  <a:lnTo>
                    <a:pt x="806908" y="710257"/>
                  </a:lnTo>
                  <a:lnTo>
                    <a:pt x="832098" y="671914"/>
                  </a:lnTo>
                  <a:lnTo>
                    <a:pt x="853319" y="630964"/>
                  </a:lnTo>
                  <a:lnTo>
                    <a:pt x="870299" y="587678"/>
                  </a:lnTo>
                  <a:lnTo>
                    <a:pt x="882764" y="542329"/>
                  </a:lnTo>
                  <a:lnTo>
                    <a:pt x="890443" y="495190"/>
                  </a:lnTo>
                  <a:lnTo>
                    <a:pt x="893063" y="446532"/>
                  </a:lnTo>
                  <a:lnTo>
                    <a:pt x="890443" y="397873"/>
                  </a:lnTo>
                  <a:lnTo>
                    <a:pt x="882764" y="350734"/>
                  </a:lnTo>
                  <a:lnTo>
                    <a:pt x="870299" y="305385"/>
                  </a:lnTo>
                  <a:lnTo>
                    <a:pt x="853319" y="262099"/>
                  </a:lnTo>
                  <a:lnTo>
                    <a:pt x="832098" y="221149"/>
                  </a:lnTo>
                  <a:lnTo>
                    <a:pt x="806908" y="182806"/>
                  </a:lnTo>
                  <a:lnTo>
                    <a:pt x="778020" y="147344"/>
                  </a:lnTo>
                  <a:lnTo>
                    <a:pt x="745709" y="115034"/>
                  </a:lnTo>
                  <a:lnTo>
                    <a:pt x="710246" y="86148"/>
                  </a:lnTo>
                  <a:lnTo>
                    <a:pt x="671903" y="60960"/>
                  </a:lnTo>
                  <a:lnTo>
                    <a:pt x="630953" y="39740"/>
                  </a:lnTo>
                  <a:lnTo>
                    <a:pt x="587669" y="22762"/>
                  </a:lnTo>
                  <a:lnTo>
                    <a:pt x="542322" y="10298"/>
                  </a:lnTo>
                  <a:lnTo>
                    <a:pt x="495185" y="2619"/>
                  </a:lnTo>
                  <a:lnTo>
                    <a:pt x="446531" y="0"/>
                  </a:lnTo>
                  <a:close/>
                </a:path>
              </a:pathLst>
            </a:custGeom>
            <a:solidFill>
              <a:srgbClr val="0F855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randview" panose="020B0502040204020203" pitchFamily="34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051" name="TextBox 1050">
              <a:extLst>
                <a:ext uri="{FF2B5EF4-FFF2-40B4-BE49-F238E27FC236}">
                  <a16:creationId xmlns:a16="http://schemas.microsoft.com/office/drawing/2014/main" id="{5BC13F08-31D2-3FDB-3A65-609A6D888B69}"/>
                </a:ext>
              </a:extLst>
            </p:cNvPr>
            <p:cNvSpPr txBox="1"/>
            <p:nvPr/>
          </p:nvSpPr>
          <p:spPr>
            <a:xfrm>
              <a:off x="5643671" y="5952669"/>
              <a:ext cx="904657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randview" panose="020B0502040204020203" pitchFamily="34" charset="0"/>
                  <a:ea typeface="+mn-ea"/>
                  <a:cs typeface="Arial" panose="020B0604020202020204" pitchFamily="34" charset="0"/>
                </a:rPr>
                <a:t>High Income</a:t>
              </a:r>
            </a:p>
          </p:txBody>
        </p:sp>
        <p:sp>
          <p:nvSpPr>
            <p:cNvPr id="1052" name="TextBox 1051">
              <a:extLst>
                <a:ext uri="{FF2B5EF4-FFF2-40B4-BE49-F238E27FC236}">
                  <a16:creationId xmlns:a16="http://schemas.microsoft.com/office/drawing/2014/main" id="{B4D75C70-0E4C-E09F-C9C8-4759B76853B1}"/>
                </a:ext>
              </a:extLst>
            </p:cNvPr>
            <p:cNvSpPr txBox="1"/>
            <p:nvPr/>
          </p:nvSpPr>
          <p:spPr>
            <a:xfrm>
              <a:off x="5649404" y="6147134"/>
              <a:ext cx="1608601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randview" panose="020B0502040204020203" pitchFamily="34" charset="0"/>
                  <a:ea typeface="+mn-ea"/>
                  <a:cs typeface="Arial" panose="020B0604020202020204" pitchFamily="34" charset="0"/>
                </a:rPr>
                <a:t>Upper-middle Income</a:t>
              </a:r>
            </a:p>
          </p:txBody>
        </p:sp>
        <p:sp>
          <p:nvSpPr>
            <p:cNvPr id="1053" name="TextBox 1052">
              <a:extLst>
                <a:ext uri="{FF2B5EF4-FFF2-40B4-BE49-F238E27FC236}">
                  <a16:creationId xmlns:a16="http://schemas.microsoft.com/office/drawing/2014/main" id="{60FFCBE1-5CB3-7E7F-1569-1591676B9034}"/>
                </a:ext>
              </a:extLst>
            </p:cNvPr>
            <p:cNvSpPr txBox="1"/>
            <p:nvPr/>
          </p:nvSpPr>
          <p:spPr>
            <a:xfrm>
              <a:off x="5655138" y="6346181"/>
              <a:ext cx="1608600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randview" panose="020B0502040204020203" pitchFamily="34" charset="0"/>
                  <a:ea typeface="+mn-ea"/>
                  <a:cs typeface="Arial" panose="020B0604020202020204" pitchFamily="34" charset="0"/>
                </a:rPr>
                <a:t>Lower-middle Income</a:t>
              </a:r>
            </a:p>
          </p:txBody>
        </p:sp>
        <p:sp>
          <p:nvSpPr>
            <p:cNvPr id="1054" name="object 18">
              <a:extLst>
                <a:ext uri="{FF2B5EF4-FFF2-40B4-BE49-F238E27FC236}">
                  <a16:creationId xmlns:a16="http://schemas.microsoft.com/office/drawing/2014/main" id="{AC4892F4-8300-576F-9D3C-CF937B0E10F3}"/>
                </a:ext>
              </a:extLst>
            </p:cNvPr>
            <p:cNvSpPr/>
            <p:nvPr/>
          </p:nvSpPr>
          <p:spPr>
            <a:xfrm rot="21203343">
              <a:off x="5491855" y="6189719"/>
              <a:ext cx="182880" cy="182880"/>
            </a:xfrm>
            <a:custGeom>
              <a:avLst/>
              <a:gdLst/>
              <a:ahLst/>
              <a:cxnLst/>
              <a:rect l="l" t="t" r="r" b="b"/>
              <a:pathLst>
                <a:path w="893444" h="893444">
                  <a:moveTo>
                    <a:pt x="446531" y="0"/>
                  </a:moveTo>
                  <a:lnTo>
                    <a:pt x="397878" y="2619"/>
                  </a:lnTo>
                  <a:lnTo>
                    <a:pt x="350741" y="10298"/>
                  </a:lnTo>
                  <a:lnTo>
                    <a:pt x="305394" y="22762"/>
                  </a:lnTo>
                  <a:lnTo>
                    <a:pt x="262110" y="39740"/>
                  </a:lnTo>
                  <a:lnTo>
                    <a:pt x="221160" y="60959"/>
                  </a:lnTo>
                  <a:lnTo>
                    <a:pt x="182817" y="86148"/>
                  </a:lnTo>
                  <a:lnTo>
                    <a:pt x="147354" y="115034"/>
                  </a:lnTo>
                  <a:lnTo>
                    <a:pt x="115043" y="147344"/>
                  </a:lnTo>
                  <a:lnTo>
                    <a:pt x="86155" y="182806"/>
                  </a:lnTo>
                  <a:lnTo>
                    <a:pt x="60965" y="221149"/>
                  </a:lnTo>
                  <a:lnTo>
                    <a:pt x="39744" y="262099"/>
                  </a:lnTo>
                  <a:lnTo>
                    <a:pt x="22764" y="305385"/>
                  </a:lnTo>
                  <a:lnTo>
                    <a:pt x="10299" y="350734"/>
                  </a:lnTo>
                  <a:lnTo>
                    <a:pt x="2620" y="397873"/>
                  </a:lnTo>
                  <a:lnTo>
                    <a:pt x="0" y="446532"/>
                  </a:lnTo>
                  <a:lnTo>
                    <a:pt x="2620" y="495190"/>
                  </a:lnTo>
                  <a:lnTo>
                    <a:pt x="10299" y="542329"/>
                  </a:lnTo>
                  <a:lnTo>
                    <a:pt x="22764" y="587678"/>
                  </a:lnTo>
                  <a:lnTo>
                    <a:pt x="39744" y="630964"/>
                  </a:lnTo>
                  <a:lnTo>
                    <a:pt x="60965" y="671914"/>
                  </a:lnTo>
                  <a:lnTo>
                    <a:pt x="86155" y="710257"/>
                  </a:lnTo>
                  <a:lnTo>
                    <a:pt x="115043" y="745719"/>
                  </a:lnTo>
                  <a:lnTo>
                    <a:pt x="147354" y="778029"/>
                  </a:lnTo>
                  <a:lnTo>
                    <a:pt x="182817" y="806915"/>
                  </a:lnTo>
                  <a:lnTo>
                    <a:pt x="221160" y="832103"/>
                  </a:lnTo>
                  <a:lnTo>
                    <a:pt x="262110" y="853323"/>
                  </a:lnTo>
                  <a:lnTo>
                    <a:pt x="305394" y="870301"/>
                  </a:lnTo>
                  <a:lnTo>
                    <a:pt x="350741" y="882765"/>
                  </a:lnTo>
                  <a:lnTo>
                    <a:pt x="397878" y="890444"/>
                  </a:lnTo>
                  <a:lnTo>
                    <a:pt x="446531" y="893063"/>
                  </a:lnTo>
                  <a:lnTo>
                    <a:pt x="495185" y="890444"/>
                  </a:lnTo>
                  <a:lnTo>
                    <a:pt x="542322" y="882765"/>
                  </a:lnTo>
                  <a:lnTo>
                    <a:pt x="587669" y="870301"/>
                  </a:lnTo>
                  <a:lnTo>
                    <a:pt x="630953" y="853323"/>
                  </a:lnTo>
                  <a:lnTo>
                    <a:pt x="671903" y="832104"/>
                  </a:lnTo>
                  <a:lnTo>
                    <a:pt x="710246" y="806915"/>
                  </a:lnTo>
                  <a:lnTo>
                    <a:pt x="745709" y="778029"/>
                  </a:lnTo>
                  <a:lnTo>
                    <a:pt x="778020" y="745719"/>
                  </a:lnTo>
                  <a:lnTo>
                    <a:pt x="806908" y="710257"/>
                  </a:lnTo>
                  <a:lnTo>
                    <a:pt x="832098" y="671914"/>
                  </a:lnTo>
                  <a:lnTo>
                    <a:pt x="853319" y="630964"/>
                  </a:lnTo>
                  <a:lnTo>
                    <a:pt x="870299" y="587678"/>
                  </a:lnTo>
                  <a:lnTo>
                    <a:pt x="882764" y="542329"/>
                  </a:lnTo>
                  <a:lnTo>
                    <a:pt x="890443" y="495190"/>
                  </a:lnTo>
                  <a:lnTo>
                    <a:pt x="893063" y="446532"/>
                  </a:lnTo>
                  <a:lnTo>
                    <a:pt x="890443" y="397873"/>
                  </a:lnTo>
                  <a:lnTo>
                    <a:pt x="882764" y="350734"/>
                  </a:lnTo>
                  <a:lnTo>
                    <a:pt x="870299" y="305385"/>
                  </a:lnTo>
                  <a:lnTo>
                    <a:pt x="853319" y="262099"/>
                  </a:lnTo>
                  <a:lnTo>
                    <a:pt x="832098" y="221149"/>
                  </a:lnTo>
                  <a:lnTo>
                    <a:pt x="806908" y="182806"/>
                  </a:lnTo>
                  <a:lnTo>
                    <a:pt x="778020" y="147344"/>
                  </a:lnTo>
                  <a:lnTo>
                    <a:pt x="745709" y="115034"/>
                  </a:lnTo>
                  <a:lnTo>
                    <a:pt x="710246" y="86148"/>
                  </a:lnTo>
                  <a:lnTo>
                    <a:pt x="671903" y="60960"/>
                  </a:lnTo>
                  <a:lnTo>
                    <a:pt x="630953" y="39740"/>
                  </a:lnTo>
                  <a:lnTo>
                    <a:pt x="587669" y="22762"/>
                  </a:lnTo>
                  <a:lnTo>
                    <a:pt x="542322" y="10298"/>
                  </a:lnTo>
                  <a:lnTo>
                    <a:pt x="495185" y="2619"/>
                  </a:lnTo>
                  <a:lnTo>
                    <a:pt x="446531" y="0"/>
                  </a:lnTo>
                  <a:close/>
                </a:path>
              </a:pathLst>
            </a:custGeom>
            <a:solidFill>
              <a:srgbClr val="73AF4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randview" panose="020B0502040204020203" pitchFamily="34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055" name="object 18">
              <a:extLst>
                <a:ext uri="{FF2B5EF4-FFF2-40B4-BE49-F238E27FC236}">
                  <a16:creationId xmlns:a16="http://schemas.microsoft.com/office/drawing/2014/main" id="{DDA4FBE3-A7EE-0246-FA28-710B4F87F4A0}"/>
                </a:ext>
              </a:extLst>
            </p:cNvPr>
            <p:cNvSpPr/>
            <p:nvPr/>
          </p:nvSpPr>
          <p:spPr>
            <a:xfrm rot="21203343">
              <a:off x="5498198" y="6394973"/>
              <a:ext cx="182880" cy="182880"/>
            </a:xfrm>
            <a:custGeom>
              <a:avLst/>
              <a:gdLst/>
              <a:ahLst/>
              <a:cxnLst/>
              <a:rect l="l" t="t" r="r" b="b"/>
              <a:pathLst>
                <a:path w="893444" h="893444">
                  <a:moveTo>
                    <a:pt x="446531" y="0"/>
                  </a:moveTo>
                  <a:lnTo>
                    <a:pt x="397878" y="2619"/>
                  </a:lnTo>
                  <a:lnTo>
                    <a:pt x="350741" y="10298"/>
                  </a:lnTo>
                  <a:lnTo>
                    <a:pt x="305394" y="22762"/>
                  </a:lnTo>
                  <a:lnTo>
                    <a:pt x="262110" y="39740"/>
                  </a:lnTo>
                  <a:lnTo>
                    <a:pt x="221160" y="60959"/>
                  </a:lnTo>
                  <a:lnTo>
                    <a:pt x="182817" y="86148"/>
                  </a:lnTo>
                  <a:lnTo>
                    <a:pt x="147354" y="115034"/>
                  </a:lnTo>
                  <a:lnTo>
                    <a:pt x="115043" y="147344"/>
                  </a:lnTo>
                  <a:lnTo>
                    <a:pt x="86155" y="182806"/>
                  </a:lnTo>
                  <a:lnTo>
                    <a:pt x="60965" y="221149"/>
                  </a:lnTo>
                  <a:lnTo>
                    <a:pt x="39744" y="262099"/>
                  </a:lnTo>
                  <a:lnTo>
                    <a:pt x="22764" y="305385"/>
                  </a:lnTo>
                  <a:lnTo>
                    <a:pt x="10299" y="350734"/>
                  </a:lnTo>
                  <a:lnTo>
                    <a:pt x="2620" y="397873"/>
                  </a:lnTo>
                  <a:lnTo>
                    <a:pt x="0" y="446532"/>
                  </a:lnTo>
                  <a:lnTo>
                    <a:pt x="2620" y="495190"/>
                  </a:lnTo>
                  <a:lnTo>
                    <a:pt x="10299" y="542329"/>
                  </a:lnTo>
                  <a:lnTo>
                    <a:pt x="22764" y="587678"/>
                  </a:lnTo>
                  <a:lnTo>
                    <a:pt x="39744" y="630964"/>
                  </a:lnTo>
                  <a:lnTo>
                    <a:pt x="60965" y="671914"/>
                  </a:lnTo>
                  <a:lnTo>
                    <a:pt x="86155" y="710257"/>
                  </a:lnTo>
                  <a:lnTo>
                    <a:pt x="115043" y="745719"/>
                  </a:lnTo>
                  <a:lnTo>
                    <a:pt x="147354" y="778029"/>
                  </a:lnTo>
                  <a:lnTo>
                    <a:pt x="182817" y="806915"/>
                  </a:lnTo>
                  <a:lnTo>
                    <a:pt x="221160" y="832103"/>
                  </a:lnTo>
                  <a:lnTo>
                    <a:pt x="262110" y="853323"/>
                  </a:lnTo>
                  <a:lnTo>
                    <a:pt x="305394" y="870301"/>
                  </a:lnTo>
                  <a:lnTo>
                    <a:pt x="350741" y="882765"/>
                  </a:lnTo>
                  <a:lnTo>
                    <a:pt x="397878" y="890444"/>
                  </a:lnTo>
                  <a:lnTo>
                    <a:pt x="446531" y="893063"/>
                  </a:lnTo>
                  <a:lnTo>
                    <a:pt x="495185" y="890444"/>
                  </a:lnTo>
                  <a:lnTo>
                    <a:pt x="542322" y="882765"/>
                  </a:lnTo>
                  <a:lnTo>
                    <a:pt x="587669" y="870301"/>
                  </a:lnTo>
                  <a:lnTo>
                    <a:pt x="630953" y="853323"/>
                  </a:lnTo>
                  <a:lnTo>
                    <a:pt x="671903" y="832104"/>
                  </a:lnTo>
                  <a:lnTo>
                    <a:pt x="710246" y="806915"/>
                  </a:lnTo>
                  <a:lnTo>
                    <a:pt x="745709" y="778029"/>
                  </a:lnTo>
                  <a:lnTo>
                    <a:pt x="778020" y="745719"/>
                  </a:lnTo>
                  <a:lnTo>
                    <a:pt x="806908" y="710257"/>
                  </a:lnTo>
                  <a:lnTo>
                    <a:pt x="832098" y="671914"/>
                  </a:lnTo>
                  <a:lnTo>
                    <a:pt x="853319" y="630964"/>
                  </a:lnTo>
                  <a:lnTo>
                    <a:pt x="870299" y="587678"/>
                  </a:lnTo>
                  <a:lnTo>
                    <a:pt x="882764" y="542329"/>
                  </a:lnTo>
                  <a:lnTo>
                    <a:pt x="890443" y="495190"/>
                  </a:lnTo>
                  <a:lnTo>
                    <a:pt x="893063" y="446532"/>
                  </a:lnTo>
                  <a:lnTo>
                    <a:pt x="890443" y="397873"/>
                  </a:lnTo>
                  <a:lnTo>
                    <a:pt x="882764" y="350734"/>
                  </a:lnTo>
                  <a:lnTo>
                    <a:pt x="870299" y="305385"/>
                  </a:lnTo>
                  <a:lnTo>
                    <a:pt x="853319" y="262099"/>
                  </a:lnTo>
                  <a:lnTo>
                    <a:pt x="832098" y="221149"/>
                  </a:lnTo>
                  <a:lnTo>
                    <a:pt x="806908" y="182806"/>
                  </a:lnTo>
                  <a:lnTo>
                    <a:pt x="778020" y="147344"/>
                  </a:lnTo>
                  <a:lnTo>
                    <a:pt x="745709" y="115034"/>
                  </a:lnTo>
                  <a:lnTo>
                    <a:pt x="710246" y="86148"/>
                  </a:lnTo>
                  <a:lnTo>
                    <a:pt x="671903" y="60960"/>
                  </a:lnTo>
                  <a:lnTo>
                    <a:pt x="630953" y="39740"/>
                  </a:lnTo>
                  <a:lnTo>
                    <a:pt x="587669" y="22762"/>
                  </a:lnTo>
                  <a:lnTo>
                    <a:pt x="542322" y="10298"/>
                  </a:lnTo>
                  <a:lnTo>
                    <a:pt x="495185" y="2619"/>
                  </a:lnTo>
                  <a:lnTo>
                    <a:pt x="446531" y="0"/>
                  </a:lnTo>
                  <a:close/>
                </a:path>
              </a:pathLst>
            </a:custGeom>
            <a:solidFill>
              <a:srgbClr val="DB95D7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randview" panose="020B0502040204020203" pitchFamily="34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1056" name="Callout: Line with Border and Accent Bar 1055">
            <a:extLst>
              <a:ext uri="{FF2B5EF4-FFF2-40B4-BE49-F238E27FC236}">
                <a16:creationId xmlns:a16="http://schemas.microsoft.com/office/drawing/2014/main" id="{62A4C552-8D36-8466-2828-F77D6025C960}"/>
              </a:ext>
            </a:extLst>
          </p:cNvPr>
          <p:cNvSpPr/>
          <p:nvPr/>
        </p:nvSpPr>
        <p:spPr>
          <a:xfrm>
            <a:off x="9079822" y="2194776"/>
            <a:ext cx="2484194" cy="1076328"/>
          </a:xfrm>
          <a:prstGeom prst="accentBorderCallout1">
            <a:avLst>
              <a:gd name="adj1" fmla="val 21204"/>
              <a:gd name="adj2" fmla="val -2861"/>
              <a:gd name="adj3" fmla="val 118706"/>
              <a:gd name="adj4" fmla="val -20941"/>
            </a:avLst>
          </a:prstGeom>
          <a:solidFill>
            <a:schemeClr val="bg1"/>
          </a:solidFill>
          <a:ln w="12700">
            <a:solidFill>
              <a:srgbClr val="DB95D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Reconstruction and economic recovery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Sustainable Food Systems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Economic integration into the EU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EU accession</a:t>
            </a:r>
          </a:p>
        </p:txBody>
      </p:sp>
      <p:grpSp>
        <p:nvGrpSpPr>
          <p:cNvPr id="1057" name="Group 1056">
            <a:extLst>
              <a:ext uri="{FF2B5EF4-FFF2-40B4-BE49-F238E27FC236}">
                <a16:creationId xmlns:a16="http://schemas.microsoft.com/office/drawing/2014/main" id="{6E54F258-06C0-030D-2332-EB3D13A8A5D3}"/>
              </a:ext>
            </a:extLst>
          </p:cNvPr>
          <p:cNvGrpSpPr/>
          <p:nvPr/>
        </p:nvGrpSpPr>
        <p:grpSpPr>
          <a:xfrm>
            <a:off x="7724686" y="5256765"/>
            <a:ext cx="2038476" cy="755939"/>
            <a:chOff x="7989692" y="-87213"/>
            <a:chExt cx="2038476" cy="755939"/>
          </a:xfrm>
        </p:grpSpPr>
        <p:sp>
          <p:nvSpPr>
            <p:cNvPr id="1058" name="Callout: Line with Border and Accent Bar 1057">
              <a:extLst>
                <a:ext uri="{FF2B5EF4-FFF2-40B4-BE49-F238E27FC236}">
                  <a16:creationId xmlns:a16="http://schemas.microsoft.com/office/drawing/2014/main" id="{33F93240-A9F4-08B1-54F8-489695EB864A}"/>
                </a:ext>
              </a:extLst>
            </p:cNvPr>
            <p:cNvSpPr/>
            <p:nvPr/>
          </p:nvSpPr>
          <p:spPr>
            <a:xfrm flipH="1">
              <a:off x="8809384" y="52818"/>
              <a:ext cx="1208635" cy="615907"/>
            </a:xfrm>
            <a:prstGeom prst="accentBorderCallout1">
              <a:avLst>
                <a:gd name="adj1" fmla="val 8548"/>
                <a:gd name="adj2" fmla="val -3568"/>
                <a:gd name="adj3" fmla="val -40532"/>
                <a:gd name="adj4" fmla="val -30666"/>
              </a:avLst>
            </a:prstGeom>
            <a:solidFill>
              <a:schemeClr val="bg1"/>
            </a:solidFill>
            <a:ln w="12700">
              <a:solidFill>
                <a:srgbClr val="73AF4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59" name="Callout: Line with Border and Accent Bar 1058">
              <a:extLst>
                <a:ext uri="{FF2B5EF4-FFF2-40B4-BE49-F238E27FC236}">
                  <a16:creationId xmlns:a16="http://schemas.microsoft.com/office/drawing/2014/main" id="{A07FD8D5-94B6-4E03-ABB3-CC0DEF7C7033}"/>
                </a:ext>
              </a:extLst>
            </p:cNvPr>
            <p:cNvSpPr/>
            <p:nvPr/>
          </p:nvSpPr>
          <p:spPr>
            <a:xfrm>
              <a:off x="7989692" y="-87213"/>
              <a:ext cx="2038476" cy="755939"/>
            </a:xfrm>
            <a:prstGeom prst="accentBorderCallout1">
              <a:avLst>
                <a:gd name="adj1" fmla="val 8548"/>
                <a:gd name="adj2" fmla="val -1832"/>
                <a:gd name="adj3" fmla="val -46847"/>
                <a:gd name="adj4" fmla="val -20596"/>
              </a:avLst>
            </a:prstGeom>
            <a:solidFill>
              <a:schemeClr val="bg1"/>
            </a:solidFill>
            <a:ln w="12700">
              <a:solidFill>
                <a:srgbClr val="73AF4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Regional Integration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EU accession 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Competitiveness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Skill enhancement</a:t>
              </a:r>
            </a:p>
          </p:txBody>
        </p:sp>
      </p:grpSp>
      <p:grpSp>
        <p:nvGrpSpPr>
          <p:cNvPr id="1060" name="Group 1059">
            <a:extLst>
              <a:ext uri="{FF2B5EF4-FFF2-40B4-BE49-F238E27FC236}">
                <a16:creationId xmlns:a16="http://schemas.microsoft.com/office/drawing/2014/main" id="{6064ACF2-5B26-3C7D-48BC-70F0155C05B2}"/>
              </a:ext>
            </a:extLst>
          </p:cNvPr>
          <p:cNvGrpSpPr/>
          <p:nvPr/>
        </p:nvGrpSpPr>
        <p:grpSpPr>
          <a:xfrm>
            <a:off x="4897496" y="2953512"/>
            <a:ext cx="2663288" cy="1111982"/>
            <a:chOff x="5162502" y="3079018"/>
            <a:chExt cx="2663288" cy="1111982"/>
          </a:xfrm>
        </p:grpSpPr>
        <p:sp>
          <p:nvSpPr>
            <p:cNvPr id="1061" name="Callout: Line with Border and Accent Bar 1060">
              <a:extLst>
                <a:ext uri="{FF2B5EF4-FFF2-40B4-BE49-F238E27FC236}">
                  <a16:creationId xmlns:a16="http://schemas.microsoft.com/office/drawing/2014/main" id="{135386E3-8CAC-3615-4017-9E7B495673CD}"/>
                </a:ext>
              </a:extLst>
            </p:cNvPr>
            <p:cNvSpPr/>
            <p:nvPr/>
          </p:nvSpPr>
          <p:spPr>
            <a:xfrm flipH="1">
              <a:off x="5162502" y="3079018"/>
              <a:ext cx="1562110" cy="787318"/>
            </a:xfrm>
            <a:prstGeom prst="accentBorderCallout1">
              <a:avLst>
                <a:gd name="adj1" fmla="val 21204"/>
                <a:gd name="adj2" fmla="val -2861"/>
                <a:gd name="adj3" fmla="val 15535"/>
                <a:gd name="adj4" fmla="val -20689"/>
              </a:avLst>
            </a:prstGeom>
            <a:solidFill>
              <a:schemeClr val="bg1"/>
            </a:solidFill>
            <a:ln w="12700">
              <a:solidFill>
                <a:srgbClr val="0F855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Climate innovation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Up-&amp;Re-skilling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Digitization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Connectivity</a:t>
              </a:r>
            </a:p>
          </p:txBody>
        </p:sp>
        <p:cxnSp>
          <p:nvCxnSpPr>
            <p:cNvPr id="1062" name="Straight Connector 1061">
              <a:extLst>
                <a:ext uri="{FF2B5EF4-FFF2-40B4-BE49-F238E27FC236}">
                  <a16:creationId xmlns:a16="http://schemas.microsoft.com/office/drawing/2014/main" id="{C776F12D-9331-6097-9B3E-802256562549}"/>
                </a:ext>
              </a:extLst>
            </p:cNvPr>
            <p:cNvCxnSpPr>
              <a:cxnSpLocks/>
            </p:cNvCxnSpPr>
            <p:nvPr/>
          </p:nvCxnSpPr>
          <p:spPr>
            <a:xfrm>
              <a:off x="6777567" y="3450167"/>
              <a:ext cx="1048223" cy="740833"/>
            </a:xfrm>
            <a:prstGeom prst="line">
              <a:avLst/>
            </a:prstGeom>
            <a:ln w="12700">
              <a:solidFill>
                <a:srgbClr val="0F855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63" name="TextBox 1062">
            <a:extLst>
              <a:ext uri="{FF2B5EF4-FFF2-40B4-BE49-F238E27FC236}">
                <a16:creationId xmlns:a16="http://schemas.microsoft.com/office/drawing/2014/main" id="{CDF0195B-A679-A3C4-C4DB-5475E78BF6AA}"/>
              </a:ext>
            </a:extLst>
          </p:cNvPr>
          <p:cNvSpPr txBox="1"/>
          <p:nvPr/>
        </p:nvSpPr>
        <p:spPr>
          <a:xfrm>
            <a:off x="5276648" y="6120532"/>
            <a:ext cx="4025792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Notes: </a:t>
            </a:r>
            <a:r>
              <a:rPr kumimoji="0" lang="en-US" sz="9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1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Bosnia and Herzegovina </a:t>
            </a:r>
            <a:r>
              <a:rPr kumimoji="0" lang="en-US" sz="9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2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Montenegro </a:t>
            </a:r>
            <a:r>
              <a:rPr kumimoji="0" lang="en-US" sz="9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3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Kosovo </a:t>
            </a:r>
            <a:r>
              <a:rPr kumimoji="0" lang="en-US" sz="9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4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North Macedonia</a:t>
            </a:r>
          </a:p>
        </p:txBody>
      </p:sp>
      <p:sp>
        <p:nvSpPr>
          <p:cNvPr id="1064" name="Callout: Line with Border and Accent Bar 1063">
            <a:extLst>
              <a:ext uri="{FF2B5EF4-FFF2-40B4-BE49-F238E27FC236}">
                <a16:creationId xmlns:a16="http://schemas.microsoft.com/office/drawing/2014/main" id="{A57BFE2A-7C7E-3033-E934-6CE5A495937A}"/>
              </a:ext>
            </a:extLst>
          </p:cNvPr>
          <p:cNvSpPr/>
          <p:nvPr/>
        </p:nvSpPr>
        <p:spPr>
          <a:xfrm>
            <a:off x="10613128" y="4908636"/>
            <a:ext cx="950887" cy="354427"/>
          </a:xfrm>
          <a:prstGeom prst="accentBorderCallout1">
            <a:avLst>
              <a:gd name="adj1" fmla="val 21204"/>
              <a:gd name="adj2" fmla="val -2861"/>
              <a:gd name="adj3" fmla="val 41242"/>
              <a:gd name="adj4" fmla="val -37580"/>
            </a:avLst>
          </a:prstGeom>
          <a:solidFill>
            <a:schemeClr val="bg1"/>
          </a:solidFill>
          <a:ln w="12700">
            <a:solidFill>
              <a:srgbClr val="73AF4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Privatization reforms</a:t>
            </a:r>
          </a:p>
        </p:txBody>
      </p:sp>
    </p:spTree>
    <p:extLst>
      <p:ext uri="{BB962C8B-B14F-4D97-AF65-F5344CB8AC3E}">
        <p14:creationId xmlns:p14="http://schemas.microsoft.com/office/powerpoint/2010/main" val="2713867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>
            <a:extLst>
              <a:ext uri="{FF2B5EF4-FFF2-40B4-BE49-F238E27FC236}">
                <a16:creationId xmlns:a16="http://schemas.microsoft.com/office/drawing/2014/main" id="{C38CF489-203B-680A-0829-A79C60BB7D51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73152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 anchor="b" anchorCtr="0">
            <a:no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kumimoji="0" sz="2400" b="1" i="0" u="none" cap="all" baseline="0">
                <a:solidFill>
                  <a:srgbClr val="002345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rgbClr val="595959"/>
                </a:solidFill>
                <a:latin typeface="Arial" charset="0"/>
                <a:ea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rgbClr val="595959"/>
                </a:solidFill>
                <a:latin typeface="Arial" charset="0"/>
                <a:ea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rgbClr val="595959"/>
                </a:solidFill>
                <a:latin typeface="Arial" charset="0"/>
                <a:ea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rgbClr val="595959"/>
                </a:solidFill>
                <a:latin typeface="Arial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pPr marL="45720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800" b="1" i="0" u="none" strike="noStrike" kern="0" cap="all" spc="0" normalizeH="0" baseline="0" noProof="0" dirty="0">
                <a:ln>
                  <a:noFill/>
                </a:ln>
                <a:solidFill>
                  <a:srgbClr val="002345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Ukraine focus</a:t>
            </a:r>
          </a:p>
        </p:txBody>
      </p:sp>
      <p:sp>
        <p:nvSpPr>
          <p:cNvPr id="28" name="Google Shape;4020;p49">
            <a:extLst>
              <a:ext uri="{FF2B5EF4-FFF2-40B4-BE49-F238E27FC236}">
                <a16:creationId xmlns:a16="http://schemas.microsoft.com/office/drawing/2014/main" id="{0323A899-D46A-EAD3-F959-A605DC318F37}"/>
              </a:ext>
            </a:extLst>
          </p:cNvPr>
          <p:cNvSpPr/>
          <p:nvPr/>
        </p:nvSpPr>
        <p:spPr>
          <a:xfrm>
            <a:off x="250449" y="887535"/>
            <a:ext cx="11642102" cy="393050"/>
          </a:xfrm>
          <a:prstGeom prst="rect">
            <a:avLst/>
          </a:prstGeom>
          <a:gradFill>
            <a:gsLst>
              <a:gs pos="100000">
                <a:srgbClr val="008FC2"/>
              </a:gs>
              <a:gs pos="1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Ukraine Economic Resilience Program (ERA) builds upon decades of IFC experience operating in Ukraine: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Rectangle 1028">
            <a:extLst>
              <a:ext uri="{FF2B5EF4-FFF2-40B4-BE49-F238E27FC236}">
                <a16:creationId xmlns:a16="http://schemas.microsoft.com/office/drawing/2014/main" id="{AA839797-428D-C4C7-FF0A-476B67792EB5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50448" y="1323453"/>
            <a:ext cx="11642101" cy="643464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263E58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IFC has committed 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263E58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c. $ 3 </a:t>
            </a:r>
            <a:r>
              <a:rPr kumimoji="0" lang="en-US" sz="1500" b="1" i="0" u="none" strike="noStrike" kern="1200" cap="none" spc="0" normalizeH="0" baseline="0" noProof="0" dirty="0" err="1">
                <a:ln>
                  <a:noFill/>
                </a:ln>
                <a:solidFill>
                  <a:srgbClr val="263E58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bln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263E58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263E58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 financing to Ukraine since 1993, including deploying US$76mln (50 engagements) in advisory since 2009.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263E58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Since December 2022, IFC is a 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263E58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strategic advisor to the Government 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263E58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help create conditions for private sector investment in reconstruction.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ADE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63E58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434CC8-A14D-6450-601F-5998CA411682}"/>
              </a:ext>
            </a:extLst>
          </p:cNvPr>
          <p:cNvSpPr/>
          <p:nvPr/>
        </p:nvSpPr>
        <p:spPr bwMode="auto">
          <a:xfrm>
            <a:off x="242519" y="887535"/>
            <a:ext cx="11650029" cy="1203203"/>
          </a:xfrm>
          <a:prstGeom prst="rect">
            <a:avLst/>
          </a:prstGeom>
          <a:noFill/>
          <a:ln w="9525" cap="flat" cmpd="sng" algn="ctr">
            <a:solidFill>
              <a:schemeClr val="bg2">
                <a:lumMod val="25000"/>
                <a:lumOff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 charset="0"/>
              <a:cs typeface="Times New Roman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8872551-39E0-A22C-66B5-DB627DB02259}"/>
              </a:ext>
            </a:extLst>
          </p:cNvPr>
          <p:cNvGrpSpPr/>
          <p:nvPr/>
        </p:nvGrpSpPr>
        <p:grpSpPr>
          <a:xfrm>
            <a:off x="250448" y="2246753"/>
            <a:ext cx="6180672" cy="4127154"/>
            <a:chOff x="234593" y="2133605"/>
            <a:chExt cx="5861407" cy="4127154"/>
          </a:xfrm>
        </p:grpSpPr>
        <p:sp>
          <p:nvSpPr>
            <p:cNvPr id="18" name="Google Shape;4020;p49">
              <a:extLst>
                <a:ext uri="{FF2B5EF4-FFF2-40B4-BE49-F238E27FC236}">
                  <a16:creationId xmlns:a16="http://schemas.microsoft.com/office/drawing/2014/main" id="{6AFFF1B2-6197-E7E9-D1A7-E75432285163}"/>
                </a:ext>
              </a:extLst>
            </p:cNvPr>
            <p:cNvSpPr/>
            <p:nvPr/>
          </p:nvSpPr>
          <p:spPr>
            <a:xfrm>
              <a:off x="242519" y="2133606"/>
              <a:ext cx="5853481" cy="39305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Phase I: Resilience</a:t>
              </a: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During Russia's Invasion of Ukraine</a:t>
              </a: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2345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Rectangle 1028">
              <a:extLst>
                <a:ext uri="{FF2B5EF4-FFF2-40B4-BE49-F238E27FC236}">
                  <a16:creationId xmlns:a16="http://schemas.microsoft.com/office/drawing/2014/main" id="{D9E5F6D5-B1C2-8B55-F805-E94B58B20650}"/>
                </a:ext>
              </a:extLst>
            </p:cNvPr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34593" y="2526657"/>
              <a:ext cx="5861407" cy="3734102"/>
            </a:xfrm>
            <a:prstGeom prst="rect">
              <a:avLst/>
            </a:prstGeom>
            <a:noFill/>
            <a:ln w="9525">
              <a:noFill/>
              <a:prstDash val="dash"/>
              <a:miter lim="800000"/>
              <a:headEnd/>
              <a:tailEnd/>
            </a:ln>
            <a:effectLst/>
            <a:extLs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2857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263E58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The </a:t>
              </a:r>
              <a:r>
                <a:rPr kumimoji="0" lang="en-US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263E58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preservation of businesses </a:t>
              </a: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263E58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via access to risk and working capital; </a:t>
              </a:r>
              <a:r>
                <a:rPr kumimoji="0" lang="en-US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263E58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trade finance for critical goods; and food security and agribusiness</a:t>
              </a: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263E58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;</a:t>
              </a:r>
            </a:p>
            <a:p>
              <a:pPr marL="2857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263E58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Access to finance </a:t>
              </a: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263E58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for refugees; and municipal infrastructure and housing;</a:t>
              </a:r>
            </a:p>
            <a:p>
              <a:pPr marL="2857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263E58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Transport and logistics </a:t>
              </a: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263E58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at the EU border, emergency energy security, and critical telecom infrastructure;</a:t>
              </a:r>
            </a:p>
            <a:p>
              <a:pPr marL="2857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263E58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Instruments include:</a:t>
              </a:r>
            </a:p>
            <a:p>
              <a:pPr marL="742950" marR="0" lvl="1" indent="-28575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263E58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Investment support</a:t>
              </a: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263E58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: guarantees, working capital across sectors, risk-sharing facilities with financial intermediaries; CAPEX support for business relocation and repairs / expansion of critical infrastructure;</a:t>
              </a:r>
            </a:p>
            <a:p>
              <a:pPr marL="742950" marR="0" lvl="1" indent="-28575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263E58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Advisory and Upstream support</a:t>
              </a: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263E58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: adjusting supply chain design and logistics routs; PPPs and project development facilities for infrastructure; access to finance for refugees, NPL resolution and Upstream work on restructuring the banking and corporate sector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9C8522A-24EF-4503-A1A5-2086D88FC4DE}"/>
                </a:ext>
              </a:extLst>
            </p:cNvPr>
            <p:cNvSpPr/>
            <p:nvPr/>
          </p:nvSpPr>
          <p:spPr bwMode="auto">
            <a:xfrm>
              <a:off x="234593" y="2133605"/>
              <a:ext cx="5861407" cy="4127154"/>
            </a:xfrm>
            <a:prstGeom prst="rect">
              <a:avLst/>
            </a:prstGeom>
            <a:noFill/>
            <a:ln w="9525" cap="flat" cmpd="sng" algn="ctr">
              <a:solidFill>
                <a:schemeClr val="bg2">
                  <a:lumMod val="25000"/>
                  <a:lumOff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 charset="0"/>
                <a:cs typeface="Times New Roman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0035821-6383-91A0-9755-7208C377E718}"/>
              </a:ext>
            </a:extLst>
          </p:cNvPr>
          <p:cNvGrpSpPr/>
          <p:nvPr/>
        </p:nvGrpSpPr>
        <p:grpSpPr>
          <a:xfrm>
            <a:off x="7233137" y="2246753"/>
            <a:ext cx="4659411" cy="2020880"/>
            <a:chOff x="7370029" y="2907715"/>
            <a:chExt cx="4659411" cy="2020880"/>
          </a:xfrm>
        </p:grpSpPr>
        <p:sp>
          <p:nvSpPr>
            <p:cNvPr id="20" name="Google Shape;4020;p49">
              <a:extLst>
                <a:ext uri="{FF2B5EF4-FFF2-40B4-BE49-F238E27FC236}">
                  <a16:creationId xmlns:a16="http://schemas.microsoft.com/office/drawing/2014/main" id="{4A21FFF6-BEB3-478E-22AE-FD025AF5B53F}"/>
                </a:ext>
              </a:extLst>
            </p:cNvPr>
            <p:cNvSpPr/>
            <p:nvPr/>
          </p:nvSpPr>
          <p:spPr>
            <a:xfrm>
              <a:off x="7370375" y="2907716"/>
              <a:ext cx="4659065" cy="407921"/>
            </a:xfrm>
            <a:prstGeom prst="rect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5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Phase II: </a:t>
              </a:r>
              <a:r>
                <a:rPr kumimoji="0" lang="en-US" sz="15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Reconstruction and Recovery</a:t>
              </a:r>
              <a:endParaRPr kumimoji="0" lang="en-GB" sz="1500" b="1" i="0" u="none" strike="noStrike" kern="1200" cap="none" spc="0" normalizeH="0" baseline="0" noProof="0" dirty="0">
                <a:ln>
                  <a:noFill/>
                </a:ln>
                <a:solidFill>
                  <a:srgbClr val="002345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Rectangle 1028">
              <a:extLst>
                <a:ext uri="{FF2B5EF4-FFF2-40B4-BE49-F238E27FC236}">
                  <a16:creationId xmlns:a16="http://schemas.microsoft.com/office/drawing/2014/main" id="{C232322D-4F23-A317-2389-B779F4D1B646}"/>
                </a:ext>
              </a:extLst>
            </p:cNvPr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7370375" y="3315637"/>
              <a:ext cx="4645207" cy="1612958"/>
            </a:xfrm>
            <a:prstGeom prst="rect">
              <a:avLst/>
            </a:prstGeom>
            <a:noFill/>
            <a:ln w="9525">
              <a:noFill/>
              <a:prstDash val="dash"/>
              <a:miter lim="800000"/>
              <a:headEnd/>
              <a:tailEnd/>
            </a:ln>
            <a:effectLst/>
            <a:extLs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2857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263E58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Revival of critical sectors</a:t>
              </a: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263E58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, including the recapitalization of banks, agribusiness, tech/IT, distressed asset resolution</a:t>
              </a:r>
            </a:p>
            <a:p>
              <a:pPr marL="2857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263E58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Rebuilding infrastructure </a:t>
              </a: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263E58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such as cities and housing, transport and logistics, energy transition and security, and digital infrastructure. 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C7F7370-81C9-531E-1803-D67FB14609C5}"/>
                </a:ext>
              </a:extLst>
            </p:cNvPr>
            <p:cNvSpPr/>
            <p:nvPr/>
          </p:nvSpPr>
          <p:spPr bwMode="auto">
            <a:xfrm>
              <a:off x="7370029" y="2907715"/>
              <a:ext cx="4659065" cy="2020879"/>
            </a:xfrm>
            <a:prstGeom prst="rect">
              <a:avLst/>
            </a:prstGeom>
            <a:noFill/>
            <a:ln w="9525" cap="flat" cmpd="sng" algn="ctr">
              <a:solidFill>
                <a:schemeClr val="bg2">
                  <a:lumMod val="25000"/>
                  <a:lumOff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 charset="0"/>
                <a:cs typeface="Times New Roman" pitchFamily="18" charset="0"/>
              </a:endParaRPr>
            </a:p>
          </p:txBody>
        </p:sp>
      </p:grpSp>
      <p:sp>
        <p:nvSpPr>
          <p:cNvPr id="9" name="Arrow: Striped Right 8">
            <a:extLst>
              <a:ext uri="{FF2B5EF4-FFF2-40B4-BE49-F238E27FC236}">
                <a16:creationId xmlns:a16="http://schemas.microsoft.com/office/drawing/2014/main" id="{2589862A-93E8-B59F-EBCE-9056BE775232}"/>
              </a:ext>
            </a:extLst>
          </p:cNvPr>
          <p:cNvSpPr/>
          <p:nvPr/>
        </p:nvSpPr>
        <p:spPr bwMode="auto">
          <a:xfrm>
            <a:off x="6592326" y="2158799"/>
            <a:ext cx="480907" cy="568960"/>
          </a:xfrm>
          <a:prstGeom prst="stripedRightArrow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56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DE9EB7-D430-EA14-53F3-B99F5ADC9C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>
            <a:extLst>
              <a:ext uri="{FF2B5EF4-FFF2-40B4-BE49-F238E27FC236}">
                <a16:creationId xmlns:a16="http://schemas.microsoft.com/office/drawing/2014/main" id="{4AD5B11B-34FD-AC70-70C8-6FCA5D83518A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73152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 anchor="b" anchorCtr="0">
            <a:no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kumimoji="0" sz="2400" b="1" i="0" u="none" cap="all" baseline="0">
                <a:solidFill>
                  <a:srgbClr val="002345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rgbClr val="595959"/>
                </a:solidFill>
                <a:latin typeface="Arial" charset="0"/>
                <a:ea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rgbClr val="595959"/>
                </a:solidFill>
                <a:latin typeface="Arial" charset="0"/>
                <a:ea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rgbClr val="595959"/>
                </a:solidFill>
                <a:latin typeface="Arial" charset="0"/>
                <a:ea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rgbClr val="595959"/>
                </a:solidFill>
                <a:latin typeface="Arial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pPr marL="45720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800" b="1" i="0" u="none" strike="noStrike" kern="0" cap="all" spc="0" normalizeH="0" baseline="0" noProof="0" dirty="0">
                <a:ln>
                  <a:noFill/>
                </a:ln>
                <a:solidFill>
                  <a:srgbClr val="002345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Case study: Voestalpine Green Bond (Brazil, Poland and Romania)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8D24AD6-8A0B-CFDC-F9A1-9E38C771FA49}"/>
              </a:ext>
            </a:extLst>
          </p:cNvPr>
          <p:cNvSpPr txBox="1">
            <a:spLocks/>
          </p:cNvSpPr>
          <p:nvPr/>
        </p:nvSpPr>
        <p:spPr>
          <a:xfrm>
            <a:off x="253006" y="1097280"/>
            <a:ext cx="6196949" cy="1580817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  <a:ln>
            <a:solidFill>
              <a:schemeClr val="accent1"/>
            </a:solidFill>
          </a:ln>
        </p:spPr>
        <p:txBody>
          <a:bodyPr wrap="square" lIns="91438" tIns="45719" rIns="91438" bIns="45719" anchor="ctr" anchorCtr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marR="0" lvl="0" indent="-182880" algn="just" defTabSz="914396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IFC anchored a EUR 500 million investment in voestalpine AG (“voestalpine”), a publicly-listed global producer of technologically advanced steel and metal-based products headquartered in Austria. </a:t>
            </a:r>
          </a:p>
          <a:p>
            <a:pPr marL="182880" marR="0" lvl="0" indent="-182880" algn="just" defTabSz="914396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The proceeds of IFC’s participation will support voestalpine’s investments in boosting energy efficiency in Brazil, while also helping to decarbonize the steel supply chain in Poland and Romania.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0C85C3-1C05-5F35-ADDA-AB3377FE4882}"/>
              </a:ext>
            </a:extLst>
          </p:cNvPr>
          <p:cNvSpPr txBox="1"/>
          <p:nvPr/>
        </p:nvSpPr>
        <p:spPr>
          <a:xfrm>
            <a:off x="6977840" y="1097280"/>
            <a:ext cx="519986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00234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IFC's role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234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234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83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234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IFC’s primary role as an anchor investor was to facilitate a successful issuance by mobilizing a wide range of institutional and retail investors, resulting in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234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oversubscription by 1.8 times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234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83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234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is amongst the Europe’s first climate bonds in the steel industry to fund decarbonization in this hard-to-abate sector. Voestalpine’s group level emission targets include Scope 1&amp;2 and Scope 3 emission reduction by 30% and 25%, respectively.</a:t>
            </a: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83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234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Proceeds of the bond will be used to accelerate the decarbonization of key value chains in the steel sectors of Brazil, Poland, and Romania.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83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234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1" name="Table 3">
            <a:extLst>
              <a:ext uri="{FF2B5EF4-FFF2-40B4-BE49-F238E27FC236}">
                <a16:creationId xmlns:a16="http://schemas.microsoft.com/office/drawing/2014/main" id="{243769D2-980A-8A46-2909-75C1FA49AC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2682624"/>
              </p:ext>
            </p:extLst>
          </p:nvPr>
        </p:nvGraphicFramePr>
        <p:xfrm>
          <a:off x="7064413" y="3522156"/>
          <a:ext cx="4978210" cy="27696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4956">
                  <a:extLst>
                    <a:ext uri="{9D8B030D-6E8A-4147-A177-3AD203B41FA5}">
                      <a16:colId xmlns:a16="http://schemas.microsoft.com/office/drawing/2014/main" val="2899299273"/>
                    </a:ext>
                  </a:extLst>
                </a:gridCol>
                <a:gridCol w="3773254">
                  <a:extLst>
                    <a:ext uri="{9D8B030D-6E8A-4147-A177-3AD203B41FA5}">
                      <a16:colId xmlns:a16="http://schemas.microsoft.com/office/drawing/2014/main" val="1217930801"/>
                    </a:ext>
                  </a:extLst>
                </a:gridCol>
              </a:tblGrid>
              <a:tr h="384972">
                <a:tc gridSpan="2"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kumimoji="0" lang="en-US" sz="1600" b="1" i="0" u="sng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2345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lt"/>
                          <a:cs typeface="Arial" panose="020B0604020202020204" pitchFamily="34" charset="0"/>
                        </a:rPr>
                        <a:t>Bond Highlights</a:t>
                      </a:r>
                    </a:p>
                  </a:txBody>
                  <a:tcPr marL="91436" marR="91436" marT="45718" marB="45718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1050" b="1" i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0947712"/>
                  </a:ext>
                </a:extLst>
              </a:tr>
              <a:tr h="352112">
                <a:tc>
                  <a:txBody>
                    <a:bodyPr/>
                    <a:lstStyle/>
                    <a:p>
                      <a:pPr marL="182880" lvl="0"/>
                      <a:r>
                        <a:rPr kumimoji="0" lang="en-US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2345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lt"/>
                          <a:cs typeface="Arial" panose="020B0604020202020204" pitchFamily="34" charset="0"/>
                        </a:rPr>
                        <a:t>Amount</a:t>
                      </a:r>
                    </a:p>
                  </a:txBody>
                  <a:tcPr marL="45718" marR="45718" marT="45718" marB="4571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n-US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2345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lt"/>
                          <a:cs typeface="Arial" panose="020B0604020202020204" pitchFamily="34" charset="0"/>
                        </a:rPr>
                        <a:t>EUR 500 million</a:t>
                      </a:r>
                    </a:p>
                  </a:txBody>
                  <a:tcPr marL="46649" marR="46649" marT="46649" marB="4664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8347400"/>
                  </a:ext>
                </a:extLst>
              </a:tr>
              <a:tr h="594959">
                <a:tc>
                  <a:txBody>
                    <a:bodyPr/>
                    <a:lstStyle/>
                    <a:p>
                      <a:pPr marL="182880" lvl="0"/>
                      <a:r>
                        <a:rPr kumimoji="0" lang="en-US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2345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lt"/>
                          <a:cs typeface="Arial" panose="020B0604020202020204" pitchFamily="34" charset="0"/>
                        </a:rPr>
                        <a:t>IFC amount</a:t>
                      </a:r>
                    </a:p>
                  </a:txBody>
                  <a:tcPr marL="45718" marR="45718" marT="45718" marB="4571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n-US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2345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lt"/>
                          <a:cs typeface="Arial" panose="020B0604020202020204" pitchFamily="34" charset="0"/>
                        </a:rPr>
                        <a:t>EUR 75 million </a:t>
                      </a:r>
                    </a:p>
                  </a:txBody>
                  <a:tcPr marL="46649" marR="46649" marT="46649" marB="4664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7991463"/>
                  </a:ext>
                </a:extLst>
              </a:tr>
              <a:tr h="352112">
                <a:tc>
                  <a:txBody>
                    <a:bodyPr/>
                    <a:lstStyle/>
                    <a:p>
                      <a:pPr marL="182880" lvl="0"/>
                      <a:r>
                        <a:rPr kumimoji="0" lang="en-US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2345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lt"/>
                          <a:cs typeface="Arial" panose="020B0604020202020204" pitchFamily="34" charset="0"/>
                        </a:rPr>
                        <a:t>Currency</a:t>
                      </a:r>
                    </a:p>
                  </a:txBody>
                  <a:tcPr marL="45718" marR="45718" marT="45718" marB="4571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n-US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2345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lt"/>
                          <a:cs typeface="Arial" panose="020B0604020202020204" pitchFamily="34" charset="0"/>
                        </a:rPr>
                        <a:t>USD</a:t>
                      </a:r>
                    </a:p>
                  </a:txBody>
                  <a:tcPr marL="46649" marR="46649" marT="46649" marB="4664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6965943"/>
                  </a:ext>
                </a:extLst>
              </a:tr>
              <a:tr h="352112">
                <a:tc>
                  <a:txBody>
                    <a:bodyPr/>
                    <a:lstStyle/>
                    <a:p>
                      <a:pPr marL="182880" lvl="0"/>
                      <a:r>
                        <a:rPr kumimoji="0" lang="en-US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2345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lt"/>
                          <a:cs typeface="Arial" panose="020B0604020202020204" pitchFamily="34" charset="0"/>
                        </a:rPr>
                        <a:t>Tenor</a:t>
                      </a:r>
                    </a:p>
                    <a:p>
                      <a:pPr marL="182880" lvl="0"/>
                      <a:endParaRPr kumimoji="0" lang="en-US" sz="1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2345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lt"/>
                        <a:cs typeface="Arial" panose="020B0604020202020204" pitchFamily="34" charset="0"/>
                      </a:endParaRPr>
                    </a:p>
                    <a:p>
                      <a:pPr marL="182880" lvl="0"/>
                      <a:r>
                        <a:rPr kumimoji="0" lang="en-US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2345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lt"/>
                          <a:cs typeface="Arial" panose="020B0604020202020204" pitchFamily="34" charset="0"/>
                        </a:rPr>
                        <a:t>Listing</a:t>
                      </a:r>
                    </a:p>
                  </a:txBody>
                  <a:tcPr marL="45718" marR="45718" marT="45718" marB="4571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kumimoji="0" lang="en-US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2345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lt"/>
                          <a:cs typeface="Arial" panose="020B0604020202020204" pitchFamily="34" charset="0"/>
                        </a:rPr>
                        <a:t>5 years, issued in September 2024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kumimoji="0" lang="en-US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2345"/>
                        </a:solidFill>
                        <a:effectLst/>
                        <a:highlight>
                          <a:srgbClr val="FFFF00"/>
                        </a:highlight>
                        <a:uLnTx/>
                        <a:uFillTx/>
                        <a:latin typeface="Arial" panose="020B0604020202020204" pitchFamily="34" charset="0"/>
                        <a:ea typeface="+mn-lt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+mn-lt"/>
                        </a:rPr>
                        <a:t>Vienna Stock Exchange </a:t>
                      </a:r>
                    </a:p>
                  </a:txBody>
                  <a:tcPr marL="46649" marR="46649" marT="46649" marB="4664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937154"/>
                  </a:ext>
                </a:extLst>
              </a:tr>
              <a:tr h="35211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18" marR="45718" marT="45718" marB="4571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kumimoji="0" lang="en-US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2345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lt"/>
                        <a:cs typeface="Arial" panose="020B0604020202020204" pitchFamily="34" charset="0"/>
                      </a:endParaRPr>
                    </a:p>
                  </a:txBody>
                  <a:tcPr marL="46649" marR="46649" marT="46649" marB="4664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6114101"/>
                  </a:ext>
                </a:extLst>
              </a:tr>
            </a:tbl>
          </a:graphicData>
        </a:graphic>
      </p:graphicFrame>
      <p:pic>
        <p:nvPicPr>
          <p:cNvPr id="9" name="Picture 8" descr="A person using a grinder&#10;&#10;AI-generated content may be incorrect.">
            <a:extLst>
              <a:ext uri="{FF2B5EF4-FFF2-40B4-BE49-F238E27FC236}">
                <a16:creationId xmlns:a16="http://schemas.microsoft.com/office/drawing/2014/main" id="{723C3AF6-277A-7932-78AC-5904C75E79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06" y="2927136"/>
            <a:ext cx="2749196" cy="356784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pic>
        <p:nvPicPr>
          <p:cNvPr id="10" name="Picture 9" descr="A sign on a building&#10;&#10;AI-generated content may be incorrect.">
            <a:extLst>
              <a:ext uri="{FF2B5EF4-FFF2-40B4-BE49-F238E27FC236}">
                <a16:creationId xmlns:a16="http://schemas.microsoft.com/office/drawing/2014/main" id="{4A3C67DF-D5D2-A760-2E04-77760E78C2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226" y="3632181"/>
            <a:ext cx="4124901" cy="22196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37985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46468E-945C-1048-73E3-153BEBA676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15D62CDB-CED5-4B0A-9E11-C00A74F6185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15D62CDB-CED5-4B0A-9E11-C00A74F618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1" name="Rectangle 240">
            <a:extLst>
              <a:ext uri="{FF2B5EF4-FFF2-40B4-BE49-F238E27FC236}">
                <a16:creationId xmlns:a16="http://schemas.microsoft.com/office/drawing/2014/main" id="{38A091B6-949C-3EEB-C581-0C1D00D05E0E}"/>
              </a:ext>
            </a:extLst>
          </p:cNvPr>
          <p:cNvSpPr/>
          <p:nvPr/>
        </p:nvSpPr>
        <p:spPr bwMode="auto">
          <a:xfrm>
            <a:off x="263525" y="1810421"/>
            <a:ext cx="2152347" cy="185362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42" name="Rectangle 241">
            <a:extLst>
              <a:ext uri="{FF2B5EF4-FFF2-40B4-BE49-F238E27FC236}">
                <a16:creationId xmlns:a16="http://schemas.microsoft.com/office/drawing/2014/main" id="{CF993021-317A-495B-C936-35AA7E3AFD64}"/>
              </a:ext>
            </a:extLst>
          </p:cNvPr>
          <p:cNvSpPr/>
          <p:nvPr/>
        </p:nvSpPr>
        <p:spPr bwMode="auto">
          <a:xfrm>
            <a:off x="263525" y="3411035"/>
            <a:ext cx="2152347" cy="253008"/>
          </a:xfrm>
          <a:prstGeom prst="rect">
            <a:avLst/>
          </a:prstGeom>
          <a:solidFill>
            <a:schemeClr val="bg2"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2023</a:t>
            </a:r>
          </a:p>
        </p:txBody>
      </p:sp>
      <p:sp>
        <p:nvSpPr>
          <p:cNvPr id="243" name="Rectangle 26">
            <a:extLst>
              <a:ext uri="{FF2B5EF4-FFF2-40B4-BE49-F238E27FC236}">
                <a16:creationId xmlns:a16="http://schemas.microsoft.com/office/drawing/2014/main" id="{9AC2E1F3-DFF3-B2AF-C00D-BED58E0776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082" y="2339993"/>
            <a:ext cx="1935233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>
                <a:ln>
                  <a:noFill/>
                </a:ln>
                <a:solidFill>
                  <a:srgbClr val="00ADE4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Fraport</a:t>
            </a:r>
          </a:p>
        </p:txBody>
      </p:sp>
      <p:sp>
        <p:nvSpPr>
          <p:cNvPr id="244" name="Rectangle 28">
            <a:extLst>
              <a:ext uri="{FF2B5EF4-FFF2-40B4-BE49-F238E27FC236}">
                <a16:creationId xmlns:a16="http://schemas.microsoft.com/office/drawing/2014/main" id="{B809AA53-29C4-B9F5-5984-FB11B5337A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319" y="2592847"/>
            <a:ext cx="1846759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srgbClr val="021F43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A Loan of $163M</a:t>
            </a:r>
            <a:b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</a:br>
            <a:endParaRPr kumimoji="0" lang="en-GB" sz="9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Upgrade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and expansion of Antalya Airport in Türkiye</a:t>
            </a:r>
          </a:p>
        </p:txBody>
      </p:sp>
      <p:sp>
        <p:nvSpPr>
          <p:cNvPr id="246" name="Rectangle 245">
            <a:extLst>
              <a:ext uri="{FF2B5EF4-FFF2-40B4-BE49-F238E27FC236}">
                <a16:creationId xmlns:a16="http://schemas.microsoft.com/office/drawing/2014/main" id="{E2E6B8D4-8053-1DC6-3013-7E69CE7DC517}"/>
              </a:ext>
            </a:extLst>
          </p:cNvPr>
          <p:cNvSpPr/>
          <p:nvPr/>
        </p:nvSpPr>
        <p:spPr bwMode="auto">
          <a:xfrm>
            <a:off x="263525" y="1550547"/>
            <a:ext cx="2152347" cy="315461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Türkiye</a:t>
            </a:r>
          </a:p>
        </p:txBody>
      </p:sp>
      <p:sp>
        <p:nvSpPr>
          <p:cNvPr id="247" name="Rectangle 246">
            <a:extLst>
              <a:ext uri="{FF2B5EF4-FFF2-40B4-BE49-F238E27FC236}">
                <a16:creationId xmlns:a16="http://schemas.microsoft.com/office/drawing/2014/main" id="{6F85E132-E99B-5C71-BA86-C0B850101E6B}"/>
              </a:ext>
            </a:extLst>
          </p:cNvPr>
          <p:cNvSpPr/>
          <p:nvPr/>
        </p:nvSpPr>
        <p:spPr bwMode="auto">
          <a:xfrm>
            <a:off x="9753281" y="4190624"/>
            <a:ext cx="2152347" cy="185362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48" name="Rectangle 247">
            <a:extLst>
              <a:ext uri="{FF2B5EF4-FFF2-40B4-BE49-F238E27FC236}">
                <a16:creationId xmlns:a16="http://schemas.microsoft.com/office/drawing/2014/main" id="{6D4EF848-BAC1-BEC4-0694-76F3AFC195BF}"/>
              </a:ext>
            </a:extLst>
          </p:cNvPr>
          <p:cNvSpPr/>
          <p:nvPr/>
        </p:nvSpPr>
        <p:spPr bwMode="auto">
          <a:xfrm>
            <a:off x="9753281" y="5791238"/>
            <a:ext cx="2152347" cy="253008"/>
          </a:xfrm>
          <a:prstGeom prst="rect">
            <a:avLst/>
          </a:prstGeom>
          <a:solidFill>
            <a:schemeClr val="bg2"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2015</a:t>
            </a:r>
          </a:p>
        </p:txBody>
      </p:sp>
      <p:sp>
        <p:nvSpPr>
          <p:cNvPr id="249" name="Rectangle 35">
            <a:extLst>
              <a:ext uri="{FF2B5EF4-FFF2-40B4-BE49-F238E27FC236}">
                <a16:creationId xmlns:a16="http://schemas.microsoft.com/office/drawing/2014/main" id="{88A9945D-1F93-C94F-A159-60F4860FD3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70676" y="4973050"/>
            <a:ext cx="2066636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srgbClr val="021F43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Equity </a:t>
            </a:r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srgbClr val="021F43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of $12M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srgbClr val="021F43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Mobilized $10M</a:t>
            </a:r>
            <a:endParaRPr kumimoji="0" lang="en-GB" sz="900" b="1" i="0" u="none" strike="noStrike" kern="1200" cap="none" spc="0" normalizeH="0" baseline="0" noProof="0">
              <a:ln>
                <a:noFill/>
              </a:ln>
              <a:solidFill>
                <a:srgbClr val="021F43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1" i="0" u="none" strike="noStrike" kern="1200" cap="none" spc="0" normalizeH="0" baseline="0" noProof="0">
              <a:ln>
                <a:noFill/>
              </a:ln>
              <a:solidFill>
                <a:srgbClr val="021F43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Support the expansion of </a:t>
            </a:r>
            <a:r>
              <a:rPr kumimoji="0" lang="en-US" sz="900" b="0" i="0" u="none" strike="noStrike" kern="1200" cap="none" spc="0" normalizeH="0" baseline="0" noProof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Affero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Lab, a leading provider of corporate training </a:t>
            </a:r>
          </a:p>
        </p:txBody>
      </p:sp>
      <p:sp>
        <p:nvSpPr>
          <p:cNvPr id="250" name="Rectangle 37">
            <a:extLst>
              <a:ext uri="{FF2B5EF4-FFF2-40B4-BE49-F238E27FC236}">
                <a16:creationId xmlns:a16="http://schemas.microsoft.com/office/drawing/2014/main" id="{AEED4F58-ACDC-51FE-A3EF-9AB21B97CF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61838" y="4719634"/>
            <a:ext cx="1935233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>
                <a:ln>
                  <a:noFill/>
                </a:ln>
                <a:solidFill>
                  <a:srgbClr val="00ADE4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Bertelsmann</a:t>
            </a:r>
          </a:p>
        </p:txBody>
      </p:sp>
      <p:sp>
        <p:nvSpPr>
          <p:cNvPr id="251" name="Rectangle 250">
            <a:extLst>
              <a:ext uri="{FF2B5EF4-FFF2-40B4-BE49-F238E27FC236}">
                <a16:creationId xmlns:a16="http://schemas.microsoft.com/office/drawing/2014/main" id="{A0A68E53-2339-997E-A71D-CA77E57EE356}"/>
              </a:ext>
            </a:extLst>
          </p:cNvPr>
          <p:cNvSpPr/>
          <p:nvPr/>
        </p:nvSpPr>
        <p:spPr bwMode="auto">
          <a:xfrm>
            <a:off x="9753281" y="3930750"/>
            <a:ext cx="2152347" cy="315461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Brazil</a:t>
            </a:r>
          </a:p>
        </p:txBody>
      </p:sp>
      <p:sp>
        <p:nvSpPr>
          <p:cNvPr id="252" name="Rectangle 251">
            <a:extLst>
              <a:ext uri="{FF2B5EF4-FFF2-40B4-BE49-F238E27FC236}">
                <a16:creationId xmlns:a16="http://schemas.microsoft.com/office/drawing/2014/main" id="{CE271801-EAD0-9647-A9BA-BFBDBF794943}"/>
              </a:ext>
            </a:extLst>
          </p:cNvPr>
          <p:cNvSpPr/>
          <p:nvPr/>
        </p:nvSpPr>
        <p:spPr bwMode="auto">
          <a:xfrm>
            <a:off x="7381064" y="4186008"/>
            <a:ext cx="2152347" cy="185362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53" name="Rectangle 252">
            <a:extLst>
              <a:ext uri="{FF2B5EF4-FFF2-40B4-BE49-F238E27FC236}">
                <a16:creationId xmlns:a16="http://schemas.microsoft.com/office/drawing/2014/main" id="{94AADF62-75AC-6D91-4A12-8CDA75F7A09F}"/>
              </a:ext>
            </a:extLst>
          </p:cNvPr>
          <p:cNvSpPr/>
          <p:nvPr/>
        </p:nvSpPr>
        <p:spPr bwMode="auto">
          <a:xfrm>
            <a:off x="7381064" y="5786622"/>
            <a:ext cx="2152347" cy="253008"/>
          </a:xfrm>
          <a:prstGeom prst="rect">
            <a:avLst/>
          </a:prstGeom>
          <a:solidFill>
            <a:schemeClr val="bg2"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2016</a:t>
            </a:r>
          </a:p>
        </p:txBody>
      </p:sp>
      <p:sp>
        <p:nvSpPr>
          <p:cNvPr id="254" name="Rectangle 253">
            <a:extLst>
              <a:ext uri="{FF2B5EF4-FFF2-40B4-BE49-F238E27FC236}">
                <a16:creationId xmlns:a16="http://schemas.microsoft.com/office/drawing/2014/main" id="{C443DAAC-CA40-B179-6830-695BFEB4E595}"/>
              </a:ext>
            </a:extLst>
          </p:cNvPr>
          <p:cNvSpPr/>
          <p:nvPr/>
        </p:nvSpPr>
        <p:spPr bwMode="auto">
          <a:xfrm>
            <a:off x="7381063" y="3926134"/>
            <a:ext cx="2152347" cy="315461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Romania</a:t>
            </a:r>
          </a:p>
        </p:txBody>
      </p:sp>
      <p:sp>
        <p:nvSpPr>
          <p:cNvPr id="255" name="Rectangle 26">
            <a:extLst>
              <a:ext uri="{FF2B5EF4-FFF2-40B4-BE49-F238E27FC236}">
                <a16:creationId xmlns:a16="http://schemas.microsoft.com/office/drawing/2014/main" id="{675C47F6-AA55-55A4-041D-23E625AAA8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9619" y="4715633"/>
            <a:ext cx="1935233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0ADE4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Deutsche Bank</a:t>
            </a:r>
          </a:p>
        </p:txBody>
      </p:sp>
      <p:sp>
        <p:nvSpPr>
          <p:cNvPr id="256" name="Rectangle 28">
            <a:extLst>
              <a:ext uri="{FF2B5EF4-FFF2-40B4-BE49-F238E27FC236}">
                <a16:creationId xmlns:a16="http://schemas.microsoft.com/office/drawing/2014/main" id="{6F2D5A33-7AF2-1AB0-2688-D2A3D69E25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5777" y="4979704"/>
            <a:ext cx="1702920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srgbClr val="021F43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A Loan of US$</a:t>
            </a: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srgbClr val="021F43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63</a:t>
            </a:r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srgbClr val="021F43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M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1" i="0" u="none" strike="noStrike" kern="1200" cap="none" spc="0" normalizeH="0" baseline="0" noProof="0">
              <a:ln>
                <a:noFill/>
              </a:ln>
              <a:solidFill>
                <a:srgbClr val="021F43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1" i="0" u="none" strike="noStrike" kern="1200" cap="none" spc="0" normalizeH="0" baseline="0" noProof="0">
              <a:ln>
                <a:noFill/>
              </a:ln>
              <a:solidFill>
                <a:srgbClr val="021F43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Help Resolve Non-Performing Loans in Romania</a:t>
            </a:r>
          </a:p>
        </p:txBody>
      </p:sp>
      <p:sp>
        <p:nvSpPr>
          <p:cNvPr id="257" name="Rectangle 256">
            <a:extLst>
              <a:ext uri="{FF2B5EF4-FFF2-40B4-BE49-F238E27FC236}">
                <a16:creationId xmlns:a16="http://schemas.microsoft.com/office/drawing/2014/main" id="{50CF8DA7-52FC-8E95-720D-836D5951CB98}"/>
              </a:ext>
            </a:extLst>
          </p:cNvPr>
          <p:cNvSpPr/>
          <p:nvPr/>
        </p:nvSpPr>
        <p:spPr bwMode="auto">
          <a:xfrm>
            <a:off x="2631698" y="1810421"/>
            <a:ext cx="2152347" cy="185362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58" name="Rectangle 257">
            <a:extLst>
              <a:ext uri="{FF2B5EF4-FFF2-40B4-BE49-F238E27FC236}">
                <a16:creationId xmlns:a16="http://schemas.microsoft.com/office/drawing/2014/main" id="{26F568E2-5EC9-AC09-292A-1B15232FC0CE}"/>
              </a:ext>
            </a:extLst>
          </p:cNvPr>
          <p:cNvSpPr/>
          <p:nvPr/>
        </p:nvSpPr>
        <p:spPr bwMode="auto">
          <a:xfrm>
            <a:off x="2631697" y="3411035"/>
            <a:ext cx="2152347" cy="253008"/>
          </a:xfrm>
          <a:prstGeom prst="rect">
            <a:avLst/>
          </a:prstGeom>
          <a:solidFill>
            <a:schemeClr val="bg2"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2022, 2020</a:t>
            </a:r>
          </a:p>
        </p:txBody>
      </p:sp>
      <p:sp>
        <p:nvSpPr>
          <p:cNvPr id="259" name="Rectangle 26">
            <a:extLst>
              <a:ext uri="{FF2B5EF4-FFF2-40B4-BE49-F238E27FC236}">
                <a16:creationId xmlns:a16="http://schemas.microsoft.com/office/drawing/2014/main" id="{9E0B2A36-A855-A257-920D-02F22F302A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0254" y="2339993"/>
            <a:ext cx="1935233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>
                <a:ln>
                  <a:noFill/>
                </a:ln>
                <a:solidFill>
                  <a:srgbClr val="00ADE4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Alba</a:t>
            </a:r>
          </a:p>
        </p:txBody>
      </p:sp>
      <p:sp>
        <p:nvSpPr>
          <p:cNvPr id="260" name="Rectangle 28">
            <a:extLst>
              <a:ext uri="{FF2B5EF4-FFF2-40B4-BE49-F238E27FC236}">
                <a16:creationId xmlns:a16="http://schemas.microsoft.com/office/drawing/2014/main" id="{0042D823-245D-BB48-9374-631DA64E0C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1103" y="2592847"/>
            <a:ext cx="1833537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srgbClr val="021F43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A Loan of $6</a:t>
            </a: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srgbClr val="021F43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0</a:t>
            </a:r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srgbClr val="021F43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M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srgbClr val="021F43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Mezzanine of $40M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Support treatment of hazardous waste and biowaste projects in Asia</a:t>
            </a: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261" name="Rectangle 260">
            <a:extLst>
              <a:ext uri="{FF2B5EF4-FFF2-40B4-BE49-F238E27FC236}">
                <a16:creationId xmlns:a16="http://schemas.microsoft.com/office/drawing/2014/main" id="{1F4913D5-F16B-1740-1ED5-8170CD6532EB}"/>
              </a:ext>
            </a:extLst>
          </p:cNvPr>
          <p:cNvSpPr/>
          <p:nvPr/>
        </p:nvSpPr>
        <p:spPr bwMode="auto">
          <a:xfrm>
            <a:off x="2631697" y="1550547"/>
            <a:ext cx="2152347" cy="315461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Asia</a:t>
            </a:r>
          </a:p>
        </p:txBody>
      </p:sp>
      <p:sp>
        <p:nvSpPr>
          <p:cNvPr id="262" name="Rectangle 261">
            <a:extLst>
              <a:ext uri="{FF2B5EF4-FFF2-40B4-BE49-F238E27FC236}">
                <a16:creationId xmlns:a16="http://schemas.microsoft.com/office/drawing/2014/main" id="{2EC85774-E710-EF78-448B-4E7E4A297CB6}"/>
              </a:ext>
            </a:extLst>
          </p:cNvPr>
          <p:cNvSpPr/>
          <p:nvPr/>
        </p:nvSpPr>
        <p:spPr bwMode="auto">
          <a:xfrm>
            <a:off x="2628247" y="4186008"/>
            <a:ext cx="2152347" cy="185362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63" name="Rectangle 262">
            <a:extLst>
              <a:ext uri="{FF2B5EF4-FFF2-40B4-BE49-F238E27FC236}">
                <a16:creationId xmlns:a16="http://schemas.microsoft.com/office/drawing/2014/main" id="{7CD617FB-03EC-A308-FE5A-EDC30F8E2583}"/>
              </a:ext>
            </a:extLst>
          </p:cNvPr>
          <p:cNvSpPr/>
          <p:nvPr/>
        </p:nvSpPr>
        <p:spPr bwMode="auto">
          <a:xfrm>
            <a:off x="2628247" y="5786622"/>
            <a:ext cx="2152347" cy="253008"/>
          </a:xfrm>
          <a:prstGeom prst="rect">
            <a:avLst/>
          </a:prstGeom>
          <a:solidFill>
            <a:schemeClr val="bg2"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2016</a:t>
            </a:r>
          </a:p>
        </p:txBody>
      </p:sp>
      <p:sp>
        <p:nvSpPr>
          <p:cNvPr id="264" name="Rectangle 263">
            <a:extLst>
              <a:ext uri="{FF2B5EF4-FFF2-40B4-BE49-F238E27FC236}">
                <a16:creationId xmlns:a16="http://schemas.microsoft.com/office/drawing/2014/main" id="{8AF6107E-DC8B-7E00-18FB-F279C63B434F}"/>
              </a:ext>
            </a:extLst>
          </p:cNvPr>
          <p:cNvSpPr/>
          <p:nvPr/>
        </p:nvSpPr>
        <p:spPr bwMode="auto">
          <a:xfrm>
            <a:off x="2628246" y="3926134"/>
            <a:ext cx="2152347" cy="315461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Global</a:t>
            </a:r>
          </a:p>
        </p:txBody>
      </p:sp>
      <p:sp>
        <p:nvSpPr>
          <p:cNvPr id="265" name="Rectangle 26">
            <a:extLst>
              <a:ext uri="{FF2B5EF4-FFF2-40B4-BE49-F238E27FC236}">
                <a16:creationId xmlns:a16="http://schemas.microsoft.com/office/drawing/2014/main" id="{9A4D4100-205A-225A-7399-08C7FA2FC1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6803" y="4715633"/>
            <a:ext cx="1935233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0ADE4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Puma</a:t>
            </a:r>
          </a:p>
        </p:txBody>
      </p:sp>
      <p:sp>
        <p:nvSpPr>
          <p:cNvPr id="266" name="Rectangle 28">
            <a:extLst>
              <a:ext uri="{FF2B5EF4-FFF2-40B4-BE49-F238E27FC236}">
                <a16:creationId xmlns:a16="http://schemas.microsoft.com/office/drawing/2014/main" id="{D040627C-95A4-D519-41DF-12A24F4BD6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1053" y="4979704"/>
            <a:ext cx="1746735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srgbClr val="021F43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Trade Finance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Provide financing to Puma’s suppliers under the Global Trade Supplier Finance (GTSF) program</a:t>
            </a:r>
          </a:p>
        </p:txBody>
      </p:sp>
      <p:sp>
        <p:nvSpPr>
          <p:cNvPr id="267" name="Rectangle 266">
            <a:extLst>
              <a:ext uri="{FF2B5EF4-FFF2-40B4-BE49-F238E27FC236}">
                <a16:creationId xmlns:a16="http://schemas.microsoft.com/office/drawing/2014/main" id="{7A72870D-6A2D-80F6-E76F-F0089A6AB645}"/>
              </a:ext>
            </a:extLst>
          </p:cNvPr>
          <p:cNvSpPr/>
          <p:nvPr/>
        </p:nvSpPr>
        <p:spPr bwMode="auto">
          <a:xfrm>
            <a:off x="263526" y="4190624"/>
            <a:ext cx="2152347" cy="185362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68" name="Rectangle 267">
            <a:extLst>
              <a:ext uri="{FF2B5EF4-FFF2-40B4-BE49-F238E27FC236}">
                <a16:creationId xmlns:a16="http://schemas.microsoft.com/office/drawing/2014/main" id="{F7281D35-BBCD-9F3F-EAC6-848426F081B6}"/>
              </a:ext>
            </a:extLst>
          </p:cNvPr>
          <p:cNvSpPr/>
          <p:nvPr/>
        </p:nvSpPr>
        <p:spPr bwMode="auto">
          <a:xfrm>
            <a:off x="263526" y="5791238"/>
            <a:ext cx="2152347" cy="253008"/>
          </a:xfrm>
          <a:prstGeom prst="rect">
            <a:avLst/>
          </a:prstGeom>
          <a:solidFill>
            <a:schemeClr val="bg2"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2017</a:t>
            </a:r>
          </a:p>
        </p:txBody>
      </p:sp>
      <p:sp>
        <p:nvSpPr>
          <p:cNvPr id="269" name="Rectangle 268">
            <a:extLst>
              <a:ext uri="{FF2B5EF4-FFF2-40B4-BE49-F238E27FC236}">
                <a16:creationId xmlns:a16="http://schemas.microsoft.com/office/drawing/2014/main" id="{AC83393F-5AF2-7B03-6DF7-C1FD237DF479}"/>
              </a:ext>
            </a:extLst>
          </p:cNvPr>
          <p:cNvSpPr/>
          <p:nvPr/>
        </p:nvSpPr>
        <p:spPr bwMode="auto">
          <a:xfrm>
            <a:off x="263525" y="3930750"/>
            <a:ext cx="2152347" cy="315461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South Africa</a:t>
            </a:r>
          </a:p>
        </p:txBody>
      </p:sp>
      <p:sp>
        <p:nvSpPr>
          <p:cNvPr id="270" name="Rectangle 26">
            <a:extLst>
              <a:ext uri="{FF2B5EF4-FFF2-40B4-BE49-F238E27FC236}">
                <a16:creationId xmlns:a16="http://schemas.microsoft.com/office/drawing/2014/main" id="{24F0E52C-B80D-CF9F-9295-473B9A7557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082" y="4720249"/>
            <a:ext cx="1935233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0ADE4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BMW</a:t>
            </a:r>
          </a:p>
        </p:txBody>
      </p:sp>
      <p:sp>
        <p:nvSpPr>
          <p:cNvPr id="271" name="Rectangle 28">
            <a:extLst>
              <a:ext uri="{FF2B5EF4-FFF2-40B4-BE49-F238E27FC236}">
                <a16:creationId xmlns:a16="http://schemas.microsoft.com/office/drawing/2014/main" id="{28D1105D-0464-6109-8367-8AD37A9840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655" y="4984320"/>
            <a:ext cx="2076089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srgbClr val="021F43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A Loan of $150M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Upgrading the existing automotive assembly plant to produce a new BMW model in South Africa</a:t>
            </a:r>
          </a:p>
        </p:txBody>
      </p:sp>
      <p:sp>
        <p:nvSpPr>
          <p:cNvPr id="273" name="Rectangle 272">
            <a:extLst>
              <a:ext uri="{FF2B5EF4-FFF2-40B4-BE49-F238E27FC236}">
                <a16:creationId xmlns:a16="http://schemas.microsoft.com/office/drawing/2014/main" id="{3E7B4AFA-2034-BA5A-D148-62AA9A25DBA1}"/>
              </a:ext>
            </a:extLst>
          </p:cNvPr>
          <p:cNvSpPr/>
          <p:nvPr/>
        </p:nvSpPr>
        <p:spPr bwMode="auto">
          <a:xfrm>
            <a:off x="5008550" y="4190624"/>
            <a:ext cx="2152347" cy="185362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74" name="Rectangle 273">
            <a:extLst>
              <a:ext uri="{FF2B5EF4-FFF2-40B4-BE49-F238E27FC236}">
                <a16:creationId xmlns:a16="http://schemas.microsoft.com/office/drawing/2014/main" id="{AD6E7061-E142-C2D7-938A-115036C7A525}"/>
              </a:ext>
            </a:extLst>
          </p:cNvPr>
          <p:cNvSpPr/>
          <p:nvPr/>
        </p:nvSpPr>
        <p:spPr bwMode="auto">
          <a:xfrm>
            <a:off x="5008550" y="5791238"/>
            <a:ext cx="2152347" cy="253008"/>
          </a:xfrm>
          <a:prstGeom prst="rect">
            <a:avLst/>
          </a:prstGeom>
          <a:solidFill>
            <a:schemeClr val="bg2"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2016</a:t>
            </a:r>
          </a:p>
        </p:txBody>
      </p:sp>
      <p:sp>
        <p:nvSpPr>
          <p:cNvPr id="275" name="Rectangle 35">
            <a:extLst>
              <a:ext uri="{FF2B5EF4-FFF2-40B4-BE49-F238E27FC236}">
                <a16:creationId xmlns:a16="http://schemas.microsoft.com/office/drawing/2014/main" id="{6D4D4219-AEAE-3EA8-3FB8-D5564011C1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7229" y="4973050"/>
            <a:ext cx="2134989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srgbClr val="021F43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A Loan of IDR 450B (ca. EUR 31M)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Establishment of high-quality pharmaceutical production of large-volume parenteral</a:t>
            </a:r>
          </a:p>
        </p:txBody>
      </p:sp>
      <p:sp>
        <p:nvSpPr>
          <p:cNvPr id="276" name="Rectangle 37">
            <a:extLst>
              <a:ext uri="{FF2B5EF4-FFF2-40B4-BE49-F238E27FC236}">
                <a16:creationId xmlns:a16="http://schemas.microsoft.com/office/drawing/2014/main" id="{89F626CA-3C9B-1C28-609D-4117DC5DCB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7107" y="4719634"/>
            <a:ext cx="1935233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err="1">
                <a:ln>
                  <a:noFill/>
                </a:ln>
                <a:solidFill>
                  <a:srgbClr val="00ADE4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B.Braun</a:t>
            </a: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0ADE4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  <a:r>
              <a:rPr kumimoji="0" lang="en-GB" sz="1000" b="0" i="0" u="none" strike="noStrike" kern="1200" cap="none" spc="0" normalizeH="0" baseline="0" noProof="0" err="1">
                <a:ln>
                  <a:noFill/>
                </a:ln>
                <a:solidFill>
                  <a:srgbClr val="00ADE4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Melsungen</a:t>
            </a: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0ADE4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277" name="Rectangle 276">
            <a:extLst>
              <a:ext uri="{FF2B5EF4-FFF2-40B4-BE49-F238E27FC236}">
                <a16:creationId xmlns:a16="http://schemas.microsoft.com/office/drawing/2014/main" id="{2AA4DA9C-E44D-7A97-83A1-10555A33887A}"/>
              </a:ext>
            </a:extLst>
          </p:cNvPr>
          <p:cNvSpPr/>
          <p:nvPr/>
        </p:nvSpPr>
        <p:spPr bwMode="auto">
          <a:xfrm>
            <a:off x="5008550" y="3930750"/>
            <a:ext cx="2152347" cy="315461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Indonesia</a:t>
            </a:r>
          </a:p>
        </p:txBody>
      </p:sp>
      <p:sp>
        <p:nvSpPr>
          <p:cNvPr id="278" name="Rectangle 277">
            <a:extLst>
              <a:ext uri="{FF2B5EF4-FFF2-40B4-BE49-F238E27FC236}">
                <a16:creationId xmlns:a16="http://schemas.microsoft.com/office/drawing/2014/main" id="{8ED7F636-F1EB-DAED-ACAD-907FED190446}"/>
              </a:ext>
            </a:extLst>
          </p:cNvPr>
          <p:cNvSpPr/>
          <p:nvPr/>
        </p:nvSpPr>
        <p:spPr bwMode="auto">
          <a:xfrm>
            <a:off x="5008549" y="1810421"/>
            <a:ext cx="2152347" cy="185362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79" name="Rectangle 278">
            <a:extLst>
              <a:ext uri="{FF2B5EF4-FFF2-40B4-BE49-F238E27FC236}">
                <a16:creationId xmlns:a16="http://schemas.microsoft.com/office/drawing/2014/main" id="{0C611FCC-407F-E6FB-8D7B-B14D757E6931}"/>
              </a:ext>
            </a:extLst>
          </p:cNvPr>
          <p:cNvSpPr/>
          <p:nvPr/>
        </p:nvSpPr>
        <p:spPr bwMode="auto">
          <a:xfrm>
            <a:off x="5008549" y="3411035"/>
            <a:ext cx="2152347" cy="253008"/>
          </a:xfrm>
          <a:prstGeom prst="rect">
            <a:avLst/>
          </a:prstGeom>
          <a:solidFill>
            <a:schemeClr val="bg2"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2022</a:t>
            </a:r>
          </a:p>
        </p:txBody>
      </p:sp>
      <p:sp>
        <p:nvSpPr>
          <p:cNvPr id="280" name="Rectangle 26">
            <a:extLst>
              <a:ext uri="{FF2B5EF4-FFF2-40B4-BE49-F238E27FC236}">
                <a16:creationId xmlns:a16="http://schemas.microsoft.com/office/drawing/2014/main" id="{7B5FFA13-6916-65E9-65F9-B5FCFD0C88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7105" y="2339993"/>
            <a:ext cx="1935233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>
                <a:ln>
                  <a:noFill/>
                </a:ln>
                <a:solidFill>
                  <a:srgbClr val="00ADE4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Otto Group</a:t>
            </a:r>
          </a:p>
        </p:txBody>
      </p:sp>
      <p:sp>
        <p:nvSpPr>
          <p:cNvPr id="281" name="Rectangle 28">
            <a:extLst>
              <a:ext uri="{FF2B5EF4-FFF2-40B4-BE49-F238E27FC236}">
                <a16:creationId xmlns:a16="http://schemas.microsoft.com/office/drawing/2014/main" id="{48B388CF-0EAD-10F6-1DEE-9034E8A15F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4081" y="2592847"/>
            <a:ext cx="2085375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srgbClr val="021F43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A Loan of $70M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srgbClr val="021F43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Mobilized $75M</a:t>
            </a:r>
            <a:endParaRPr kumimoji="0" lang="en-GB" sz="900" b="1" i="0" u="none" strike="noStrike" kern="1200" cap="none" spc="0" normalizeH="0" baseline="0" noProof="0">
              <a:ln>
                <a:noFill/>
              </a:ln>
              <a:solidFill>
                <a:srgbClr val="021F43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ea typeface="+mn-ea"/>
                <a:cs typeface="Arial" charset="0"/>
              </a:rPr>
            </a:b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Help Resolve Non-Performing Loans, Boost New Lending in Southeast Europe</a:t>
            </a: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282" name="Rectangle 281">
            <a:extLst>
              <a:ext uri="{FF2B5EF4-FFF2-40B4-BE49-F238E27FC236}">
                <a16:creationId xmlns:a16="http://schemas.microsoft.com/office/drawing/2014/main" id="{4E241A2F-469E-BE49-2245-37866F0D3474}"/>
              </a:ext>
            </a:extLst>
          </p:cNvPr>
          <p:cNvSpPr/>
          <p:nvPr/>
        </p:nvSpPr>
        <p:spPr bwMode="auto">
          <a:xfrm>
            <a:off x="5008549" y="1550547"/>
            <a:ext cx="2152347" cy="315461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Southeast Europe</a:t>
            </a:r>
          </a:p>
        </p:txBody>
      </p:sp>
      <p:sp>
        <p:nvSpPr>
          <p:cNvPr id="283" name="Rectangle 282">
            <a:extLst>
              <a:ext uri="{FF2B5EF4-FFF2-40B4-BE49-F238E27FC236}">
                <a16:creationId xmlns:a16="http://schemas.microsoft.com/office/drawing/2014/main" id="{586BF5C7-5A20-E181-E4E8-C94283DCD026}"/>
              </a:ext>
            </a:extLst>
          </p:cNvPr>
          <p:cNvSpPr/>
          <p:nvPr/>
        </p:nvSpPr>
        <p:spPr bwMode="auto">
          <a:xfrm>
            <a:off x="9727821" y="1795901"/>
            <a:ext cx="2152347" cy="185362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84" name="Rectangle 283">
            <a:extLst>
              <a:ext uri="{FF2B5EF4-FFF2-40B4-BE49-F238E27FC236}">
                <a16:creationId xmlns:a16="http://schemas.microsoft.com/office/drawing/2014/main" id="{8C89F913-962D-8AAD-19B6-1AD1665CBC62}"/>
              </a:ext>
            </a:extLst>
          </p:cNvPr>
          <p:cNvSpPr/>
          <p:nvPr/>
        </p:nvSpPr>
        <p:spPr bwMode="auto">
          <a:xfrm>
            <a:off x="9727821" y="3396515"/>
            <a:ext cx="2152347" cy="253008"/>
          </a:xfrm>
          <a:prstGeom prst="rect">
            <a:avLst/>
          </a:prstGeom>
          <a:solidFill>
            <a:schemeClr val="bg2"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2017</a:t>
            </a:r>
          </a:p>
        </p:txBody>
      </p:sp>
      <p:sp>
        <p:nvSpPr>
          <p:cNvPr id="285" name="Rectangle 26">
            <a:extLst>
              <a:ext uri="{FF2B5EF4-FFF2-40B4-BE49-F238E27FC236}">
                <a16:creationId xmlns:a16="http://schemas.microsoft.com/office/drawing/2014/main" id="{BE974228-61C7-13B4-9C08-C63FDC7F8F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36378" y="2325473"/>
            <a:ext cx="1935233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err="1">
                <a:ln>
                  <a:noFill/>
                </a:ln>
                <a:solidFill>
                  <a:srgbClr val="00ADE4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Ib.Vogt</a:t>
            </a:r>
            <a:endParaRPr kumimoji="0" lang="en-GB" sz="1000" b="1" i="0" u="none" strike="noStrike" kern="1200" cap="none" spc="0" normalizeH="0" baseline="0" noProof="0">
              <a:ln>
                <a:noFill/>
              </a:ln>
              <a:solidFill>
                <a:srgbClr val="00ADE4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286" name="Rectangle 28">
            <a:extLst>
              <a:ext uri="{FF2B5EF4-FFF2-40B4-BE49-F238E27FC236}">
                <a16:creationId xmlns:a16="http://schemas.microsoft.com/office/drawing/2014/main" id="{91CE39A4-69CC-0EBF-804E-6D21279F4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42304" y="2578327"/>
            <a:ext cx="2123380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srgbClr val="021F43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A Loan of $</a:t>
            </a: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srgbClr val="021F43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18</a:t>
            </a:r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srgbClr val="021F43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M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srgbClr val="021F43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Mobilized $42M</a:t>
            </a:r>
            <a:endParaRPr kumimoji="0" lang="en-GB" sz="900" b="1" i="0" u="none" strike="noStrike" kern="1200" cap="none" spc="0" normalizeH="0" baseline="0" noProof="0">
              <a:ln>
                <a:noFill/>
              </a:ln>
              <a:solidFill>
                <a:srgbClr val="021F43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</a:b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Financing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of a greenfield 50MW photovoltaic (PV) plant</a:t>
            </a:r>
            <a:endParaRPr kumimoji="0" lang="en-GB" sz="90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287" name="Rectangle 286">
            <a:extLst>
              <a:ext uri="{FF2B5EF4-FFF2-40B4-BE49-F238E27FC236}">
                <a16:creationId xmlns:a16="http://schemas.microsoft.com/office/drawing/2014/main" id="{A8DA140A-B65D-D55D-5561-6D188BA8B61D}"/>
              </a:ext>
            </a:extLst>
          </p:cNvPr>
          <p:cNvSpPr/>
          <p:nvPr/>
        </p:nvSpPr>
        <p:spPr bwMode="auto">
          <a:xfrm>
            <a:off x="9727821" y="1536027"/>
            <a:ext cx="2152347" cy="315461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Egypt</a:t>
            </a:r>
          </a:p>
        </p:txBody>
      </p:sp>
      <p:sp>
        <p:nvSpPr>
          <p:cNvPr id="288" name="Rectangle 287">
            <a:extLst>
              <a:ext uri="{FF2B5EF4-FFF2-40B4-BE49-F238E27FC236}">
                <a16:creationId xmlns:a16="http://schemas.microsoft.com/office/drawing/2014/main" id="{A9259C0F-ED69-088C-BC47-8EF346F6FB2D}"/>
              </a:ext>
            </a:extLst>
          </p:cNvPr>
          <p:cNvSpPr/>
          <p:nvPr/>
        </p:nvSpPr>
        <p:spPr bwMode="auto">
          <a:xfrm>
            <a:off x="7381065" y="1810421"/>
            <a:ext cx="2152347" cy="185362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89" name="Rectangle 288">
            <a:extLst>
              <a:ext uri="{FF2B5EF4-FFF2-40B4-BE49-F238E27FC236}">
                <a16:creationId xmlns:a16="http://schemas.microsoft.com/office/drawing/2014/main" id="{9B6B42B4-62A8-CFD4-078F-9FA6D042442E}"/>
              </a:ext>
            </a:extLst>
          </p:cNvPr>
          <p:cNvSpPr/>
          <p:nvPr/>
        </p:nvSpPr>
        <p:spPr bwMode="auto">
          <a:xfrm>
            <a:off x="7381065" y="3411035"/>
            <a:ext cx="2152347" cy="253008"/>
          </a:xfrm>
          <a:prstGeom prst="rect">
            <a:avLst/>
          </a:prstGeom>
          <a:solidFill>
            <a:schemeClr val="bg2"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2021</a:t>
            </a:r>
          </a:p>
        </p:txBody>
      </p:sp>
      <p:sp>
        <p:nvSpPr>
          <p:cNvPr id="290" name="Rectangle 289">
            <a:extLst>
              <a:ext uri="{FF2B5EF4-FFF2-40B4-BE49-F238E27FC236}">
                <a16:creationId xmlns:a16="http://schemas.microsoft.com/office/drawing/2014/main" id="{A6258CDC-15E6-54D9-01A7-E7F4A86C1FA2}"/>
              </a:ext>
            </a:extLst>
          </p:cNvPr>
          <p:cNvSpPr/>
          <p:nvPr/>
        </p:nvSpPr>
        <p:spPr bwMode="auto">
          <a:xfrm>
            <a:off x="7381064" y="1550547"/>
            <a:ext cx="2152347" cy="315461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Vietnam</a:t>
            </a:r>
          </a:p>
        </p:txBody>
      </p:sp>
      <p:sp>
        <p:nvSpPr>
          <p:cNvPr id="291" name="Rectangle 26">
            <a:extLst>
              <a:ext uri="{FF2B5EF4-FFF2-40B4-BE49-F238E27FC236}">
                <a16:creationId xmlns:a16="http://schemas.microsoft.com/office/drawing/2014/main" id="{61C9F479-28BC-CD30-832F-540F47F0BD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9621" y="2340046"/>
            <a:ext cx="1935233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0ADE4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HDI Global</a:t>
            </a:r>
          </a:p>
        </p:txBody>
      </p:sp>
      <p:sp>
        <p:nvSpPr>
          <p:cNvPr id="292" name="Rectangle 28">
            <a:extLst>
              <a:ext uri="{FF2B5EF4-FFF2-40B4-BE49-F238E27FC236}">
                <a16:creationId xmlns:a16="http://schemas.microsoft.com/office/drawing/2014/main" id="{FB2FC6C5-3F7D-7967-3D79-4512901FF3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5475" y="2604117"/>
            <a:ext cx="1763526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srgbClr val="021F43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Equity</a:t>
            </a:r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srgbClr val="021F43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of $25M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srgbClr val="021F43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Mobilized $12M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Increase access to non-life insurance in Vietnam</a:t>
            </a:r>
          </a:p>
        </p:txBody>
      </p:sp>
      <p:pic>
        <p:nvPicPr>
          <p:cNvPr id="376" name="Picture 375">
            <a:extLst>
              <a:ext uri="{FF2B5EF4-FFF2-40B4-BE49-F238E27FC236}">
                <a16:creationId xmlns:a16="http://schemas.microsoft.com/office/drawing/2014/main" id="{531862BE-35A3-F545-3FE6-7BB26F49318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0648" y="4297790"/>
            <a:ext cx="438101" cy="426757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6EDC762-109F-66AF-4B2E-D5036CAD9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IFC’s Support for German corporates: SELECTED Examples</a:t>
            </a:r>
            <a:endParaRPr lang="en-US"/>
          </a:p>
        </p:txBody>
      </p:sp>
      <p:pic>
        <p:nvPicPr>
          <p:cNvPr id="1026" name="Picture 2" descr="Fraport – Wikipedia">
            <a:extLst>
              <a:ext uri="{FF2B5EF4-FFF2-40B4-BE49-F238E27FC236}">
                <a16:creationId xmlns:a16="http://schemas.microsoft.com/office/drawing/2014/main" id="{E2469BCD-B058-DD99-AB27-8F78BF2DF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3043" y="1917698"/>
            <a:ext cx="933310" cy="399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D1108D4C-63A1-E840-499C-004E3C7698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4860" y="4347206"/>
            <a:ext cx="1404752" cy="29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703734AB-50B0-FAF3-AA86-605791603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3673" y="4300113"/>
            <a:ext cx="721492" cy="386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FBAAB156-B391-9937-6496-2AC4A85889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10251" y="2139727"/>
            <a:ext cx="1029490" cy="196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34D043F0-B6F3-712D-1853-7C936A0C2A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1818" y="4390587"/>
            <a:ext cx="1205810" cy="24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DI Global – Wikipedia">
            <a:extLst>
              <a:ext uri="{FF2B5EF4-FFF2-40B4-BE49-F238E27FC236}">
                <a16:creationId xmlns:a16="http://schemas.microsoft.com/office/drawing/2014/main" id="{6F404A0C-F761-936E-A740-EC86284C89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42440" y="2002948"/>
            <a:ext cx="629595" cy="256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>
            <a:extLst>
              <a:ext uri="{FF2B5EF4-FFF2-40B4-BE49-F238E27FC236}">
                <a16:creationId xmlns:a16="http://schemas.microsoft.com/office/drawing/2014/main" id="{69559654-31CD-60B3-BD8E-191EA10371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4727" y="2005577"/>
            <a:ext cx="1306286" cy="224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>
            <a:extLst>
              <a:ext uri="{FF2B5EF4-FFF2-40B4-BE49-F238E27FC236}">
                <a16:creationId xmlns:a16="http://schemas.microsoft.com/office/drawing/2014/main" id="{CB82ACB2-14D8-CB27-7C6B-79F03ED52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7783" y="1946819"/>
            <a:ext cx="394426" cy="147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7C57C86E-ACA1-8406-1A66-014AB848FD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38579" y="4388683"/>
            <a:ext cx="1381750" cy="25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b Vogt - Crunchbase Company Profile &amp; Funding">
            <a:extLst>
              <a:ext uri="{FF2B5EF4-FFF2-40B4-BE49-F238E27FC236}">
                <a16:creationId xmlns:a16="http://schemas.microsoft.com/office/drawing/2014/main" id="{CB80D9B5-E46D-CC71-22A0-73F3F52530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935" t="30441" r="10392" b="29255"/>
          <a:stretch/>
        </p:blipFill>
        <p:spPr bwMode="auto">
          <a:xfrm>
            <a:off x="10186229" y="1882888"/>
            <a:ext cx="995764" cy="491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60005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heme/theme1.xml><?xml version="1.0" encoding="utf-8"?>
<a:theme xmlns:a="http://schemas.openxmlformats.org/drawingml/2006/main" name="2_Theme1">
  <a:themeElements>
    <a:clrScheme name="IFC">
      <a:dk1>
        <a:srgbClr val="002345"/>
      </a:dk1>
      <a:lt1>
        <a:sysClr val="window" lastClr="FFFFFF"/>
      </a:lt1>
      <a:dk2>
        <a:srgbClr val="231F20"/>
      </a:dk2>
      <a:lt2>
        <a:srgbClr val="002345"/>
      </a:lt2>
      <a:accent1>
        <a:srgbClr val="00ADE4"/>
      </a:accent1>
      <a:accent2>
        <a:srgbClr val="006446"/>
      </a:accent2>
      <a:accent3>
        <a:srgbClr val="86189D"/>
      </a:accent3>
      <a:accent4>
        <a:srgbClr val="A4123F"/>
      </a:accent4>
      <a:accent5>
        <a:srgbClr val="C69214"/>
      </a:accent5>
      <a:accent6>
        <a:srgbClr val="485CC7"/>
      </a:accent6>
      <a:hlink>
        <a:srgbClr val="002345"/>
      </a:hlink>
      <a:folHlink>
        <a:srgbClr val="00ADE4"/>
      </a:folHlink>
    </a:clrScheme>
    <a:fontScheme name="IF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R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tabLst/>
          <a:defRPr kumimoji="0" sz="1200" b="0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+mn-lt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1200" b="0" dirty="0" err="1" smtClean="0">
            <a:solidFill>
              <a:schemeClr val="tx2"/>
            </a:solidFill>
            <a:latin typeface="+mn-lt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eme1" id="{91F52987-434A-45F1-9703-134D19ACEC91}" vid="{6B39888F-3DD2-4591-9C54-9D41279732F4}"/>
    </a:ext>
  </a:extLst>
</a:theme>
</file>

<file path=ppt/theme/theme2.xml><?xml version="1.0" encoding="utf-8"?>
<a:theme xmlns:a="http://schemas.openxmlformats.org/drawingml/2006/main" name="2_Slide Design Options">
  <a:themeElements>
    <a:clrScheme name="IFC">
      <a:dk1>
        <a:srgbClr val="002345"/>
      </a:dk1>
      <a:lt1>
        <a:sysClr val="window" lastClr="FFFFFF"/>
      </a:lt1>
      <a:dk2>
        <a:srgbClr val="231F20"/>
      </a:dk2>
      <a:lt2>
        <a:srgbClr val="002345"/>
      </a:lt2>
      <a:accent1>
        <a:srgbClr val="00ADE4"/>
      </a:accent1>
      <a:accent2>
        <a:srgbClr val="006446"/>
      </a:accent2>
      <a:accent3>
        <a:srgbClr val="86189D"/>
      </a:accent3>
      <a:accent4>
        <a:srgbClr val="A4123F"/>
      </a:accent4>
      <a:accent5>
        <a:srgbClr val="C69214"/>
      </a:accent5>
      <a:accent6>
        <a:srgbClr val="485CC7"/>
      </a:accent6>
      <a:hlink>
        <a:srgbClr val="002345"/>
      </a:hlink>
      <a:folHlink>
        <a:srgbClr val="00ADE4"/>
      </a:folHlink>
    </a:clrScheme>
    <a:fontScheme name="IF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R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tabLst/>
          <a:defRPr kumimoji="0" sz="1200" b="0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+mn-lt"/>
            <a:cs typeface="Times New Roman" pitchFamily="18" charset="0"/>
          </a:defRPr>
        </a:defPPr>
      </a:lstStyle>
    </a:spDef>
    <a:ln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 algn="l">
          <a:defRPr sz="1200" b="0" dirty="0" err="1" smtClean="0">
            <a:solidFill>
              <a:schemeClr val="tx2"/>
            </a:solidFill>
            <a:latin typeface="+mn-lt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Slide Design Options">
  <a:themeElements>
    <a:clrScheme name="IFC">
      <a:dk1>
        <a:srgbClr val="002345"/>
      </a:dk1>
      <a:lt1>
        <a:sysClr val="window" lastClr="FFFFFF"/>
      </a:lt1>
      <a:dk2>
        <a:srgbClr val="231F20"/>
      </a:dk2>
      <a:lt2>
        <a:srgbClr val="002345"/>
      </a:lt2>
      <a:accent1>
        <a:srgbClr val="00ADE4"/>
      </a:accent1>
      <a:accent2>
        <a:srgbClr val="006446"/>
      </a:accent2>
      <a:accent3>
        <a:srgbClr val="86189D"/>
      </a:accent3>
      <a:accent4>
        <a:srgbClr val="A4123F"/>
      </a:accent4>
      <a:accent5>
        <a:srgbClr val="C69214"/>
      </a:accent5>
      <a:accent6>
        <a:srgbClr val="485CC7"/>
      </a:accent6>
      <a:hlink>
        <a:srgbClr val="002345"/>
      </a:hlink>
      <a:folHlink>
        <a:srgbClr val="00ADE4"/>
      </a:folHlink>
    </a:clrScheme>
    <a:fontScheme name="IF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R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tabLst/>
          <a:defRPr kumimoji="0" sz="1200" b="0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+mn-lt"/>
            <a:cs typeface="Times New Roman" pitchFamily="18" charset="0"/>
          </a:defRPr>
        </a:defPPr>
      </a:lstStyle>
    </a:spDef>
    <a:ln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 algn="l">
          <a:defRPr sz="1200" b="0" dirty="0" err="1" smtClean="0">
            <a:solidFill>
              <a:schemeClr val="tx2"/>
            </a:solidFill>
            <a:latin typeface="+mn-lt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IFC">
    <a:dk1>
      <a:srgbClr val="021F43"/>
    </a:dk1>
    <a:lt1>
      <a:sysClr val="window" lastClr="FFFFFF"/>
    </a:lt1>
    <a:dk2>
      <a:srgbClr val="000000"/>
    </a:dk2>
    <a:lt2>
      <a:srgbClr val="139AF0"/>
    </a:lt2>
    <a:accent1>
      <a:srgbClr val="0B5A37"/>
    </a:accent1>
    <a:accent2>
      <a:srgbClr val="890089"/>
    </a:accent2>
    <a:accent3>
      <a:srgbClr val="C8BB7E"/>
    </a:accent3>
    <a:accent4>
      <a:srgbClr val="A90025"/>
    </a:accent4>
    <a:accent5>
      <a:srgbClr val="FC5307"/>
    </a:accent5>
    <a:accent6>
      <a:srgbClr val="420088"/>
    </a:accent6>
    <a:hlink>
      <a:srgbClr val="C8BB7E"/>
    </a:hlink>
    <a:folHlink>
      <a:srgbClr val="C58006"/>
    </a:folHlink>
  </a:clrScheme>
  <a:fontScheme name="World Bank Arial">
    <a:majorFont>
      <a:latin typeface="Arial Bold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IFC">
    <a:dk1>
      <a:srgbClr val="021F43"/>
    </a:dk1>
    <a:lt1>
      <a:sysClr val="window" lastClr="FFFFFF"/>
    </a:lt1>
    <a:dk2>
      <a:srgbClr val="000000"/>
    </a:dk2>
    <a:lt2>
      <a:srgbClr val="139AF0"/>
    </a:lt2>
    <a:accent1>
      <a:srgbClr val="0B5A37"/>
    </a:accent1>
    <a:accent2>
      <a:srgbClr val="890089"/>
    </a:accent2>
    <a:accent3>
      <a:srgbClr val="C8BB7E"/>
    </a:accent3>
    <a:accent4>
      <a:srgbClr val="A90025"/>
    </a:accent4>
    <a:accent5>
      <a:srgbClr val="FC5307"/>
    </a:accent5>
    <a:accent6>
      <a:srgbClr val="420088"/>
    </a:accent6>
    <a:hlink>
      <a:srgbClr val="C8BB7E"/>
    </a:hlink>
    <a:folHlink>
      <a:srgbClr val="C58006"/>
    </a:folHlink>
  </a:clrScheme>
  <a:fontScheme name="World Bank Arial">
    <a:majorFont>
      <a:latin typeface="Arial Bold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1596</Words>
  <Application>Microsoft Office PowerPoint</Application>
  <PresentationFormat>Breitbild</PresentationFormat>
  <Paragraphs>302</Paragraphs>
  <Slides>10</Slides>
  <Notes>8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11</vt:i4>
      </vt:variant>
      <vt:variant>
        <vt:lpstr>Design</vt:lpstr>
      </vt:variant>
      <vt:variant>
        <vt:i4>3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25" baseType="lpstr">
      <vt:lpstr>Andes ExtraLight</vt:lpstr>
      <vt:lpstr>Aptos</vt:lpstr>
      <vt:lpstr>Arial</vt:lpstr>
      <vt:lpstr>Arial Black</vt:lpstr>
      <vt:lpstr>Arial Regular</vt:lpstr>
      <vt:lpstr>Calibri</vt:lpstr>
      <vt:lpstr>Grandview</vt:lpstr>
      <vt:lpstr>Montserrat</vt:lpstr>
      <vt:lpstr>Trebuchet MS</vt:lpstr>
      <vt:lpstr>Wingdings</vt:lpstr>
      <vt:lpstr>Wingdings 2</vt:lpstr>
      <vt:lpstr>2_Theme1</vt:lpstr>
      <vt:lpstr>2_Slide Design Options</vt:lpstr>
      <vt:lpstr>1_Slide Design Options</vt:lpstr>
      <vt:lpstr>think-cell Slide</vt:lpstr>
      <vt:lpstr>Investment Opportunities  in Eastern Europe  an IFC Perspective</vt:lpstr>
      <vt:lpstr>International Finance corporation</vt:lpstr>
      <vt:lpstr>IFC - A Development finance institution on a Global Scale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IFC’s Support for German corporates: SELECTED Examples</vt:lpstr>
      <vt:lpstr>PowerPoint-Präsentation</vt:lpstr>
    </vt:vector>
  </TitlesOfParts>
  <Company>WBG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Sacha Backes</dc:creator>
  <cp:lastModifiedBy>Böhlmann, Jens</cp:lastModifiedBy>
  <cp:revision>2</cp:revision>
  <dcterms:created xsi:type="dcterms:W3CDTF">2025-06-09T13:45:13Z</dcterms:created>
  <dcterms:modified xsi:type="dcterms:W3CDTF">2025-06-09T18:32:57Z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1bf45b6-5649-4236-82a3-f45024cd282e_Enabled">
    <vt:lpwstr>true</vt:lpwstr>
  </property>
  <property fmtid="{D5CDD505-2E9C-101B-9397-08002B2CF9AE}" pid="3" name="MSIP_Label_f1bf45b6-5649-4236-82a3-f45024cd282e_SetDate">
    <vt:lpwstr>2025-06-09T13:45:18Z</vt:lpwstr>
  </property>
  <property fmtid="{D5CDD505-2E9C-101B-9397-08002B2CF9AE}" pid="4" name="MSIP_Label_f1bf45b6-5649-4236-82a3-f45024cd282e_Method">
    <vt:lpwstr>Standard</vt:lpwstr>
  </property>
  <property fmtid="{D5CDD505-2E9C-101B-9397-08002B2CF9AE}" pid="5" name="MSIP_Label_f1bf45b6-5649-4236-82a3-f45024cd282e_Name">
    <vt:lpwstr>Official Use Only</vt:lpwstr>
  </property>
  <property fmtid="{D5CDD505-2E9C-101B-9397-08002B2CF9AE}" pid="6" name="MSIP_Label_f1bf45b6-5649-4236-82a3-f45024cd282e_SiteId">
    <vt:lpwstr>31a2fec0-266b-4c67-b56e-2796d8f59c36</vt:lpwstr>
  </property>
  <property fmtid="{D5CDD505-2E9C-101B-9397-08002B2CF9AE}" pid="7" name="MSIP_Label_f1bf45b6-5649-4236-82a3-f45024cd282e_ActionId">
    <vt:lpwstr>2d57198f-6eae-4927-b7f7-ee4d1e6f7082</vt:lpwstr>
  </property>
  <property fmtid="{D5CDD505-2E9C-101B-9397-08002B2CF9AE}" pid="8" name="MSIP_Label_f1bf45b6-5649-4236-82a3-f45024cd282e_ContentBits">
    <vt:lpwstr>2</vt:lpwstr>
  </property>
  <property fmtid="{D5CDD505-2E9C-101B-9397-08002B2CF9AE}" pid="9" name="MSIP_Label_f1bf45b6-5649-4236-82a3-f45024cd282e_Tag">
    <vt:lpwstr>10, 3, 0, 1</vt:lpwstr>
  </property>
  <property fmtid="{D5CDD505-2E9C-101B-9397-08002B2CF9AE}" pid="10" name="ClassificationContentMarkingFooterLocations">
    <vt:lpwstr>Office Theme:8</vt:lpwstr>
  </property>
  <property fmtid="{D5CDD505-2E9C-101B-9397-08002B2CF9AE}" pid="11" name="ClassificationContentMarkingFooterText">
    <vt:lpwstr>Official Use Only</vt:lpwstr>
  </property>
</Properties>
</file>